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C27CA-A2F2-48F6-AA78-524C3F1E484D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5EBC5-C61A-4C08-B500-2CA075251C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D819-BABF-4666-B6DE-943C8653A243}" type="datetimeFigureOut">
              <a:rPr lang="en-US" smtClean="0"/>
              <a:t>10/17/2015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AC07-CEC4-4AA5-87A6-B66815F3FC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HomeFood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M:\Android World\HomeFoodApp\res\drawable-hdpi\ic_laun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214686"/>
            <a:ext cx="2899881" cy="24504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488" y="250030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Locating nearby home cooked food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0" y="76219"/>
            <a:ext cx="4238628" cy="678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285728"/>
            <a:ext cx="44291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Registered users can view recent orders</a:t>
            </a:r>
          </a:p>
          <a:p>
            <a:r>
              <a:rPr lang="en-US" sz="4000" dirty="0" smtClean="0"/>
              <a:t>&amp; can respond accordingly.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572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 middle man for delivery , both parties have to arrange their own delivery way.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571612"/>
            <a:ext cx="800105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Notification to food provider once order is booked.</a:t>
            </a:r>
          </a:p>
          <a:p>
            <a:endParaRPr lang="en-US" sz="3200" dirty="0"/>
          </a:p>
          <a:p>
            <a:r>
              <a:rPr lang="en-US" sz="3200" dirty="0" smtClean="0"/>
              <a:t>Food provider can upload his/her dish photos.</a:t>
            </a:r>
          </a:p>
          <a:p>
            <a:endParaRPr lang="en-US" sz="3200" dirty="0"/>
          </a:p>
          <a:p>
            <a:r>
              <a:rPr lang="en-US" sz="3200" dirty="0" smtClean="0"/>
              <a:t>Messaging system between food provider and consumer.</a:t>
            </a:r>
          </a:p>
          <a:p>
            <a:endParaRPr lang="en-US" sz="3200" dirty="0"/>
          </a:p>
          <a:p>
            <a:r>
              <a:rPr lang="en-US" sz="3200" dirty="0" smtClean="0"/>
              <a:t>Review system to ensure good quality food is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erved.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857628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sz="2700" dirty="0"/>
              <a:t>At the same time giving an opportunity to housewives &amp; other food lovers to earn </a:t>
            </a:r>
            <a:r>
              <a:rPr lang="en-US" sz="2700" dirty="0" smtClean="0"/>
              <a:t>at the same time by providing in expensive home cooked food service to their customers</a:t>
            </a:r>
            <a:endParaRPr lang="en-US" sz="27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HomeFood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81128" y="17954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HomeFood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mobile app that helps in connecting users who want to avail home cooked food from nearby places , keeping in mind the hygiene 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flavour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price of the food.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64305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Consider it as </a:t>
            </a:r>
            <a:r>
              <a:rPr lang="en-US" sz="3600" dirty="0" err="1" smtClean="0"/>
              <a:t>Zomato</a:t>
            </a:r>
            <a:r>
              <a:rPr lang="en-US" sz="3600" dirty="0" smtClean="0"/>
              <a:t> , but for hotels run by housewives or food lovers from their home.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50004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HomeFood</a:t>
            </a:r>
            <a:r>
              <a:rPr lang="en-US" b="1" dirty="0" smtClean="0"/>
              <a:t> app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071546"/>
            <a:ext cx="750099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Its always difficult for bachelors , students and sometimes    family to eat food from outside , due to price and hygiene.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was no platform that provide food consumers to avail food from their nearby locations.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Availability of </a:t>
            </a:r>
            <a:r>
              <a:rPr lang="en-US" sz="2000" dirty="0" err="1" smtClean="0"/>
              <a:t>tiffin</a:t>
            </a:r>
            <a:r>
              <a:rPr lang="en-US" sz="2000" dirty="0" smtClean="0"/>
              <a:t> service in certain places are less.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Give food lovers an opportunity to sell there food service and earn for the same thing they love and do regularly.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More opportunity to try new food regularly by paying less.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290" name="AutoShape 2" descr="https://a0.muscache.com/airbnb/static/landing_pages/hospitality/personality3-cba662564f03fde656fad8aff76b2e7f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dirty="0" smtClean="0"/>
              <a:t>Market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void space , and no one bothered to fill it. Considering around =~ 31 </a:t>
            </a:r>
            <a:r>
              <a:rPr lang="en-US" dirty="0" err="1" smtClean="0"/>
              <a:t>crores</a:t>
            </a:r>
            <a:endParaRPr lang="en-US" dirty="0" smtClean="0"/>
          </a:p>
          <a:p>
            <a:r>
              <a:rPr lang="en-US" dirty="0" smtClean="0"/>
              <a:t>Housewives , it can be great opportunity for them to earn and be a part of this growing shared economy.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32" y="2909907"/>
            <a:ext cx="51625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:\Hackathon Backup\ScreenShot\Screenshot_2015-10-17-03-20-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" y="-24"/>
            <a:ext cx="4286265" cy="68580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00562" y="357166"/>
            <a:ext cx="442915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2400" dirty="0" smtClean="0"/>
              <a:t>Search home cooked food in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nearby locations.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Search results will  be in sorted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order of relevance.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Also can see if food provider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avail  the service at their home 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with eat at place option.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82" y="0"/>
            <a:ext cx="4286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85728"/>
            <a:ext cx="442915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Find location of food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provider.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Listing all available food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items, with description </a:t>
            </a:r>
          </a:p>
          <a:p>
            <a:r>
              <a:rPr lang="en-US" sz="3200" dirty="0" smtClean="0"/>
              <a:t>  and price.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Select any dish to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confirm</a:t>
            </a:r>
            <a:r>
              <a:rPr lang="en-US" sz="3200" dirty="0"/>
              <a:t> </a:t>
            </a:r>
            <a:r>
              <a:rPr lang="en-US" sz="3200" dirty="0" smtClean="0"/>
              <a:t>the order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4286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285728"/>
            <a:ext cx="41434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Enter your mobile number , address or any description along with your order and confirm.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82" y="0"/>
            <a:ext cx="4286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428604"/>
            <a:ext cx="421484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Registered Users can add their dishes with description and price.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388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HomeFood</vt:lpstr>
      <vt:lpstr>HomeFood</vt:lpstr>
      <vt:lpstr>Slide 3</vt:lpstr>
      <vt:lpstr>Slide 4</vt:lpstr>
      <vt:lpstr>Market</vt:lpstr>
      <vt:lpstr>Slide 6</vt:lpstr>
      <vt:lpstr>Slide 7</vt:lpstr>
      <vt:lpstr>Slide 8</vt:lpstr>
      <vt:lpstr>Slide 9</vt:lpstr>
      <vt:lpstr>Slide 10</vt:lpstr>
      <vt:lpstr>Challenges</vt:lpstr>
      <vt:lpstr>Improvements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HomeFood</dc:title>
  <dc:creator>moniv</dc:creator>
  <cp:lastModifiedBy>moniv</cp:lastModifiedBy>
  <cp:revision>61</cp:revision>
  <dcterms:created xsi:type="dcterms:W3CDTF">2015-10-16T20:43:17Z</dcterms:created>
  <dcterms:modified xsi:type="dcterms:W3CDTF">2015-10-17T02:15:00Z</dcterms:modified>
</cp:coreProperties>
</file>