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</p:sldIdLst>
  <p:sldSz cx="35639375" cy="1742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1" d="100"/>
          <a:sy n="21" d="100"/>
        </p:scale>
        <p:origin x="864" y="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4922" y="2851633"/>
            <a:ext cx="26729531" cy="6066273"/>
          </a:xfrm>
        </p:spPr>
        <p:txBody>
          <a:bodyPr anchor="b"/>
          <a:lstStyle>
            <a:lvl1pPr algn="ctr">
              <a:defRPr sz="1524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54922" y="9151845"/>
            <a:ext cx="26729531" cy="4206862"/>
          </a:xfrm>
        </p:spPr>
        <p:txBody>
          <a:bodyPr/>
          <a:lstStyle>
            <a:lvl1pPr marL="0" indent="0" algn="ctr">
              <a:buNone/>
              <a:defRPr sz="6098"/>
            </a:lvl1pPr>
            <a:lvl2pPr marL="1161608" indent="0" algn="ctr">
              <a:buNone/>
              <a:defRPr sz="5081"/>
            </a:lvl2pPr>
            <a:lvl3pPr marL="2323216" indent="0" algn="ctr">
              <a:buNone/>
              <a:defRPr sz="4573"/>
            </a:lvl3pPr>
            <a:lvl4pPr marL="3484824" indent="0" algn="ctr">
              <a:buNone/>
              <a:defRPr sz="4065"/>
            </a:lvl4pPr>
            <a:lvl5pPr marL="4646432" indent="0" algn="ctr">
              <a:buNone/>
              <a:defRPr sz="4065"/>
            </a:lvl5pPr>
            <a:lvl6pPr marL="5808040" indent="0" algn="ctr">
              <a:buNone/>
              <a:defRPr sz="4065"/>
            </a:lvl6pPr>
            <a:lvl7pPr marL="6969648" indent="0" algn="ctr">
              <a:buNone/>
              <a:defRPr sz="4065"/>
            </a:lvl7pPr>
            <a:lvl8pPr marL="8131256" indent="0" algn="ctr">
              <a:buNone/>
              <a:defRPr sz="4065"/>
            </a:lvl8pPr>
            <a:lvl9pPr marL="9292864" indent="0" algn="ctr">
              <a:buNone/>
              <a:defRPr sz="4065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ED38-A4E3-4573-A6DE-3C0CB39FA404}" type="datetimeFigureOut">
              <a:rPr lang="es-MX" smtClean="0"/>
              <a:t>30/08/2021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A5D9-B7F5-4AB3-B130-AAE50DB14A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1993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ED38-A4E3-4573-A6DE-3C0CB39FA404}" type="datetimeFigureOut">
              <a:rPr lang="es-MX" smtClean="0"/>
              <a:t>30/08/2021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A5D9-B7F5-4AB3-B130-AAE50DB14A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094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504428" y="927688"/>
            <a:ext cx="7684740" cy="1476637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50207" y="927688"/>
            <a:ext cx="22608729" cy="1476637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ED38-A4E3-4573-A6DE-3C0CB39FA404}" type="datetimeFigureOut">
              <a:rPr lang="es-MX" smtClean="0"/>
              <a:t>30/08/2021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A5D9-B7F5-4AB3-B130-AAE50DB14A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602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ED38-A4E3-4573-A6DE-3C0CB39FA404}" type="datetimeFigureOut">
              <a:rPr lang="es-MX" smtClean="0"/>
              <a:t>30/08/2021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A5D9-B7F5-4AB3-B130-AAE50DB14A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349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1645" y="4344002"/>
            <a:ext cx="30738961" cy="7248065"/>
          </a:xfrm>
        </p:spPr>
        <p:txBody>
          <a:bodyPr anchor="b"/>
          <a:lstStyle>
            <a:lvl1pPr>
              <a:defRPr sz="1524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1645" y="11660637"/>
            <a:ext cx="30738961" cy="3811586"/>
          </a:xfrm>
        </p:spPr>
        <p:txBody>
          <a:bodyPr/>
          <a:lstStyle>
            <a:lvl1pPr marL="0" indent="0">
              <a:buNone/>
              <a:defRPr sz="6098">
                <a:solidFill>
                  <a:schemeClr val="tx1">
                    <a:tint val="75000"/>
                  </a:schemeClr>
                </a:solidFill>
              </a:defRPr>
            </a:lvl1pPr>
            <a:lvl2pPr marL="1161608" indent="0">
              <a:buNone/>
              <a:defRPr sz="5081">
                <a:solidFill>
                  <a:schemeClr val="tx1">
                    <a:tint val="75000"/>
                  </a:schemeClr>
                </a:solidFill>
              </a:defRPr>
            </a:lvl2pPr>
            <a:lvl3pPr marL="2323216" indent="0">
              <a:buNone/>
              <a:defRPr sz="4573">
                <a:solidFill>
                  <a:schemeClr val="tx1">
                    <a:tint val="75000"/>
                  </a:schemeClr>
                </a:solidFill>
              </a:defRPr>
            </a:lvl3pPr>
            <a:lvl4pPr marL="3484824" indent="0">
              <a:buNone/>
              <a:defRPr sz="4065">
                <a:solidFill>
                  <a:schemeClr val="tx1">
                    <a:tint val="75000"/>
                  </a:schemeClr>
                </a:solidFill>
              </a:defRPr>
            </a:lvl4pPr>
            <a:lvl5pPr marL="4646432" indent="0">
              <a:buNone/>
              <a:defRPr sz="4065">
                <a:solidFill>
                  <a:schemeClr val="tx1">
                    <a:tint val="75000"/>
                  </a:schemeClr>
                </a:solidFill>
              </a:defRPr>
            </a:lvl5pPr>
            <a:lvl6pPr marL="5808040" indent="0">
              <a:buNone/>
              <a:defRPr sz="4065">
                <a:solidFill>
                  <a:schemeClr val="tx1">
                    <a:tint val="75000"/>
                  </a:schemeClr>
                </a:solidFill>
              </a:defRPr>
            </a:lvl6pPr>
            <a:lvl7pPr marL="6969648" indent="0">
              <a:buNone/>
              <a:defRPr sz="4065">
                <a:solidFill>
                  <a:schemeClr val="tx1">
                    <a:tint val="75000"/>
                  </a:schemeClr>
                </a:solidFill>
              </a:defRPr>
            </a:lvl7pPr>
            <a:lvl8pPr marL="8131256" indent="0">
              <a:buNone/>
              <a:defRPr sz="4065">
                <a:solidFill>
                  <a:schemeClr val="tx1">
                    <a:tint val="75000"/>
                  </a:schemeClr>
                </a:solidFill>
              </a:defRPr>
            </a:lvl8pPr>
            <a:lvl9pPr marL="9292864" indent="0">
              <a:buNone/>
              <a:defRPr sz="40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ED38-A4E3-4573-A6DE-3C0CB39FA404}" type="datetimeFigureOut">
              <a:rPr lang="es-MX" smtClean="0"/>
              <a:t>30/08/2021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A5D9-B7F5-4AB3-B130-AAE50DB14A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348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50207" y="4638440"/>
            <a:ext cx="15146734" cy="11055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42434" y="4638440"/>
            <a:ext cx="15146734" cy="11055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ED38-A4E3-4573-A6DE-3C0CB39FA404}" type="datetimeFigureOut">
              <a:rPr lang="es-MX" smtClean="0"/>
              <a:t>30/08/2021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A5D9-B7F5-4AB3-B130-AAE50DB14A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0995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4849" y="927689"/>
            <a:ext cx="30738961" cy="336791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4850" y="4271399"/>
            <a:ext cx="15077125" cy="2093347"/>
          </a:xfrm>
        </p:spPr>
        <p:txBody>
          <a:bodyPr anchor="b"/>
          <a:lstStyle>
            <a:lvl1pPr marL="0" indent="0">
              <a:buNone/>
              <a:defRPr sz="6098" b="1"/>
            </a:lvl1pPr>
            <a:lvl2pPr marL="1161608" indent="0">
              <a:buNone/>
              <a:defRPr sz="5081" b="1"/>
            </a:lvl2pPr>
            <a:lvl3pPr marL="2323216" indent="0">
              <a:buNone/>
              <a:defRPr sz="4573" b="1"/>
            </a:lvl3pPr>
            <a:lvl4pPr marL="3484824" indent="0">
              <a:buNone/>
              <a:defRPr sz="4065" b="1"/>
            </a:lvl4pPr>
            <a:lvl5pPr marL="4646432" indent="0">
              <a:buNone/>
              <a:defRPr sz="4065" b="1"/>
            </a:lvl5pPr>
            <a:lvl6pPr marL="5808040" indent="0">
              <a:buNone/>
              <a:defRPr sz="4065" b="1"/>
            </a:lvl6pPr>
            <a:lvl7pPr marL="6969648" indent="0">
              <a:buNone/>
              <a:defRPr sz="4065" b="1"/>
            </a:lvl7pPr>
            <a:lvl8pPr marL="8131256" indent="0">
              <a:buNone/>
              <a:defRPr sz="4065" b="1"/>
            </a:lvl8pPr>
            <a:lvl9pPr marL="9292864" indent="0">
              <a:buNone/>
              <a:defRPr sz="4065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54850" y="6364746"/>
            <a:ext cx="15077125" cy="936158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042434" y="4271399"/>
            <a:ext cx="15151376" cy="2093347"/>
          </a:xfrm>
        </p:spPr>
        <p:txBody>
          <a:bodyPr anchor="b"/>
          <a:lstStyle>
            <a:lvl1pPr marL="0" indent="0">
              <a:buNone/>
              <a:defRPr sz="6098" b="1"/>
            </a:lvl1pPr>
            <a:lvl2pPr marL="1161608" indent="0">
              <a:buNone/>
              <a:defRPr sz="5081" b="1"/>
            </a:lvl2pPr>
            <a:lvl3pPr marL="2323216" indent="0">
              <a:buNone/>
              <a:defRPr sz="4573" b="1"/>
            </a:lvl3pPr>
            <a:lvl4pPr marL="3484824" indent="0">
              <a:buNone/>
              <a:defRPr sz="4065" b="1"/>
            </a:lvl4pPr>
            <a:lvl5pPr marL="4646432" indent="0">
              <a:buNone/>
              <a:defRPr sz="4065" b="1"/>
            </a:lvl5pPr>
            <a:lvl6pPr marL="5808040" indent="0">
              <a:buNone/>
              <a:defRPr sz="4065" b="1"/>
            </a:lvl6pPr>
            <a:lvl7pPr marL="6969648" indent="0">
              <a:buNone/>
              <a:defRPr sz="4065" b="1"/>
            </a:lvl7pPr>
            <a:lvl8pPr marL="8131256" indent="0">
              <a:buNone/>
              <a:defRPr sz="4065" b="1"/>
            </a:lvl8pPr>
            <a:lvl9pPr marL="9292864" indent="0">
              <a:buNone/>
              <a:defRPr sz="4065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042434" y="6364746"/>
            <a:ext cx="15151376" cy="936158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ED38-A4E3-4573-A6DE-3C0CB39FA404}" type="datetimeFigureOut">
              <a:rPr lang="es-MX" smtClean="0"/>
              <a:t>30/08/2021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A5D9-B7F5-4AB3-B130-AAE50DB14A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0246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ED38-A4E3-4573-A6DE-3C0CB39FA404}" type="datetimeFigureOut">
              <a:rPr lang="es-MX" smtClean="0"/>
              <a:t>30/08/2021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A5D9-B7F5-4AB3-B130-AAE50DB14A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79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ED38-A4E3-4573-A6DE-3C0CB39FA404}" type="datetimeFigureOut">
              <a:rPr lang="es-MX" smtClean="0"/>
              <a:t>30/08/2021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A5D9-B7F5-4AB3-B130-AAE50DB14A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2004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4851" y="1161627"/>
            <a:ext cx="11494625" cy="4065693"/>
          </a:xfrm>
        </p:spPr>
        <p:txBody>
          <a:bodyPr anchor="b"/>
          <a:lstStyle>
            <a:lvl1pPr>
              <a:defRPr sz="813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51376" y="2508792"/>
            <a:ext cx="18042434" cy="12382618"/>
          </a:xfrm>
        </p:spPr>
        <p:txBody>
          <a:bodyPr/>
          <a:lstStyle>
            <a:lvl1pPr>
              <a:defRPr sz="8130"/>
            </a:lvl1pPr>
            <a:lvl2pPr>
              <a:defRPr sz="7114"/>
            </a:lvl2pPr>
            <a:lvl3pPr>
              <a:defRPr sz="6098"/>
            </a:lvl3pPr>
            <a:lvl4pPr>
              <a:defRPr sz="5081"/>
            </a:lvl4pPr>
            <a:lvl5pPr>
              <a:defRPr sz="5081"/>
            </a:lvl5pPr>
            <a:lvl6pPr>
              <a:defRPr sz="5081"/>
            </a:lvl6pPr>
            <a:lvl7pPr>
              <a:defRPr sz="5081"/>
            </a:lvl7pPr>
            <a:lvl8pPr>
              <a:defRPr sz="5081"/>
            </a:lvl8pPr>
            <a:lvl9pPr>
              <a:defRPr sz="508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54851" y="5227320"/>
            <a:ext cx="11494625" cy="9684257"/>
          </a:xfrm>
        </p:spPr>
        <p:txBody>
          <a:bodyPr/>
          <a:lstStyle>
            <a:lvl1pPr marL="0" indent="0">
              <a:buNone/>
              <a:defRPr sz="4065"/>
            </a:lvl1pPr>
            <a:lvl2pPr marL="1161608" indent="0">
              <a:buNone/>
              <a:defRPr sz="3557"/>
            </a:lvl2pPr>
            <a:lvl3pPr marL="2323216" indent="0">
              <a:buNone/>
              <a:defRPr sz="3049"/>
            </a:lvl3pPr>
            <a:lvl4pPr marL="3484824" indent="0">
              <a:buNone/>
              <a:defRPr sz="2541"/>
            </a:lvl4pPr>
            <a:lvl5pPr marL="4646432" indent="0">
              <a:buNone/>
              <a:defRPr sz="2541"/>
            </a:lvl5pPr>
            <a:lvl6pPr marL="5808040" indent="0">
              <a:buNone/>
              <a:defRPr sz="2541"/>
            </a:lvl6pPr>
            <a:lvl7pPr marL="6969648" indent="0">
              <a:buNone/>
              <a:defRPr sz="2541"/>
            </a:lvl7pPr>
            <a:lvl8pPr marL="8131256" indent="0">
              <a:buNone/>
              <a:defRPr sz="2541"/>
            </a:lvl8pPr>
            <a:lvl9pPr marL="9292864" indent="0">
              <a:buNone/>
              <a:defRPr sz="254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ED38-A4E3-4573-A6DE-3C0CB39FA404}" type="datetimeFigureOut">
              <a:rPr lang="es-MX" smtClean="0"/>
              <a:t>30/08/2021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A5D9-B7F5-4AB3-B130-AAE50DB14A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7136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4851" y="1161627"/>
            <a:ext cx="11494625" cy="4065693"/>
          </a:xfrm>
        </p:spPr>
        <p:txBody>
          <a:bodyPr anchor="b"/>
          <a:lstStyle>
            <a:lvl1pPr>
              <a:defRPr sz="813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151376" y="2508792"/>
            <a:ext cx="18042434" cy="12382618"/>
          </a:xfrm>
        </p:spPr>
        <p:txBody>
          <a:bodyPr anchor="t"/>
          <a:lstStyle>
            <a:lvl1pPr marL="0" indent="0">
              <a:buNone/>
              <a:defRPr sz="8130"/>
            </a:lvl1pPr>
            <a:lvl2pPr marL="1161608" indent="0">
              <a:buNone/>
              <a:defRPr sz="7114"/>
            </a:lvl2pPr>
            <a:lvl3pPr marL="2323216" indent="0">
              <a:buNone/>
              <a:defRPr sz="6098"/>
            </a:lvl3pPr>
            <a:lvl4pPr marL="3484824" indent="0">
              <a:buNone/>
              <a:defRPr sz="5081"/>
            </a:lvl4pPr>
            <a:lvl5pPr marL="4646432" indent="0">
              <a:buNone/>
              <a:defRPr sz="5081"/>
            </a:lvl5pPr>
            <a:lvl6pPr marL="5808040" indent="0">
              <a:buNone/>
              <a:defRPr sz="5081"/>
            </a:lvl6pPr>
            <a:lvl7pPr marL="6969648" indent="0">
              <a:buNone/>
              <a:defRPr sz="5081"/>
            </a:lvl7pPr>
            <a:lvl8pPr marL="8131256" indent="0">
              <a:buNone/>
              <a:defRPr sz="5081"/>
            </a:lvl8pPr>
            <a:lvl9pPr marL="9292864" indent="0">
              <a:buNone/>
              <a:defRPr sz="5081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54851" y="5227320"/>
            <a:ext cx="11494625" cy="9684257"/>
          </a:xfrm>
        </p:spPr>
        <p:txBody>
          <a:bodyPr/>
          <a:lstStyle>
            <a:lvl1pPr marL="0" indent="0">
              <a:buNone/>
              <a:defRPr sz="4065"/>
            </a:lvl1pPr>
            <a:lvl2pPr marL="1161608" indent="0">
              <a:buNone/>
              <a:defRPr sz="3557"/>
            </a:lvl2pPr>
            <a:lvl3pPr marL="2323216" indent="0">
              <a:buNone/>
              <a:defRPr sz="3049"/>
            </a:lvl3pPr>
            <a:lvl4pPr marL="3484824" indent="0">
              <a:buNone/>
              <a:defRPr sz="2541"/>
            </a:lvl4pPr>
            <a:lvl5pPr marL="4646432" indent="0">
              <a:buNone/>
              <a:defRPr sz="2541"/>
            </a:lvl5pPr>
            <a:lvl6pPr marL="5808040" indent="0">
              <a:buNone/>
              <a:defRPr sz="2541"/>
            </a:lvl6pPr>
            <a:lvl7pPr marL="6969648" indent="0">
              <a:buNone/>
              <a:defRPr sz="2541"/>
            </a:lvl7pPr>
            <a:lvl8pPr marL="8131256" indent="0">
              <a:buNone/>
              <a:defRPr sz="2541"/>
            </a:lvl8pPr>
            <a:lvl9pPr marL="9292864" indent="0">
              <a:buNone/>
              <a:defRPr sz="254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ED38-A4E3-4573-A6DE-3C0CB39FA404}" type="datetimeFigureOut">
              <a:rPr lang="es-MX" smtClean="0"/>
              <a:t>30/08/2021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A5D9-B7F5-4AB3-B130-AAE50DB14A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969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50207" y="927689"/>
            <a:ext cx="30738961" cy="3367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0207" y="4638440"/>
            <a:ext cx="30738961" cy="1105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50207" y="16149839"/>
            <a:ext cx="8018859" cy="92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6ED38-A4E3-4573-A6DE-3C0CB39FA404}" type="datetimeFigureOut">
              <a:rPr lang="es-MX" smtClean="0"/>
              <a:t>30/08/2021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5543" y="16149839"/>
            <a:ext cx="12028289" cy="92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170309" y="16149839"/>
            <a:ext cx="8018859" cy="92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3A5D9-B7F5-4AB3-B130-AAE50DB14A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0515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323216" rtl="0" eaLnBrk="1" latinLnBrk="0" hangingPunct="1">
        <a:lnSpc>
          <a:spcPct val="90000"/>
        </a:lnSpc>
        <a:spcBef>
          <a:spcPct val="0"/>
        </a:spcBef>
        <a:buNone/>
        <a:defRPr sz="111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0804" indent="-580804" algn="l" defTabSz="2323216" rtl="0" eaLnBrk="1" latinLnBrk="0" hangingPunct="1">
        <a:lnSpc>
          <a:spcPct val="90000"/>
        </a:lnSpc>
        <a:spcBef>
          <a:spcPts val="2541"/>
        </a:spcBef>
        <a:buFont typeface="Arial" panose="020B0604020202020204" pitchFamily="34" charset="0"/>
        <a:buChar char="•"/>
        <a:defRPr sz="7114" kern="1200">
          <a:solidFill>
            <a:schemeClr val="tx1"/>
          </a:solidFill>
          <a:latin typeface="+mn-lt"/>
          <a:ea typeface="+mn-ea"/>
          <a:cs typeface="+mn-cs"/>
        </a:defRPr>
      </a:lvl1pPr>
      <a:lvl2pPr marL="1742412" indent="-580804" algn="l" defTabSz="2323216" rtl="0" eaLnBrk="1" latinLnBrk="0" hangingPunct="1">
        <a:lnSpc>
          <a:spcPct val="90000"/>
        </a:lnSpc>
        <a:spcBef>
          <a:spcPts val="1270"/>
        </a:spcBef>
        <a:buFont typeface="Arial" panose="020B0604020202020204" pitchFamily="34" charset="0"/>
        <a:buChar char="•"/>
        <a:defRPr sz="6098" kern="1200">
          <a:solidFill>
            <a:schemeClr val="tx1"/>
          </a:solidFill>
          <a:latin typeface="+mn-lt"/>
          <a:ea typeface="+mn-ea"/>
          <a:cs typeface="+mn-cs"/>
        </a:defRPr>
      </a:lvl2pPr>
      <a:lvl3pPr marL="2904020" indent="-580804" algn="l" defTabSz="2323216" rtl="0" eaLnBrk="1" latinLnBrk="0" hangingPunct="1">
        <a:lnSpc>
          <a:spcPct val="90000"/>
        </a:lnSpc>
        <a:spcBef>
          <a:spcPts val="1270"/>
        </a:spcBef>
        <a:buFont typeface="Arial" panose="020B0604020202020204" pitchFamily="34" charset="0"/>
        <a:buChar char="•"/>
        <a:defRPr sz="5081" kern="1200">
          <a:solidFill>
            <a:schemeClr val="tx1"/>
          </a:solidFill>
          <a:latin typeface="+mn-lt"/>
          <a:ea typeface="+mn-ea"/>
          <a:cs typeface="+mn-cs"/>
        </a:defRPr>
      </a:lvl3pPr>
      <a:lvl4pPr marL="4065628" indent="-580804" algn="l" defTabSz="2323216" rtl="0" eaLnBrk="1" latinLnBrk="0" hangingPunct="1">
        <a:lnSpc>
          <a:spcPct val="90000"/>
        </a:lnSpc>
        <a:spcBef>
          <a:spcPts val="1270"/>
        </a:spcBef>
        <a:buFont typeface="Arial" panose="020B0604020202020204" pitchFamily="34" charset="0"/>
        <a:buChar char="•"/>
        <a:defRPr sz="4573" kern="1200">
          <a:solidFill>
            <a:schemeClr val="tx1"/>
          </a:solidFill>
          <a:latin typeface="+mn-lt"/>
          <a:ea typeface="+mn-ea"/>
          <a:cs typeface="+mn-cs"/>
        </a:defRPr>
      </a:lvl4pPr>
      <a:lvl5pPr marL="5227236" indent="-580804" algn="l" defTabSz="2323216" rtl="0" eaLnBrk="1" latinLnBrk="0" hangingPunct="1">
        <a:lnSpc>
          <a:spcPct val="90000"/>
        </a:lnSpc>
        <a:spcBef>
          <a:spcPts val="1270"/>
        </a:spcBef>
        <a:buFont typeface="Arial" panose="020B0604020202020204" pitchFamily="34" charset="0"/>
        <a:buChar char="•"/>
        <a:defRPr sz="4573" kern="1200">
          <a:solidFill>
            <a:schemeClr val="tx1"/>
          </a:solidFill>
          <a:latin typeface="+mn-lt"/>
          <a:ea typeface="+mn-ea"/>
          <a:cs typeface="+mn-cs"/>
        </a:defRPr>
      </a:lvl5pPr>
      <a:lvl6pPr marL="6388844" indent="-580804" algn="l" defTabSz="2323216" rtl="0" eaLnBrk="1" latinLnBrk="0" hangingPunct="1">
        <a:lnSpc>
          <a:spcPct val="90000"/>
        </a:lnSpc>
        <a:spcBef>
          <a:spcPts val="1270"/>
        </a:spcBef>
        <a:buFont typeface="Arial" panose="020B0604020202020204" pitchFamily="34" charset="0"/>
        <a:buChar char="•"/>
        <a:defRPr sz="4573" kern="1200">
          <a:solidFill>
            <a:schemeClr val="tx1"/>
          </a:solidFill>
          <a:latin typeface="+mn-lt"/>
          <a:ea typeface="+mn-ea"/>
          <a:cs typeface="+mn-cs"/>
        </a:defRPr>
      </a:lvl6pPr>
      <a:lvl7pPr marL="7550452" indent="-580804" algn="l" defTabSz="2323216" rtl="0" eaLnBrk="1" latinLnBrk="0" hangingPunct="1">
        <a:lnSpc>
          <a:spcPct val="90000"/>
        </a:lnSpc>
        <a:spcBef>
          <a:spcPts val="1270"/>
        </a:spcBef>
        <a:buFont typeface="Arial" panose="020B0604020202020204" pitchFamily="34" charset="0"/>
        <a:buChar char="•"/>
        <a:defRPr sz="4573" kern="1200">
          <a:solidFill>
            <a:schemeClr val="tx1"/>
          </a:solidFill>
          <a:latin typeface="+mn-lt"/>
          <a:ea typeface="+mn-ea"/>
          <a:cs typeface="+mn-cs"/>
        </a:defRPr>
      </a:lvl7pPr>
      <a:lvl8pPr marL="8712060" indent="-580804" algn="l" defTabSz="2323216" rtl="0" eaLnBrk="1" latinLnBrk="0" hangingPunct="1">
        <a:lnSpc>
          <a:spcPct val="90000"/>
        </a:lnSpc>
        <a:spcBef>
          <a:spcPts val="1270"/>
        </a:spcBef>
        <a:buFont typeface="Arial" panose="020B0604020202020204" pitchFamily="34" charset="0"/>
        <a:buChar char="•"/>
        <a:defRPr sz="4573" kern="1200">
          <a:solidFill>
            <a:schemeClr val="tx1"/>
          </a:solidFill>
          <a:latin typeface="+mn-lt"/>
          <a:ea typeface="+mn-ea"/>
          <a:cs typeface="+mn-cs"/>
        </a:defRPr>
      </a:lvl8pPr>
      <a:lvl9pPr marL="9873668" indent="-580804" algn="l" defTabSz="2323216" rtl="0" eaLnBrk="1" latinLnBrk="0" hangingPunct="1">
        <a:lnSpc>
          <a:spcPct val="90000"/>
        </a:lnSpc>
        <a:spcBef>
          <a:spcPts val="1270"/>
        </a:spcBef>
        <a:buFont typeface="Arial" panose="020B0604020202020204" pitchFamily="34" charset="0"/>
        <a:buChar char="•"/>
        <a:defRPr sz="457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23216" rtl="0" eaLnBrk="1" latinLnBrk="0" hangingPunct="1">
        <a:defRPr sz="4573" kern="1200">
          <a:solidFill>
            <a:schemeClr val="tx1"/>
          </a:solidFill>
          <a:latin typeface="+mn-lt"/>
          <a:ea typeface="+mn-ea"/>
          <a:cs typeface="+mn-cs"/>
        </a:defRPr>
      </a:lvl1pPr>
      <a:lvl2pPr marL="1161608" algn="l" defTabSz="2323216" rtl="0" eaLnBrk="1" latinLnBrk="0" hangingPunct="1">
        <a:defRPr sz="4573" kern="1200">
          <a:solidFill>
            <a:schemeClr val="tx1"/>
          </a:solidFill>
          <a:latin typeface="+mn-lt"/>
          <a:ea typeface="+mn-ea"/>
          <a:cs typeface="+mn-cs"/>
        </a:defRPr>
      </a:lvl2pPr>
      <a:lvl3pPr marL="2323216" algn="l" defTabSz="2323216" rtl="0" eaLnBrk="1" latinLnBrk="0" hangingPunct="1">
        <a:defRPr sz="4573" kern="1200">
          <a:solidFill>
            <a:schemeClr val="tx1"/>
          </a:solidFill>
          <a:latin typeface="+mn-lt"/>
          <a:ea typeface="+mn-ea"/>
          <a:cs typeface="+mn-cs"/>
        </a:defRPr>
      </a:lvl3pPr>
      <a:lvl4pPr marL="3484824" algn="l" defTabSz="2323216" rtl="0" eaLnBrk="1" latinLnBrk="0" hangingPunct="1">
        <a:defRPr sz="4573" kern="1200">
          <a:solidFill>
            <a:schemeClr val="tx1"/>
          </a:solidFill>
          <a:latin typeface="+mn-lt"/>
          <a:ea typeface="+mn-ea"/>
          <a:cs typeface="+mn-cs"/>
        </a:defRPr>
      </a:lvl4pPr>
      <a:lvl5pPr marL="4646432" algn="l" defTabSz="2323216" rtl="0" eaLnBrk="1" latinLnBrk="0" hangingPunct="1">
        <a:defRPr sz="4573" kern="1200">
          <a:solidFill>
            <a:schemeClr val="tx1"/>
          </a:solidFill>
          <a:latin typeface="+mn-lt"/>
          <a:ea typeface="+mn-ea"/>
          <a:cs typeface="+mn-cs"/>
        </a:defRPr>
      </a:lvl5pPr>
      <a:lvl6pPr marL="5808040" algn="l" defTabSz="2323216" rtl="0" eaLnBrk="1" latinLnBrk="0" hangingPunct="1">
        <a:defRPr sz="4573" kern="1200">
          <a:solidFill>
            <a:schemeClr val="tx1"/>
          </a:solidFill>
          <a:latin typeface="+mn-lt"/>
          <a:ea typeface="+mn-ea"/>
          <a:cs typeface="+mn-cs"/>
        </a:defRPr>
      </a:lvl6pPr>
      <a:lvl7pPr marL="6969648" algn="l" defTabSz="2323216" rtl="0" eaLnBrk="1" latinLnBrk="0" hangingPunct="1">
        <a:defRPr sz="4573" kern="1200">
          <a:solidFill>
            <a:schemeClr val="tx1"/>
          </a:solidFill>
          <a:latin typeface="+mn-lt"/>
          <a:ea typeface="+mn-ea"/>
          <a:cs typeface="+mn-cs"/>
        </a:defRPr>
      </a:lvl7pPr>
      <a:lvl8pPr marL="8131256" algn="l" defTabSz="2323216" rtl="0" eaLnBrk="1" latinLnBrk="0" hangingPunct="1">
        <a:defRPr sz="4573" kern="1200">
          <a:solidFill>
            <a:schemeClr val="tx1"/>
          </a:solidFill>
          <a:latin typeface="+mn-lt"/>
          <a:ea typeface="+mn-ea"/>
          <a:cs typeface="+mn-cs"/>
        </a:defRPr>
      </a:lvl8pPr>
      <a:lvl9pPr marL="9292864" algn="l" defTabSz="2323216" rtl="0" eaLnBrk="1" latinLnBrk="0" hangingPunct="1">
        <a:defRPr sz="45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85A5C571-2905-4D0C-B090-82E0C34D722C}"/>
              </a:ext>
            </a:extLst>
          </p:cNvPr>
          <p:cNvSpPr/>
          <p:nvPr/>
        </p:nvSpPr>
        <p:spPr>
          <a:xfrm>
            <a:off x="20723808" y="15082969"/>
            <a:ext cx="3160088" cy="155752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 dirty="0"/>
              <a:t>Categoría</a:t>
            </a:r>
            <a:endParaRPr lang="es-MX" sz="48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FA4F2B8-0342-42BD-B6A7-C60801B1ED9E}"/>
              </a:ext>
            </a:extLst>
          </p:cNvPr>
          <p:cNvSpPr/>
          <p:nvPr/>
        </p:nvSpPr>
        <p:spPr>
          <a:xfrm>
            <a:off x="1234688" y="7870606"/>
            <a:ext cx="3128488" cy="14968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 dirty="0"/>
              <a:t>Usuario</a:t>
            </a:r>
            <a:endParaRPr lang="es-MX" sz="48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364D8F4-663D-4A68-AF94-7D36334494C6}"/>
              </a:ext>
            </a:extLst>
          </p:cNvPr>
          <p:cNvSpPr/>
          <p:nvPr/>
        </p:nvSpPr>
        <p:spPr>
          <a:xfrm>
            <a:off x="4738944" y="15043633"/>
            <a:ext cx="3160088" cy="157877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 dirty="0"/>
              <a:t>Escuela</a:t>
            </a:r>
            <a:endParaRPr lang="es-MX" sz="480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445576D-706E-4809-B3FF-2E3603BFDD89}"/>
              </a:ext>
            </a:extLst>
          </p:cNvPr>
          <p:cNvSpPr/>
          <p:nvPr/>
        </p:nvSpPr>
        <p:spPr>
          <a:xfrm>
            <a:off x="4721383" y="2773513"/>
            <a:ext cx="3160088" cy="157877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 dirty="0"/>
              <a:t>Estudiante</a:t>
            </a:r>
            <a:endParaRPr lang="es-MX" sz="48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B322BB5-B743-4AF9-A6A1-CE9ECE94D243}"/>
              </a:ext>
            </a:extLst>
          </p:cNvPr>
          <p:cNvSpPr/>
          <p:nvPr/>
        </p:nvSpPr>
        <p:spPr>
          <a:xfrm>
            <a:off x="20723808" y="7815913"/>
            <a:ext cx="3160088" cy="16168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 dirty="0"/>
              <a:t>Curso</a:t>
            </a:r>
            <a:endParaRPr lang="es-MX" sz="4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D3D1338-2877-4E11-A159-1BF12BAAECBA}"/>
              </a:ext>
            </a:extLst>
          </p:cNvPr>
          <p:cNvSpPr/>
          <p:nvPr/>
        </p:nvSpPr>
        <p:spPr>
          <a:xfrm>
            <a:off x="31324655" y="7979951"/>
            <a:ext cx="2938910" cy="16791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 dirty="0"/>
              <a:t>Nivel</a:t>
            </a:r>
            <a:endParaRPr lang="es-MX" sz="48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5BE67E7-60AF-4BDF-8166-9FD86C59A2CD}"/>
              </a:ext>
            </a:extLst>
          </p:cNvPr>
          <p:cNvSpPr/>
          <p:nvPr/>
        </p:nvSpPr>
        <p:spPr>
          <a:xfrm>
            <a:off x="9294233" y="8539624"/>
            <a:ext cx="3160088" cy="157877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 dirty="0"/>
              <a:t>Mensaje</a:t>
            </a:r>
            <a:endParaRPr lang="es-MX" sz="4800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5052955-9F7A-40C6-9457-F1F8120F1D31}"/>
              </a:ext>
            </a:extLst>
          </p:cNvPr>
          <p:cNvSpPr/>
          <p:nvPr/>
        </p:nvSpPr>
        <p:spPr>
          <a:xfrm>
            <a:off x="31103477" y="4759501"/>
            <a:ext cx="3160088" cy="162645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 dirty="0"/>
              <a:t>Diploma</a:t>
            </a:r>
            <a:endParaRPr lang="es-MX" sz="4800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4D729DC-23BD-4ABC-B670-361488B4F8C9}"/>
              </a:ext>
            </a:extLst>
          </p:cNvPr>
          <p:cNvSpPr/>
          <p:nvPr/>
        </p:nvSpPr>
        <p:spPr>
          <a:xfrm>
            <a:off x="30952362" y="1571124"/>
            <a:ext cx="3160088" cy="16791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 dirty="0"/>
              <a:t>Comentario</a:t>
            </a:r>
            <a:endParaRPr lang="es-MX" sz="4800" dirty="0"/>
          </a:p>
        </p:txBody>
      </p:sp>
      <p:sp>
        <p:nvSpPr>
          <p:cNvPr id="14" name="Triángulo isósceles 13">
            <a:extLst>
              <a:ext uri="{FF2B5EF4-FFF2-40B4-BE49-F238E27FC236}">
                <a16:creationId xmlns:a16="http://schemas.microsoft.com/office/drawing/2014/main" id="{8B5FCC74-6DA5-4A77-8843-97F8791E35E8}"/>
              </a:ext>
            </a:extLst>
          </p:cNvPr>
          <p:cNvSpPr/>
          <p:nvPr/>
        </p:nvSpPr>
        <p:spPr>
          <a:xfrm>
            <a:off x="5087239" y="7828470"/>
            <a:ext cx="2463499" cy="1578776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/>
              <a:t>Es un</a:t>
            </a:r>
            <a:endParaRPr lang="es-MX" sz="3600" dirty="0"/>
          </a:p>
        </p:txBody>
      </p:sp>
      <p:sp>
        <p:nvSpPr>
          <p:cNvPr id="15" name="Rombo 14">
            <a:extLst>
              <a:ext uri="{FF2B5EF4-FFF2-40B4-BE49-F238E27FC236}">
                <a16:creationId xmlns:a16="http://schemas.microsoft.com/office/drawing/2014/main" id="{618A737F-907E-4ED9-A194-EF36C4E5372E}"/>
              </a:ext>
            </a:extLst>
          </p:cNvPr>
          <p:cNvSpPr/>
          <p:nvPr/>
        </p:nvSpPr>
        <p:spPr>
          <a:xfrm>
            <a:off x="19621402" y="11472126"/>
            <a:ext cx="5364900" cy="1813063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dirty="0"/>
              <a:t>Pertenece</a:t>
            </a:r>
            <a:endParaRPr lang="es-MX" sz="4400" dirty="0"/>
          </a:p>
        </p:txBody>
      </p:sp>
      <p:sp>
        <p:nvSpPr>
          <p:cNvPr id="16" name="Rombo 15">
            <a:extLst>
              <a:ext uri="{FF2B5EF4-FFF2-40B4-BE49-F238E27FC236}">
                <a16:creationId xmlns:a16="http://schemas.microsoft.com/office/drawing/2014/main" id="{89C01A85-3FD3-47E6-B4EB-E04B09175AAB}"/>
              </a:ext>
            </a:extLst>
          </p:cNvPr>
          <p:cNvSpPr/>
          <p:nvPr/>
        </p:nvSpPr>
        <p:spPr>
          <a:xfrm>
            <a:off x="25974538" y="7853965"/>
            <a:ext cx="4140131" cy="1578777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dirty="0"/>
              <a:t>Tiene</a:t>
            </a:r>
            <a:endParaRPr lang="es-MX" sz="4400" dirty="0"/>
          </a:p>
        </p:txBody>
      </p:sp>
      <p:sp>
        <p:nvSpPr>
          <p:cNvPr id="17" name="Rombo 16">
            <a:extLst>
              <a:ext uri="{FF2B5EF4-FFF2-40B4-BE49-F238E27FC236}">
                <a16:creationId xmlns:a16="http://schemas.microsoft.com/office/drawing/2014/main" id="{B38BFC32-3761-42A2-9447-BBDB94684859}"/>
              </a:ext>
            </a:extLst>
          </p:cNvPr>
          <p:cNvSpPr/>
          <p:nvPr/>
        </p:nvSpPr>
        <p:spPr>
          <a:xfrm>
            <a:off x="20079920" y="4429282"/>
            <a:ext cx="4453280" cy="1877472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dirty="0"/>
              <a:t>Tiene</a:t>
            </a:r>
            <a:endParaRPr lang="es-MX" sz="4400" dirty="0"/>
          </a:p>
        </p:txBody>
      </p:sp>
      <p:sp>
        <p:nvSpPr>
          <p:cNvPr id="18" name="Rombo 17">
            <a:extLst>
              <a:ext uri="{FF2B5EF4-FFF2-40B4-BE49-F238E27FC236}">
                <a16:creationId xmlns:a16="http://schemas.microsoft.com/office/drawing/2014/main" id="{8CF0AFCB-2E64-40DC-AE67-E1A15E39C2B8}"/>
              </a:ext>
            </a:extLst>
          </p:cNvPr>
          <p:cNvSpPr/>
          <p:nvPr/>
        </p:nvSpPr>
        <p:spPr>
          <a:xfrm>
            <a:off x="7190644" y="4922983"/>
            <a:ext cx="3683633" cy="1813063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dirty="0"/>
              <a:t>Envían</a:t>
            </a:r>
            <a:endParaRPr lang="es-MX" sz="4400" dirty="0"/>
          </a:p>
        </p:txBody>
      </p:sp>
      <p:sp>
        <p:nvSpPr>
          <p:cNvPr id="19" name="Rombo 18">
            <a:extLst>
              <a:ext uri="{FF2B5EF4-FFF2-40B4-BE49-F238E27FC236}">
                <a16:creationId xmlns:a16="http://schemas.microsoft.com/office/drawing/2014/main" id="{EA9270C9-C7FD-44E6-80F3-F394DD36C99C}"/>
              </a:ext>
            </a:extLst>
          </p:cNvPr>
          <p:cNvSpPr/>
          <p:nvPr/>
        </p:nvSpPr>
        <p:spPr>
          <a:xfrm>
            <a:off x="11493707" y="5087712"/>
            <a:ext cx="3683633" cy="1578776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dirty="0"/>
              <a:t>Recibe</a:t>
            </a:r>
            <a:endParaRPr lang="es-MX" sz="4400" dirty="0"/>
          </a:p>
        </p:txBody>
      </p:sp>
      <p:sp>
        <p:nvSpPr>
          <p:cNvPr id="20" name="Rombo 19">
            <a:extLst>
              <a:ext uri="{FF2B5EF4-FFF2-40B4-BE49-F238E27FC236}">
                <a16:creationId xmlns:a16="http://schemas.microsoft.com/office/drawing/2014/main" id="{FB4E4BBE-B3DB-4634-B3AD-05C82869E94E}"/>
              </a:ext>
            </a:extLst>
          </p:cNvPr>
          <p:cNvSpPr/>
          <p:nvPr/>
        </p:nvSpPr>
        <p:spPr>
          <a:xfrm>
            <a:off x="20236539" y="1402695"/>
            <a:ext cx="3832396" cy="1877472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dirty="0"/>
              <a:t>Hace</a:t>
            </a:r>
            <a:endParaRPr lang="es-MX" sz="4400" dirty="0"/>
          </a:p>
        </p:txBody>
      </p:sp>
      <p:sp>
        <p:nvSpPr>
          <p:cNvPr id="21" name="Rombo 20">
            <a:extLst>
              <a:ext uri="{FF2B5EF4-FFF2-40B4-BE49-F238E27FC236}">
                <a16:creationId xmlns:a16="http://schemas.microsoft.com/office/drawing/2014/main" id="{A136C108-2DF9-4A91-A708-F5EC982657D1}"/>
              </a:ext>
            </a:extLst>
          </p:cNvPr>
          <p:cNvSpPr/>
          <p:nvPr/>
        </p:nvSpPr>
        <p:spPr>
          <a:xfrm>
            <a:off x="7165492" y="12000212"/>
            <a:ext cx="3683633" cy="1813063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dirty="0"/>
              <a:t>Envían</a:t>
            </a:r>
            <a:endParaRPr lang="es-MX" sz="4400" dirty="0"/>
          </a:p>
        </p:txBody>
      </p:sp>
      <p:sp>
        <p:nvSpPr>
          <p:cNvPr id="22" name="Rombo 21">
            <a:extLst>
              <a:ext uri="{FF2B5EF4-FFF2-40B4-BE49-F238E27FC236}">
                <a16:creationId xmlns:a16="http://schemas.microsoft.com/office/drawing/2014/main" id="{C8A632ED-9251-4D44-B5B0-B3CA6F85B420}"/>
              </a:ext>
            </a:extLst>
          </p:cNvPr>
          <p:cNvSpPr/>
          <p:nvPr/>
        </p:nvSpPr>
        <p:spPr>
          <a:xfrm>
            <a:off x="11358806" y="12144368"/>
            <a:ext cx="3683633" cy="1578776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dirty="0"/>
              <a:t>Recibe</a:t>
            </a:r>
            <a:endParaRPr lang="es-MX" sz="4400" dirty="0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A0259A11-5810-4E06-8F1A-5F1A6568B4DE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 flipV="1">
            <a:off x="4363176" y="8617858"/>
            <a:ext cx="1339938" cy="1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4BB2FB86-D934-4EAC-BE65-CE1B4A0085D5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6301427" y="4352289"/>
            <a:ext cx="17562" cy="3476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01BB9908-74D8-4947-88E7-3AA8BFCA1488}"/>
              </a:ext>
            </a:extLst>
          </p:cNvPr>
          <p:cNvCxnSpPr>
            <a:cxnSpLocks/>
            <a:stCxn id="14" idx="3"/>
            <a:endCxn id="7" idx="0"/>
          </p:cNvCxnSpPr>
          <p:nvPr/>
        </p:nvCxnSpPr>
        <p:spPr>
          <a:xfrm flipH="1">
            <a:off x="6318988" y="9407246"/>
            <a:ext cx="1" cy="56363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7801FF98-CEA9-4B2C-9F6B-FB86E9D6A1E6}"/>
              </a:ext>
            </a:extLst>
          </p:cNvPr>
          <p:cNvCxnSpPr>
            <a:cxnSpLocks/>
            <a:stCxn id="8" idx="3"/>
            <a:endCxn id="18" idx="0"/>
          </p:cNvCxnSpPr>
          <p:nvPr/>
        </p:nvCxnSpPr>
        <p:spPr>
          <a:xfrm>
            <a:off x="7881471" y="3562901"/>
            <a:ext cx="1150990" cy="136008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3D2449BB-E093-4F51-AA08-5BBC1FB8FEC6}"/>
              </a:ext>
            </a:extLst>
          </p:cNvPr>
          <p:cNvCxnSpPr>
            <a:cxnSpLocks/>
            <a:stCxn id="8" idx="3"/>
            <a:endCxn id="19" idx="0"/>
          </p:cNvCxnSpPr>
          <p:nvPr/>
        </p:nvCxnSpPr>
        <p:spPr>
          <a:xfrm>
            <a:off x="7881471" y="3562901"/>
            <a:ext cx="5454053" cy="152481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5FD5DBC5-9243-4C92-83E8-1D92E80E3955}"/>
              </a:ext>
            </a:extLst>
          </p:cNvPr>
          <p:cNvCxnSpPr>
            <a:cxnSpLocks/>
            <a:stCxn id="18" idx="2"/>
            <a:endCxn id="11" idx="0"/>
          </p:cNvCxnSpPr>
          <p:nvPr/>
        </p:nvCxnSpPr>
        <p:spPr>
          <a:xfrm>
            <a:off x="9032461" y="6736046"/>
            <a:ext cx="1841816" cy="180357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65CCA45F-1276-428F-8429-F0F802E5717F}"/>
              </a:ext>
            </a:extLst>
          </p:cNvPr>
          <p:cNvCxnSpPr>
            <a:cxnSpLocks/>
            <a:stCxn id="19" idx="2"/>
            <a:endCxn id="11" idx="0"/>
          </p:cNvCxnSpPr>
          <p:nvPr/>
        </p:nvCxnSpPr>
        <p:spPr>
          <a:xfrm flipH="1">
            <a:off x="10874277" y="6666488"/>
            <a:ext cx="2461247" cy="187313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8764DC22-556E-4192-A33C-F553D5EA17AB}"/>
              </a:ext>
            </a:extLst>
          </p:cNvPr>
          <p:cNvCxnSpPr>
            <a:cxnSpLocks/>
            <a:stCxn id="7" idx="0"/>
            <a:endCxn id="21" idx="2"/>
          </p:cNvCxnSpPr>
          <p:nvPr/>
        </p:nvCxnSpPr>
        <p:spPr>
          <a:xfrm flipV="1">
            <a:off x="6318988" y="13813275"/>
            <a:ext cx="2688321" cy="123035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F922B2B8-FBA0-4BCC-9734-D6E56E95363A}"/>
              </a:ext>
            </a:extLst>
          </p:cNvPr>
          <p:cNvCxnSpPr>
            <a:cxnSpLocks/>
            <a:stCxn id="7" idx="0"/>
            <a:endCxn id="22" idx="2"/>
          </p:cNvCxnSpPr>
          <p:nvPr/>
        </p:nvCxnSpPr>
        <p:spPr>
          <a:xfrm flipV="1">
            <a:off x="6318988" y="13723144"/>
            <a:ext cx="6881635" cy="132048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F535A323-3D3F-4B7D-86CA-FF93E006E026}"/>
              </a:ext>
            </a:extLst>
          </p:cNvPr>
          <p:cNvCxnSpPr>
            <a:cxnSpLocks/>
            <a:stCxn id="22" idx="0"/>
            <a:endCxn id="11" idx="2"/>
          </p:cNvCxnSpPr>
          <p:nvPr/>
        </p:nvCxnSpPr>
        <p:spPr>
          <a:xfrm flipH="1" flipV="1">
            <a:off x="10874277" y="10118400"/>
            <a:ext cx="2326346" cy="202596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B64524D8-49C2-4D95-94B6-CB8CA8034553}"/>
              </a:ext>
            </a:extLst>
          </p:cNvPr>
          <p:cNvCxnSpPr>
            <a:cxnSpLocks/>
            <a:stCxn id="21" idx="0"/>
            <a:endCxn id="11" idx="2"/>
          </p:cNvCxnSpPr>
          <p:nvPr/>
        </p:nvCxnSpPr>
        <p:spPr>
          <a:xfrm flipV="1">
            <a:off x="9007309" y="10118400"/>
            <a:ext cx="1866968" cy="188181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5" name="Conector recto de flecha 94">
            <a:extLst>
              <a:ext uri="{FF2B5EF4-FFF2-40B4-BE49-F238E27FC236}">
                <a16:creationId xmlns:a16="http://schemas.microsoft.com/office/drawing/2014/main" id="{7BBE686D-2F3E-469B-8213-BCE5E6E49173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 flipV="1">
            <a:off x="7881471" y="2341431"/>
            <a:ext cx="12355068" cy="122147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0" name="Conector recto de flecha 99">
            <a:extLst>
              <a:ext uri="{FF2B5EF4-FFF2-40B4-BE49-F238E27FC236}">
                <a16:creationId xmlns:a16="http://schemas.microsoft.com/office/drawing/2014/main" id="{A96D8463-EE73-425E-A133-C74829AC0158}"/>
              </a:ext>
            </a:extLst>
          </p:cNvPr>
          <p:cNvCxnSpPr>
            <a:cxnSpLocks/>
            <a:stCxn id="20" idx="3"/>
            <a:endCxn id="13" idx="1"/>
          </p:cNvCxnSpPr>
          <p:nvPr/>
        </p:nvCxnSpPr>
        <p:spPr>
          <a:xfrm>
            <a:off x="24068935" y="2341431"/>
            <a:ext cx="6883427" cy="6926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9" name="Conector recto de flecha 108">
            <a:extLst>
              <a:ext uri="{FF2B5EF4-FFF2-40B4-BE49-F238E27FC236}">
                <a16:creationId xmlns:a16="http://schemas.microsoft.com/office/drawing/2014/main" id="{6B94688A-48D1-4E60-800D-0BAD269FC66B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7881471" y="3562901"/>
            <a:ext cx="12198449" cy="180511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3" name="Conector recto de flecha 112">
            <a:extLst>
              <a:ext uri="{FF2B5EF4-FFF2-40B4-BE49-F238E27FC236}">
                <a16:creationId xmlns:a16="http://schemas.microsoft.com/office/drawing/2014/main" id="{98117611-6FB8-46F9-8DB9-FE96D817F552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24533200" y="5368018"/>
            <a:ext cx="6570277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9" name="Conector recto de flecha 118">
            <a:extLst>
              <a:ext uri="{FF2B5EF4-FFF2-40B4-BE49-F238E27FC236}">
                <a16:creationId xmlns:a16="http://schemas.microsoft.com/office/drawing/2014/main" id="{4215CB81-C2D3-4E6E-BDB2-C3C8C70D5062}"/>
              </a:ext>
            </a:extLst>
          </p:cNvPr>
          <p:cNvCxnSpPr>
            <a:cxnSpLocks/>
            <a:stCxn id="9" idx="0"/>
            <a:endCxn id="17" idx="2"/>
          </p:cNvCxnSpPr>
          <p:nvPr/>
        </p:nvCxnSpPr>
        <p:spPr>
          <a:xfrm flipV="1">
            <a:off x="22303852" y="6306754"/>
            <a:ext cx="2708" cy="150915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7" name="Conector recto de flecha 126">
            <a:extLst>
              <a:ext uri="{FF2B5EF4-FFF2-40B4-BE49-F238E27FC236}">
                <a16:creationId xmlns:a16="http://schemas.microsoft.com/office/drawing/2014/main" id="{3E1A0F8D-725A-4A36-93F0-C893EDBFC82D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>
            <a:off x="23883896" y="8624328"/>
            <a:ext cx="2090642" cy="1902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1" name="Conector recto de flecha 130">
            <a:extLst>
              <a:ext uri="{FF2B5EF4-FFF2-40B4-BE49-F238E27FC236}">
                <a16:creationId xmlns:a16="http://schemas.microsoft.com/office/drawing/2014/main" id="{0EBCF926-7427-432B-AE58-19DA70CB5D51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30114669" y="8643353"/>
            <a:ext cx="1209986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8" name="Conector recto de flecha 137">
            <a:extLst>
              <a:ext uri="{FF2B5EF4-FFF2-40B4-BE49-F238E27FC236}">
                <a16:creationId xmlns:a16="http://schemas.microsoft.com/office/drawing/2014/main" id="{975789DB-9AD8-4916-B96E-21E29BC3C6DA}"/>
              </a:ext>
            </a:extLst>
          </p:cNvPr>
          <p:cNvCxnSpPr>
            <a:cxnSpLocks/>
          </p:cNvCxnSpPr>
          <p:nvPr/>
        </p:nvCxnSpPr>
        <p:spPr>
          <a:xfrm>
            <a:off x="22303852" y="9482920"/>
            <a:ext cx="0" cy="565022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2" name="Conector recto de flecha 141">
            <a:extLst>
              <a:ext uri="{FF2B5EF4-FFF2-40B4-BE49-F238E27FC236}">
                <a16:creationId xmlns:a16="http://schemas.microsoft.com/office/drawing/2014/main" id="{6A8EE506-80B4-4CF0-AB38-46981B020D70}"/>
              </a:ext>
            </a:extLst>
          </p:cNvPr>
          <p:cNvCxnSpPr>
            <a:cxnSpLocks/>
          </p:cNvCxnSpPr>
          <p:nvPr/>
        </p:nvCxnSpPr>
        <p:spPr>
          <a:xfrm>
            <a:off x="23883896" y="5614150"/>
            <a:ext cx="7219581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6" name="Rombo 145">
            <a:extLst>
              <a:ext uri="{FF2B5EF4-FFF2-40B4-BE49-F238E27FC236}">
                <a16:creationId xmlns:a16="http://schemas.microsoft.com/office/drawing/2014/main" id="{10E55587-6C47-482F-8812-2E73F260F192}"/>
              </a:ext>
            </a:extLst>
          </p:cNvPr>
          <p:cNvSpPr/>
          <p:nvPr/>
        </p:nvSpPr>
        <p:spPr>
          <a:xfrm>
            <a:off x="13300256" y="15043633"/>
            <a:ext cx="3683633" cy="1578776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dirty="0"/>
              <a:t>Ofrece</a:t>
            </a:r>
            <a:endParaRPr lang="es-MX" sz="4400" dirty="0"/>
          </a:p>
        </p:txBody>
      </p:sp>
      <p:cxnSp>
        <p:nvCxnSpPr>
          <p:cNvPr id="147" name="Conector recto de flecha 146">
            <a:extLst>
              <a:ext uri="{FF2B5EF4-FFF2-40B4-BE49-F238E27FC236}">
                <a16:creationId xmlns:a16="http://schemas.microsoft.com/office/drawing/2014/main" id="{C4460D3D-84DF-4A88-B6A2-DEC320D47C4E}"/>
              </a:ext>
            </a:extLst>
          </p:cNvPr>
          <p:cNvCxnSpPr>
            <a:cxnSpLocks/>
            <a:stCxn id="7" idx="3"/>
            <a:endCxn id="146" idx="1"/>
          </p:cNvCxnSpPr>
          <p:nvPr/>
        </p:nvCxnSpPr>
        <p:spPr>
          <a:xfrm>
            <a:off x="7899032" y="15833021"/>
            <a:ext cx="540122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4" name="Conector recto de flecha 153">
            <a:extLst>
              <a:ext uri="{FF2B5EF4-FFF2-40B4-BE49-F238E27FC236}">
                <a16:creationId xmlns:a16="http://schemas.microsoft.com/office/drawing/2014/main" id="{7F68BBEE-F32C-4CF4-8B4C-1502522A2103}"/>
              </a:ext>
            </a:extLst>
          </p:cNvPr>
          <p:cNvCxnSpPr>
            <a:cxnSpLocks/>
            <a:stCxn id="146" idx="3"/>
            <a:endCxn id="9" idx="1"/>
          </p:cNvCxnSpPr>
          <p:nvPr/>
        </p:nvCxnSpPr>
        <p:spPr>
          <a:xfrm flipV="1">
            <a:off x="16983889" y="8624328"/>
            <a:ext cx="3739919" cy="720869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4" name="Elipse 163">
            <a:extLst>
              <a:ext uri="{FF2B5EF4-FFF2-40B4-BE49-F238E27FC236}">
                <a16:creationId xmlns:a16="http://schemas.microsoft.com/office/drawing/2014/main" id="{10A15ACF-400C-45A5-8BF5-E206E645B9BD}"/>
              </a:ext>
            </a:extLst>
          </p:cNvPr>
          <p:cNvSpPr/>
          <p:nvPr/>
        </p:nvSpPr>
        <p:spPr>
          <a:xfrm>
            <a:off x="1797682" y="5992866"/>
            <a:ext cx="1989007" cy="120411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0" u="sng" dirty="0"/>
              <a:t>ID</a:t>
            </a:r>
            <a:endParaRPr lang="es-MX" sz="6000" u="sng" dirty="0"/>
          </a:p>
        </p:txBody>
      </p:sp>
      <p:sp>
        <p:nvSpPr>
          <p:cNvPr id="165" name="Elipse 164">
            <a:extLst>
              <a:ext uri="{FF2B5EF4-FFF2-40B4-BE49-F238E27FC236}">
                <a16:creationId xmlns:a16="http://schemas.microsoft.com/office/drawing/2014/main" id="{45AAFC11-79A3-43DB-9685-3CE6B0D5C9F2}"/>
              </a:ext>
            </a:extLst>
          </p:cNvPr>
          <p:cNvSpPr/>
          <p:nvPr/>
        </p:nvSpPr>
        <p:spPr>
          <a:xfrm>
            <a:off x="26406764" y="171093"/>
            <a:ext cx="3707905" cy="120411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dirty="0"/>
              <a:t>Puntuación</a:t>
            </a:r>
            <a:endParaRPr lang="es-MX" sz="4000" dirty="0"/>
          </a:p>
        </p:txBody>
      </p:sp>
      <p:sp>
        <p:nvSpPr>
          <p:cNvPr id="166" name="Elipse 165">
            <a:extLst>
              <a:ext uri="{FF2B5EF4-FFF2-40B4-BE49-F238E27FC236}">
                <a16:creationId xmlns:a16="http://schemas.microsoft.com/office/drawing/2014/main" id="{9705D08C-B670-46A6-B365-6194F2ADB5EF}"/>
              </a:ext>
            </a:extLst>
          </p:cNvPr>
          <p:cNvSpPr/>
          <p:nvPr/>
        </p:nvSpPr>
        <p:spPr>
          <a:xfrm>
            <a:off x="32532406" y="10796094"/>
            <a:ext cx="2699728" cy="120411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dirty="0"/>
              <a:t>Número</a:t>
            </a:r>
            <a:endParaRPr lang="es-MX" sz="4000" dirty="0"/>
          </a:p>
        </p:txBody>
      </p:sp>
      <p:sp>
        <p:nvSpPr>
          <p:cNvPr id="167" name="Elipse 166">
            <a:extLst>
              <a:ext uri="{FF2B5EF4-FFF2-40B4-BE49-F238E27FC236}">
                <a16:creationId xmlns:a16="http://schemas.microsoft.com/office/drawing/2014/main" id="{709F963C-0CDC-4156-9B74-BCCC8455FDF5}"/>
              </a:ext>
            </a:extLst>
          </p:cNvPr>
          <p:cNvSpPr/>
          <p:nvPr/>
        </p:nvSpPr>
        <p:spPr>
          <a:xfrm>
            <a:off x="28896971" y="10790473"/>
            <a:ext cx="2435396" cy="120411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dirty="0"/>
              <a:t>Vídeo</a:t>
            </a:r>
            <a:endParaRPr lang="es-MX" sz="4000" dirty="0"/>
          </a:p>
        </p:txBody>
      </p:sp>
      <p:sp>
        <p:nvSpPr>
          <p:cNvPr id="168" name="Elipse 167">
            <a:extLst>
              <a:ext uri="{FF2B5EF4-FFF2-40B4-BE49-F238E27FC236}">
                <a16:creationId xmlns:a16="http://schemas.microsoft.com/office/drawing/2014/main" id="{AB99F438-3A8E-4F02-90DE-4553088F8D0C}"/>
              </a:ext>
            </a:extLst>
          </p:cNvPr>
          <p:cNvSpPr/>
          <p:nvPr/>
        </p:nvSpPr>
        <p:spPr>
          <a:xfrm>
            <a:off x="17819687" y="6594925"/>
            <a:ext cx="2435396" cy="120411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dirty="0"/>
              <a:t>Título</a:t>
            </a:r>
            <a:endParaRPr lang="es-MX" sz="4000" dirty="0"/>
          </a:p>
        </p:txBody>
      </p:sp>
      <p:sp>
        <p:nvSpPr>
          <p:cNvPr id="169" name="Elipse 168">
            <a:extLst>
              <a:ext uri="{FF2B5EF4-FFF2-40B4-BE49-F238E27FC236}">
                <a16:creationId xmlns:a16="http://schemas.microsoft.com/office/drawing/2014/main" id="{68867C69-4F9F-441C-9266-6CB32F3B06EE}"/>
              </a:ext>
            </a:extLst>
          </p:cNvPr>
          <p:cNvSpPr/>
          <p:nvPr/>
        </p:nvSpPr>
        <p:spPr>
          <a:xfrm>
            <a:off x="834312" y="10299306"/>
            <a:ext cx="3893873" cy="200872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dirty="0"/>
              <a:t>Nombre</a:t>
            </a:r>
          </a:p>
          <a:p>
            <a:pPr algn="ctr"/>
            <a:r>
              <a:rPr lang="es-ES" sz="4000" dirty="0"/>
              <a:t>Contraseña</a:t>
            </a:r>
            <a:endParaRPr lang="es-MX" sz="4000" dirty="0"/>
          </a:p>
        </p:txBody>
      </p:sp>
      <p:sp>
        <p:nvSpPr>
          <p:cNvPr id="170" name="Elipse 169">
            <a:extLst>
              <a:ext uri="{FF2B5EF4-FFF2-40B4-BE49-F238E27FC236}">
                <a16:creationId xmlns:a16="http://schemas.microsoft.com/office/drawing/2014/main" id="{B986B3D1-5E3B-4522-A375-8A8EAF94ECF9}"/>
              </a:ext>
            </a:extLst>
          </p:cNvPr>
          <p:cNvSpPr/>
          <p:nvPr/>
        </p:nvSpPr>
        <p:spPr>
          <a:xfrm>
            <a:off x="13444147" y="8722163"/>
            <a:ext cx="3625230" cy="125553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dirty="0"/>
              <a:t>Contenido</a:t>
            </a:r>
            <a:endParaRPr lang="es-MX" sz="4000" dirty="0"/>
          </a:p>
        </p:txBody>
      </p:sp>
      <p:sp>
        <p:nvSpPr>
          <p:cNvPr id="171" name="Elipse 170">
            <a:extLst>
              <a:ext uri="{FF2B5EF4-FFF2-40B4-BE49-F238E27FC236}">
                <a16:creationId xmlns:a16="http://schemas.microsoft.com/office/drawing/2014/main" id="{83EF0EA0-4C11-45C4-B16E-46A3E7CD2441}"/>
              </a:ext>
            </a:extLst>
          </p:cNvPr>
          <p:cNvSpPr/>
          <p:nvPr/>
        </p:nvSpPr>
        <p:spPr>
          <a:xfrm>
            <a:off x="25668534" y="15205252"/>
            <a:ext cx="4140131" cy="125553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dirty="0"/>
              <a:t>Descripción</a:t>
            </a:r>
            <a:endParaRPr lang="es-MX" sz="4000" dirty="0"/>
          </a:p>
        </p:txBody>
      </p:sp>
      <p:sp>
        <p:nvSpPr>
          <p:cNvPr id="172" name="Elipse 171">
            <a:extLst>
              <a:ext uri="{FF2B5EF4-FFF2-40B4-BE49-F238E27FC236}">
                <a16:creationId xmlns:a16="http://schemas.microsoft.com/office/drawing/2014/main" id="{FCBCCFE9-8CBA-403A-8A37-660F7D7B7C75}"/>
              </a:ext>
            </a:extLst>
          </p:cNvPr>
          <p:cNvSpPr/>
          <p:nvPr/>
        </p:nvSpPr>
        <p:spPr>
          <a:xfrm>
            <a:off x="23446827" y="6507151"/>
            <a:ext cx="2522295" cy="125553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dirty="0"/>
              <a:t>Título</a:t>
            </a:r>
            <a:endParaRPr lang="es-MX" sz="4000" dirty="0"/>
          </a:p>
        </p:txBody>
      </p:sp>
      <p:cxnSp>
        <p:nvCxnSpPr>
          <p:cNvPr id="174" name="Conector recto de flecha 173">
            <a:extLst>
              <a:ext uri="{FF2B5EF4-FFF2-40B4-BE49-F238E27FC236}">
                <a16:creationId xmlns:a16="http://schemas.microsoft.com/office/drawing/2014/main" id="{75AB06B0-E35A-4FBA-9D90-BE7043ED7E4B}"/>
              </a:ext>
            </a:extLst>
          </p:cNvPr>
          <p:cNvCxnSpPr>
            <a:cxnSpLocks/>
            <a:stCxn id="6" idx="2"/>
            <a:endCxn id="169" idx="0"/>
          </p:cNvCxnSpPr>
          <p:nvPr/>
        </p:nvCxnSpPr>
        <p:spPr>
          <a:xfrm flipH="1">
            <a:off x="2781249" y="9367471"/>
            <a:ext cx="17683" cy="931835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8" name="Conector recto de flecha 177">
            <a:extLst>
              <a:ext uri="{FF2B5EF4-FFF2-40B4-BE49-F238E27FC236}">
                <a16:creationId xmlns:a16="http://schemas.microsoft.com/office/drawing/2014/main" id="{E3800F76-B53D-4C0C-9B84-CCFEE57D9EA3}"/>
              </a:ext>
            </a:extLst>
          </p:cNvPr>
          <p:cNvCxnSpPr>
            <a:cxnSpLocks/>
            <a:stCxn id="6" idx="0"/>
            <a:endCxn id="164" idx="4"/>
          </p:cNvCxnSpPr>
          <p:nvPr/>
        </p:nvCxnSpPr>
        <p:spPr>
          <a:xfrm flipH="1" flipV="1">
            <a:off x="2792186" y="7196984"/>
            <a:ext cx="6746" cy="673622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2" name="Conector recto de flecha 181">
            <a:extLst>
              <a:ext uri="{FF2B5EF4-FFF2-40B4-BE49-F238E27FC236}">
                <a16:creationId xmlns:a16="http://schemas.microsoft.com/office/drawing/2014/main" id="{C3869CE3-0355-44B4-A726-E525CE7EEE66}"/>
              </a:ext>
            </a:extLst>
          </p:cNvPr>
          <p:cNvCxnSpPr>
            <a:cxnSpLocks/>
            <a:stCxn id="11" idx="3"/>
            <a:endCxn id="170" idx="2"/>
          </p:cNvCxnSpPr>
          <p:nvPr/>
        </p:nvCxnSpPr>
        <p:spPr>
          <a:xfrm>
            <a:off x="12454321" y="9329012"/>
            <a:ext cx="989826" cy="2092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6" name="Conector recto de flecha 185">
            <a:extLst>
              <a:ext uri="{FF2B5EF4-FFF2-40B4-BE49-F238E27FC236}">
                <a16:creationId xmlns:a16="http://schemas.microsoft.com/office/drawing/2014/main" id="{C164DD08-9771-40EE-860B-E1759C27A077}"/>
              </a:ext>
            </a:extLst>
          </p:cNvPr>
          <p:cNvCxnSpPr>
            <a:cxnSpLocks/>
            <a:endCxn id="168" idx="5"/>
          </p:cNvCxnSpPr>
          <p:nvPr/>
        </p:nvCxnSpPr>
        <p:spPr>
          <a:xfrm flipH="1" flipV="1">
            <a:off x="19898428" y="7622704"/>
            <a:ext cx="954216" cy="506116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9" name="Conector recto de flecha 188">
            <a:extLst>
              <a:ext uri="{FF2B5EF4-FFF2-40B4-BE49-F238E27FC236}">
                <a16:creationId xmlns:a16="http://schemas.microsoft.com/office/drawing/2014/main" id="{D2B00600-FFA4-4C6C-BAB1-FD4C0B58A849}"/>
              </a:ext>
            </a:extLst>
          </p:cNvPr>
          <p:cNvCxnSpPr>
            <a:cxnSpLocks/>
            <a:stCxn id="5" idx="3"/>
            <a:endCxn id="171" idx="2"/>
          </p:cNvCxnSpPr>
          <p:nvPr/>
        </p:nvCxnSpPr>
        <p:spPr>
          <a:xfrm flipV="1">
            <a:off x="23883896" y="15833021"/>
            <a:ext cx="1784638" cy="28711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4" name="Conector recto de flecha 193">
            <a:extLst>
              <a:ext uri="{FF2B5EF4-FFF2-40B4-BE49-F238E27FC236}">
                <a16:creationId xmlns:a16="http://schemas.microsoft.com/office/drawing/2014/main" id="{C96E51BF-EAE9-4294-8665-A685357CF29F}"/>
              </a:ext>
            </a:extLst>
          </p:cNvPr>
          <p:cNvCxnSpPr>
            <a:cxnSpLocks/>
            <a:endCxn id="167" idx="0"/>
          </p:cNvCxnSpPr>
          <p:nvPr/>
        </p:nvCxnSpPr>
        <p:spPr>
          <a:xfrm flipH="1">
            <a:off x="30114669" y="9659085"/>
            <a:ext cx="1217700" cy="1131388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7" name="Conector recto de flecha 196">
            <a:extLst>
              <a:ext uri="{FF2B5EF4-FFF2-40B4-BE49-F238E27FC236}">
                <a16:creationId xmlns:a16="http://schemas.microsoft.com/office/drawing/2014/main" id="{60861FCA-5ED7-409E-A7C6-AC857C4D3FA6}"/>
              </a:ext>
            </a:extLst>
          </p:cNvPr>
          <p:cNvCxnSpPr>
            <a:cxnSpLocks/>
            <a:endCxn id="166" idx="0"/>
          </p:cNvCxnSpPr>
          <p:nvPr/>
        </p:nvCxnSpPr>
        <p:spPr>
          <a:xfrm>
            <a:off x="33882270" y="9732474"/>
            <a:ext cx="0" cy="106362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0" name="Elipse 199">
            <a:extLst>
              <a:ext uri="{FF2B5EF4-FFF2-40B4-BE49-F238E27FC236}">
                <a16:creationId xmlns:a16="http://schemas.microsoft.com/office/drawing/2014/main" id="{F4D28A5D-E5A8-4799-B8C2-B6214C071843}"/>
              </a:ext>
            </a:extLst>
          </p:cNvPr>
          <p:cNvSpPr/>
          <p:nvPr/>
        </p:nvSpPr>
        <p:spPr>
          <a:xfrm>
            <a:off x="28140747" y="3632604"/>
            <a:ext cx="2435396" cy="120411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dirty="0"/>
              <a:t>Fecha</a:t>
            </a:r>
            <a:endParaRPr lang="es-MX" sz="4000" dirty="0"/>
          </a:p>
        </p:txBody>
      </p:sp>
      <p:cxnSp>
        <p:nvCxnSpPr>
          <p:cNvPr id="201" name="Conector recto de flecha 200">
            <a:extLst>
              <a:ext uri="{FF2B5EF4-FFF2-40B4-BE49-F238E27FC236}">
                <a16:creationId xmlns:a16="http://schemas.microsoft.com/office/drawing/2014/main" id="{C05C5F58-C5B9-4092-8F84-5C99A44050E8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30576143" y="4352289"/>
            <a:ext cx="2107378" cy="407212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5" name="Conector recto de flecha 204">
            <a:extLst>
              <a:ext uri="{FF2B5EF4-FFF2-40B4-BE49-F238E27FC236}">
                <a16:creationId xmlns:a16="http://schemas.microsoft.com/office/drawing/2014/main" id="{F52C9137-CAFD-4EB8-87C0-DB0F5A43463E}"/>
              </a:ext>
            </a:extLst>
          </p:cNvPr>
          <p:cNvCxnSpPr>
            <a:cxnSpLocks/>
            <a:stCxn id="13" idx="0"/>
            <a:endCxn id="165" idx="6"/>
          </p:cNvCxnSpPr>
          <p:nvPr/>
        </p:nvCxnSpPr>
        <p:spPr>
          <a:xfrm flipH="1" flipV="1">
            <a:off x="30114669" y="773152"/>
            <a:ext cx="2417737" cy="797972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032FE76-694D-4FC9-AAF4-FE03C8C520B8}"/>
              </a:ext>
            </a:extLst>
          </p:cNvPr>
          <p:cNvSpPr/>
          <p:nvPr/>
        </p:nvSpPr>
        <p:spPr>
          <a:xfrm>
            <a:off x="626601" y="550082"/>
            <a:ext cx="3160088" cy="16791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 dirty="0"/>
              <a:t>Pago</a:t>
            </a:r>
            <a:endParaRPr lang="es-MX" sz="4800" dirty="0"/>
          </a:p>
        </p:txBody>
      </p:sp>
    </p:spTree>
    <p:extLst>
      <p:ext uri="{BB962C8B-B14F-4D97-AF65-F5344CB8AC3E}">
        <p14:creationId xmlns:p14="http://schemas.microsoft.com/office/powerpoint/2010/main" val="21952979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242</TotalTime>
  <Words>32</Words>
  <Application>Microsoft Office PowerPoint</Application>
  <PresentationFormat>Personalizado</PresentationFormat>
  <Paragraphs>31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Monica Chapa</dc:creator>
  <cp:lastModifiedBy>Monica Chapa</cp:lastModifiedBy>
  <cp:revision>28</cp:revision>
  <dcterms:created xsi:type="dcterms:W3CDTF">2020-10-17T22:11:20Z</dcterms:created>
  <dcterms:modified xsi:type="dcterms:W3CDTF">2021-08-30T23:05:52Z</dcterms:modified>
</cp:coreProperties>
</file>