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1.Employeer ID</a:t>
            </a:r>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445377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290233"/>
            <a:ext cx="8610600" cy="1938992"/>
          </a:xfrm>
          <a:prstGeom prst="rect">
            <a:avLst/>
          </a:prstGeom>
          <a:noFill/>
        </p:spPr>
        <p:txBody>
          <a:bodyPr wrap="square" rtlCol="0">
            <a:spAutoFit/>
          </a:bodyPr>
          <a:lstStyle/>
          <a:p>
            <a:r>
              <a:rPr lang="en-US" sz="2400" b="1" dirty="0"/>
              <a:t>STUDENT NAME: </a:t>
            </a:r>
            <a:r>
              <a:rPr lang="en-US" sz="2400" b="1" dirty="0" err="1"/>
              <a:t>Monisha</a:t>
            </a:r>
            <a:r>
              <a:rPr lang="en-US" sz="2400" b="1" dirty="0"/>
              <a:t> P</a:t>
            </a:r>
          </a:p>
          <a:p>
            <a:r>
              <a:rPr lang="en-US" sz="2400" b="1" dirty="0"/>
              <a:t>REGISTER NO:</a:t>
            </a:r>
            <a:r>
              <a:rPr lang="en-IN" sz="2400" b="1" dirty="0"/>
              <a:t> 3122150</a:t>
            </a:r>
            <a:r>
              <a:rPr lang="en-US" sz="2400" b="1" dirty="0"/>
              <a:t>43</a:t>
            </a:r>
          </a:p>
          <a:p>
            <a:r>
              <a:rPr lang="en-US" sz="2400" b="1" dirty="0"/>
              <a:t>DEPARTMENT:</a:t>
            </a:r>
            <a:r>
              <a:rPr lang="en-IN" sz="2400" b="1" dirty="0"/>
              <a:t> Commerce </a:t>
            </a:r>
            <a:endParaRPr lang="en-US" sz="2400" b="1" dirty="0"/>
          </a:p>
          <a:p>
            <a:r>
              <a:rPr lang="en-US" sz="2400" b="1" dirty="0"/>
              <a:t>COLLEGE</a:t>
            </a:r>
            <a:r>
              <a:rPr lang="en-IN" sz="2400" b="1" dirty="0"/>
              <a:t>: Soka Ikeda College </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 name="Picture 1">
            <a:extLst>
              <a:ext uri="{FF2B5EF4-FFF2-40B4-BE49-F238E27FC236}">
                <a16:creationId xmlns:a16="http://schemas.microsoft.com/office/drawing/2014/main" id="{C90F586C-1174-4166-F407-2E095843C1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775" y="1731243"/>
            <a:ext cx="6582567" cy="339551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E97CF3DE-1530-7552-FF92-1BEB98CEB5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150" y="2019300"/>
            <a:ext cx="8128000" cy="302236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E3BA381-32EA-F8E5-12F8-2E866586F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725" y="1466260"/>
            <a:ext cx="7269303" cy="3019851"/>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17470493-6EBA-A955-AAB4-17B28AA197DE}"/>
              </a:ext>
            </a:extLst>
          </p:cNvPr>
          <p:cNvSpPr txBox="1"/>
          <p:nvPr/>
        </p:nvSpPr>
        <p:spPr>
          <a:xfrm>
            <a:off x="834072" y="2543641"/>
            <a:ext cx="7295286" cy="1200329"/>
          </a:xfrm>
          <a:prstGeom prst="rect">
            <a:avLst/>
          </a:prstGeom>
          <a:noFill/>
        </p:spPr>
        <p:txBody>
          <a:bodyPr wrap="square">
            <a:spAutoFit/>
          </a:bodyPr>
          <a:lstStyle/>
          <a:p>
            <a:r>
              <a:rPr lang="en-US" b="0" i="0">
                <a:solidFill>
                  <a:srgbClr val="474747"/>
                </a:solidFill>
                <a:effectLst/>
                <a:latin typeface="Google Sans"/>
              </a:rPr>
              <a:t>An effective problem statement includes </a:t>
            </a:r>
            <a:r>
              <a:rPr lang="en-US" b="0" i="0">
                <a:solidFill>
                  <a:srgbClr val="040C28"/>
                </a:solidFill>
                <a:effectLst/>
                <a:latin typeface="Google Sans"/>
              </a:rPr>
              <a:t>evidence to support any unbiased claims</a:t>
            </a:r>
            <a:r>
              <a:rPr lang="en-US" b="0" i="0">
                <a:solidFill>
                  <a:srgbClr val="474747"/>
                </a:solidFill>
                <a:effectLst/>
                <a:latin typeface="Google Sans"/>
              </a:rPr>
              <a:t>. This evidence should demonstrate the scope of the problem, such as the loss it's causing, a decrease in activity, staff attrition or other specific and measurable problems it is causing.</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E6D97B5-06CE-D7A6-3DEE-9F774A531AD8}"/>
              </a:ext>
            </a:extLst>
          </p:cNvPr>
          <p:cNvSpPr txBox="1"/>
          <p:nvPr/>
        </p:nvSpPr>
        <p:spPr>
          <a:xfrm>
            <a:off x="676275" y="2233315"/>
            <a:ext cx="5968609" cy="1754326"/>
          </a:xfrm>
          <a:prstGeom prst="rect">
            <a:avLst/>
          </a:prstGeom>
          <a:noFill/>
        </p:spPr>
        <p:txBody>
          <a:bodyPr wrap="square">
            <a:spAutoFit/>
          </a:bodyPr>
          <a:lstStyle/>
          <a:p>
            <a:r>
              <a:rPr lang="en-US"/>
              <a:t>Analyze employee data to identify trends and insights, informing HR strategies and driving business growth. This project will explore key metrics such as employee turnover, engagement, and performance, leveraging data visualization and statistical techniques to uncover actionable recommendations</a:t>
            </a:r>
            <a:r>
              <a:rPr lang="en-IN"/>
              <a: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CA837190-A74F-95A2-22AF-E6260F7FE59E}"/>
              </a:ext>
            </a:extLst>
          </p:cNvPr>
          <p:cNvSpPr txBox="1"/>
          <p:nvPr/>
        </p:nvSpPr>
        <p:spPr>
          <a:xfrm>
            <a:off x="5185448" y="2517165"/>
            <a:ext cx="1828800" cy="1828800"/>
          </a:xfrm>
          <a:prstGeom prst="rect">
            <a:avLst/>
          </a:prstGeom>
          <a:noFill/>
        </p:spPr>
        <p:txBody>
          <a:bodyPr wrap="square" rtlCol="0">
            <a:spAutoFit/>
          </a:bodyPr>
          <a:lstStyle/>
          <a:p>
            <a:pPr algn="l"/>
            <a:endParaRPr lang="en-US"/>
          </a:p>
        </p:txBody>
      </p:sp>
      <p:sp>
        <p:nvSpPr>
          <p:cNvPr id="14" name="TextBox 13">
            <a:extLst>
              <a:ext uri="{FF2B5EF4-FFF2-40B4-BE49-F238E27FC236}">
                <a16:creationId xmlns:a16="http://schemas.microsoft.com/office/drawing/2014/main" id="{C434440D-642B-97E2-38AD-8A5B41274C39}"/>
              </a:ext>
            </a:extLst>
          </p:cNvPr>
          <p:cNvSpPr txBox="1"/>
          <p:nvPr/>
        </p:nvSpPr>
        <p:spPr>
          <a:xfrm>
            <a:off x="3050038" y="1865452"/>
            <a:ext cx="6100074" cy="923330"/>
          </a:xfrm>
          <a:prstGeom prst="rect">
            <a:avLst/>
          </a:prstGeom>
          <a:noFill/>
        </p:spPr>
        <p:txBody>
          <a:bodyPr wrap="square">
            <a:spAutoFit/>
          </a:bodyPr>
          <a:lstStyle/>
          <a:p>
            <a:r>
              <a:rPr lang="en-IN"/>
              <a:t>1. Company</a:t>
            </a:r>
          </a:p>
          <a:p>
            <a:pPr marL="342900" indent="-342900">
              <a:buFont typeface="Arial" panose="020B0604020202020204" pitchFamily="34" charset="0"/>
              <a:buChar char="•"/>
            </a:pPr>
            <a:endParaRPr lang="en-IN"/>
          </a:p>
          <a:p>
            <a:r>
              <a:rPr lang="en-IN"/>
              <a:t>2. Employee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25642C65-DAE6-A972-9B5C-8FFDB206DD62}"/>
              </a:ext>
            </a:extLst>
          </p:cNvPr>
          <p:cNvSpPr txBox="1"/>
          <p:nvPr/>
        </p:nvSpPr>
        <p:spPr>
          <a:xfrm>
            <a:off x="3174230" y="2266761"/>
            <a:ext cx="6100074" cy="1477328"/>
          </a:xfrm>
          <a:prstGeom prst="rect">
            <a:avLst/>
          </a:prstGeom>
          <a:noFill/>
        </p:spPr>
        <p:txBody>
          <a:bodyPr wrap="square">
            <a:spAutoFit/>
          </a:bodyPr>
          <a:lstStyle/>
          <a:p>
            <a:r>
              <a:rPr lang="en-IN"/>
              <a:t> 1. Conditional Formatting – Highlights the cells</a:t>
            </a:r>
          </a:p>
          <a:p>
            <a:endParaRPr lang="en-IN"/>
          </a:p>
          <a:p>
            <a:r>
              <a:rPr lang="en-IN"/>
              <a:t> 2. Filter – Editing the blank cells</a:t>
            </a:r>
          </a:p>
          <a:p>
            <a:pPr marL="342900" indent="-342900">
              <a:buAutoNum type="arabicPeriod" startAt="2"/>
            </a:pPr>
            <a:endParaRPr lang="en-IN"/>
          </a:p>
          <a:p>
            <a:r>
              <a:rPr lang="en-IN"/>
              <a:t> 3. Chart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3" name="Picture 2">
            <a:extLst>
              <a:ext uri="{FF2B5EF4-FFF2-40B4-BE49-F238E27FC236}">
                <a16:creationId xmlns:a16="http://schemas.microsoft.com/office/drawing/2014/main" id="{C4EDE38B-59DA-C53B-04C7-4B69AF2E13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476" y="1143634"/>
            <a:ext cx="8128000" cy="4858115"/>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3BC62045-7E0A-795C-5A03-1F35B18317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8350" y="2705099"/>
            <a:ext cx="8115300" cy="1447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TotalTime>
  <Words>222</Words>
  <Application>Microsoft Office PowerPoint</Application>
  <PresentationFormat>Widescreen</PresentationFormat>
  <Paragraphs>53</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Google Sans</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Monisha P</cp:lastModifiedBy>
  <cp:revision>17</cp:revision>
  <dcterms:created xsi:type="dcterms:W3CDTF">2024-03-29T15:07:22Z</dcterms:created>
  <dcterms:modified xsi:type="dcterms:W3CDTF">2024-09-07T17:52:46Z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