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3" r:id="rId6"/>
    <p:sldId id="257" r:id="rId7"/>
    <p:sldId id="258" r:id="rId8"/>
    <p:sldId id="259" r:id="rId9"/>
    <p:sldId id="260" r:id="rId10"/>
    <p:sldId id="265" r:id="rId11"/>
    <p:sldId id="26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9D4"/>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6EC18-9E15-4AAF-A3DE-DEB32E4E403B}" v="471" dt="2022-03-04T14:21:15.213"/>
    <p1510:client id="{389B91B1-A3B8-45CE-8E6E-91B7541D165F}" v="85" dt="2022-03-04T14:37:20.462"/>
    <p1510:client id="{525A6F18-E845-4DB9-9D81-B632B64010BA}" v="339" dt="2022-03-04T14:18:49.675"/>
    <p1510:client id="{DC262327-7E9E-4819-951B-A32A34BB3559}" v="233" dt="2022-03-04T13:54:15.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jiao Zhao" userId="S::alymz22@nottingham.ac.uk::68d739a4-ec63-4ad2-b6df-ddef85c7117f" providerId="AD" clId="Web-{525A6F18-E845-4DB9-9D81-B632B64010BA}"/>
    <pc:docChg chg="addSld modSld">
      <pc:chgData name="Mengjiao Zhao" userId="S::alymz22@nottingham.ac.uk::68d739a4-ec63-4ad2-b6df-ddef85c7117f" providerId="AD" clId="Web-{525A6F18-E845-4DB9-9D81-B632B64010BA}" dt="2022-03-04T14:18:47.347" v="319" actId="20577"/>
      <pc:docMkLst>
        <pc:docMk/>
      </pc:docMkLst>
      <pc:sldChg chg="addSp delSp modSp add replId">
        <pc:chgData name="Mengjiao Zhao" userId="S::alymz22@nottingham.ac.uk::68d739a4-ec63-4ad2-b6df-ddef85c7117f" providerId="AD" clId="Web-{525A6F18-E845-4DB9-9D81-B632B64010BA}" dt="2022-03-04T14:18:47.347" v="319" actId="20577"/>
        <pc:sldMkLst>
          <pc:docMk/>
          <pc:sldMk cId="2867633063" sldId="265"/>
        </pc:sldMkLst>
        <pc:spChg chg="mod">
          <ac:chgData name="Mengjiao Zhao" userId="S::alymz22@nottingham.ac.uk::68d739a4-ec63-4ad2-b6df-ddef85c7117f" providerId="AD" clId="Web-{525A6F18-E845-4DB9-9D81-B632B64010BA}" dt="2022-03-04T14:18:16.690" v="299" actId="1076"/>
          <ac:spMkLst>
            <pc:docMk/>
            <pc:sldMk cId="2867633063" sldId="265"/>
            <ac:spMk id="2" creationId="{375276AD-3EC9-44EB-BD0A-8CB5168FC834}"/>
          </ac:spMkLst>
        </pc:spChg>
        <pc:spChg chg="del">
          <ac:chgData name="Mengjiao Zhao" userId="S::alymz22@nottingham.ac.uk::68d739a4-ec63-4ad2-b6df-ddef85c7117f" providerId="AD" clId="Web-{525A6F18-E845-4DB9-9D81-B632B64010BA}" dt="2022-03-04T13:58:09.117" v="1"/>
          <ac:spMkLst>
            <pc:docMk/>
            <pc:sldMk cId="2867633063" sldId="265"/>
            <ac:spMk id="3" creationId="{468A9A4E-903F-4BCF-93F6-59D93E777444}"/>
          </ac:spMkLst>
        </pc:spChg>
        <pc:spChg chg="add del mod">
          <ac:chgData name="Mengjiao Zhao" userId="S::alymz22@nottingham.ac.uk::68d739a4-ec63-4ad2-b6df-ddef85c7117f" providerId="AD" clId="Web-{525A6F18-E845-4DB9-9D81-B632B64010BA}" dt="2022-03-04T13:58:11.554" v="2"/>
          <ac:spMkLst>
            <pc:docMk/>
            <pc:sldMk cId="2867633063" sldId="265"/>
            <ac:spMk id="5" creationId="{E7502FA9-3841-4A1E-AAA8-028A196C643F}"/>
          </ac:spMkLst>
        </pc:spChg>
        <pc:spChg chg="add mod">
          <ac:chgData name="Mengjiao Zhao" userId="S::alymz22@nottingham.ac.uk::68d739a4-ec63-4ad2-b6df-ddef85c7117f" providerId="AD" clId="Web-{525A6F18-E845-4DB9-9D81-B632B64010BA}" dt="2022-03-04T14:18:28.065" v="301" actId="1076"/>
          <ac:spMkLst>
            <pc:docMk/>
            <pc:sldMk cId="2867633063" sldId="265"/>
            <ac:spMk id="6" creationId="{7049EECC-4B71-4C05-9CBB-2371194D7E1A}"/>
          </ac:spMkLst>
        </pc:spChg>
        <pc:spChg chg="add del mod">
          <ac:chgData name="Mengjiao Zhao" userId="S::alymz22@nottingham.ac.uk::68d739a4-ec63-4ad2-b6df-ddef85c7117f" providerId="AD" clId="Web-{525A6F18-E845-4DB9-9D81-B632B64010BA}" dt="2022-03-04T14:03:32.233" v="91"/>
          <ac:spMkLst>
            <pc:docMk/>
            <pc:sldMk cId="2867633063" sldId="265"/>
            <ac:spMk id="7" creationId="{5AE3512B-9632-4FDD-AE33-F96E43B776A3}"/>
          </ac:spMkLst>
        </pc:spChg>
        <pc:spChg chg="add mod">
          <ac:chgData name="Mengjiao Zhao" userId="S::alymz22@nottingham.ac.uk::68d739a4-ec63-4ad2-b6df-ddef85c7117f" providerId="AD" clId="Web-{525A6F18-E845-4DB9-9D81-B632B64010BA}" dt="2022-03-04T14:18:28.080" v="302" actId="1076"/>
          <ac:spMkLst>
            <pc:docMk/>
            <pc:sldMk cId="2867633063" sldId="265"/>
            <ac:spMk id="8" creationId="{E4DAE45D-3461-41DE-AD5F-6E3471AC2337}"/>
          </ac:spMkLst>
        </pc:spChg>
        <pc:spChg chg="add mod">
          <ac:chgData name="Mengjiao Zhao" userId="S::alymz22@nottingham.ac.uk::68d739a4-ec63-4ad2-b6df-ddef85c7117f" providerId="AD" clId="Web-{525A6F18-E845-4DB9-9D81-B632B64010BA}" dt="2022-03-04T14:18:28.096" v="303" actId="1076"/>
          <ac:spMkLst>
            <pc:docMk/>
            <pc:sldMk cId="2867633063" sldId="265"/>
            <ac:spMk id="9" creationId="{D85DDBCD-F65E-484A-A82F-092FB6AB5572}"/>
          </ac:spMkLst>
        </pc:spChg>
        <pc:spChg chg="add mod">
          <ac:chgData name="Mengjiao Zhao" userId="S::alymz22@nottingham.ac.uk::68d739a4-ec63-4ad2-b6df-ddef85c7117f" providerId="AD" clId="Web-{525A6F18-E845-4DB9-9D81-B632B64010BA}" dt="2022-03-04T14:18:28.096" v="304" actId="1076"/>
          <ac:spMkLst>
            <pc:docMk/>
            <pc:sldMk cId="2867633063" sldId="265"/>
            <ac:spMk id="10" creationId="{B3E0A59B-2D35-4530-8D39-6FE17B8C1EA1}"/>
          </ac:spMkLst>
        </pc:spChg>
        <pc:spChg chg="add del mod">
          <ac:chgData name="Mengjiao Zhao" userId="S::alymz22@nottingham.ac.uk::68d739a4-ec63-4ad2-b6df-ddef85c7117f" providerId="AD" clId="Web-{525A6F18-E845-4DB9-9D81-B632B64010BA}" dt="2022-03-04T14:06:14.018" v="130"/>
          <ac:spMkLst>
            <pc:docMk/>
            <pc:sldMk cId="2867633063" sldId="265"/>
            <ac:spMk id="11" creationId="{801EA365-2DBA-4A26-81AC-ADE5968116BD}"/>
          </ac:spMkLst>
        </pc:spChg>
        <pc:spChg chg="add mod">
          <ac:chgData name="Mengjiao Zhao" userId="S::alymz22@nottingham.ac.uk::68d739a4-ec63-4ad2-b6df-ddef85c7117f" providerId="AD" clId="Web-{525A6F18-E845-4DB9-9D81-B632B64010BA}" dt="2022-03-04T14:18:28.112" v="305" actId="1076"/>
          <ac:spMkLst>
            <pc:docMk/>
            <pc:sldMk cId="2867633063" sldId="265"/>
            <ac:spMk id="13" creationId="{60AA98BB-D2DB-43B9-A117-4B1BB3E57CB0}"/>
          </ac:spMkLst>
        </pc:spChg>
        <pc:spChg chg="add mod">
          <ac:chgData name="Mengjiao Zhao" userId="S::alymz22@nottingham.ac.uk::68d739a4-ec63-4ad2-b6df-ddef85c7117f" providerId="AD" clId="Web-{525A6F18-E845-4DB9-9D81-B632B64010BA}" dt="2022-03-04T14:18:28.112" v="306" actId="1076"/>
          <ac:spMkLst>
            <pc:docMk/>
            <pc:sldMk cId="2867633063" sldId="265"/>
            <ac:spMk id="14" creationId="{196C845A-F5C7-4710-BBE2-FD03A1CE8522}"/>
          </ac:spMkLst>
        </pc:spChg>
        <pc:spChg chg="add mod">
          <ac:chgData name="Mengjiao Zhao" userId="S::alymz22@nottingham.ac.uk::68d739a4-ec63-4ad2-b6df-ddef85c7117f" providerId="AD" clId="Web-{525A6F18-E845-4DB9-9D81-B632B64010BA}" dt="2022-03-04T14:18:28.127" v="307" actId="1076"/>
          <ac:spMkLst>
            <pc:docMk/>
            <pc:sldMk cId="2867633063" sldId="265"/>
            <ac:spMk id="15" creationId="{815D65BB-B160-468A-8146-732988AA0A2C}"/>
          </ac:spMkLst>
        </pc:spChg>
        <pc:spChg chg="add mod">
          <ac:chgData name="Mengjiao Zhao" userId="S::alymz22@nottingham.ac.uk::68d739a4-ec63-4ad2-b6df-ddef85c7117f" providerId="AD" clId="Web-{525A6F18-E845-4DB9-9D81-B632B64010BA}" dt="2022-03-04T14:18:28.127" v="308" actId="1076"/>
          <ac:spMkLst>
            <pc:docMk/>
            <pc:sldMk cId="2867633063" sldId="265"/>
            <ac:spMk id="16" creationId="{304E363E-D98D-4A6F-8CD8-92BCCFEAB8C6}"/>
          </ac:spMkLst>
        </pc:spChg>
        <pc:spChg chg="add mod">
          <ac:chgData name="Mengjiao Zhao" userId="S::alymz22@nottingham.ac.uk::68d739a4-ec63-4ad2-b6df-ddef85c7117f" providerId="AD" clId="Web-{525A6F18-E845-4DB9-9D81-B632B64010BA}" dt="2022-03-04T14:18:28.143" v="309" actId="1076"/>
          <ac:spMkLst>
            <pc:docMk/>
            <pc:sldMk cId="2867633063" sldId="265"/>
            <ac:spMk id="17" creationId="{F1ED02ED-BF98-45AC-99E7-89B15EA05900}"/>
          </ac:spMkLst>
        </pc:spChg>
        <pc:spChg chg="add mod ord">
          <ac:chgData name="Mengjiao Zhao" userId="S::alymz22@nottingham.ac.uk::68d739a4-ec63-4ad2-b6df-ddef85c7117f" providerId="AD" clId="Web-{525A6F18-E845-4DB9-9D81-B632B64010BA}" dt="2022-03-04T14:18:28.065" v="300" actId="1076"/>
          <ac:spMkLst>
            <pc:docMk/>
            <pc:sldMk cId="2867633063" sldId="265"/>
            <ac:spMk id="18" creationId="{39933773-BC61-47EF-9654-ACBAC7F894BD}"/>
          </ac:spMkLst>
        </pc:spChg>
        <pc:spChg chg="add del mod">
          <ac:chgData name="Mengjiao Zhao" userId="S::alymz22@nottingham.ac.uk::68d739a4-ec63-4ad2-b6df-ddef85c7117f" providerId="AD" clId="Web-{525A6F18-E845-4DB9-9D81-B632B64010BA}" dt="2022-03-04T14:10:34.695" v="164"/>
          <ac:spMkLst>
            <pc:docMk/>
            <pc:sldMk cId="2867633063" sldId="265"/>
            <ac:spMk id="19" creationId="{6C050202-08EA-412D-8BF7-D23542829D96}"/>
          </ac:spMkLst>
        </pc:spChg>
        <pc:spChg chg="add mod">
          <ac:chgData name="Mengjiao Zhao" userId="S::alymz22@nottingham.ac.uk::68d739a4-ec63-4ad2-b6df-ddef85c7117f" providerId="AD" clId="Web-{525A6F18-E845-4DB9-9D81-B632B64010BA}" dt="2022-03-04T14:12:21.916" v="191" actId="14100"/>
          <ac:spMkLst>
            <pc:docMk/>
            <pc:sldMk cId="2867633063" sldId="265"/>
            <ac:spMk id="20" creationId="{DCA2667F-8826-4707-A3D7-A32940875648}"/>
          </ac:spMkLst>
        </pc:spChg>
        <pc:spChg chg="add mod">
          <ac:chgData name="Mengjiao Zhao" userId="S::alymz22@nottingham.ac.uk::68d739a4-ec63-4ad2-b6df-ddef85c7117f" providerId="AD" clId="Web-{525A6F18-E845-4DB9-9D81-B632B64010BA}" dt="2022-03-04T14:13:07.933" v="207" actId="20577"/>
          <ac:spMkLst>
            <pc:docMk/>
            <pc:sldMk cId="2867633063" sldId="265"/>
            <ac:spMk id="21" creationId="{CB029A0B-F866-404C-877E-F0F973773661}"/>
          </ac:spMkLst>
        </pc:spChg>
        <pc:spChg chg="add mod">
          <ac:chgData name="Mengjiao Zhao" userId="S::alymz22@nottingham.ac.uk::68d739a4-ec63-4ad2-b6df-ddef85c7117f" providerId="AD" clId="Web-{525A6F18-E845-4DB9-9D81-B632B64010BA}" dt="2022-03-04T14:16:44.688" v="258" actId="1076"/>
          <ac:spMkLst>
            <pc:docMk/>
            <pc:sldMk cId="2867633063" sldId="265"/>
            <ac:spMk id="22" creationId="{5A49FDB8-2BE6-4582-9774-6A3B0D3FF3A5}"/>
          </ac:spMkLst>
        </pc:spChg>
        <pc:spChg chg="add mod">
          <ac:chgData name="Mengjiao Zhao" userId="S::alymz22@nottingham.ac.uk::68d739a4-ec63-4ad2-b6df-ddef85c7117f" providerId="AD" clId="Web-{525A6F18-E845-4DB9-9D81-B632B64010BA}" dt="2022-03-04T14:18:28.143" v="310" actId="1076"/>
          <ac:spMkLst>
            <pc:docMk/>
            <pc:sldMk cId="2867633063" sldId="265"/>
            <ac:spMk id="23" creationId="{ECA743D2-D21C-4299-85CA-7A4E13CB58F0}"/>
          </ac:spMkLst>
        </pc:spChg>
        <pc:spChg chg="add mod">
          <ac:chgData name="Mengjiao Zhao" userId="S::alymz22@nottingham.ac.uk::68d739a4-ec63-4ad2-b6df-ddef85c7117f" providerId="AD" clId="Web-{525A6F18-E845-4DB9-9D81-B632B64010BA}" dt="2022-03-04T14:16:36.797" v="256" actId="1076"/>
          <ac:spMkLst>
            <pc:docMk/>
            <pc:sldMk cId="2867633063" sldId="265"/>
            <ac:spMk id="24" creationId="{FAF0F028-A32B-424A-A33C-BD024073B538}"/>
          </ac:spMkLst>
        </pc:spChg>
        <pc:spChg chg="add mod">
          <ac:chgData name="Mengjiao Zhao" userId="S::alymz22@nottingham.ac.uk::68d739a4-ec63-4ad2-b6df-ddef85c7117f" providerId="AD" clId="Web-{525A6F18-E845-4DB9-9D81-B632B64010BA}" dt="2022-03-04T14:16:41.719" v="257" actId="1076"/>
          <ac:spMkLst>
            <pc:docMk/>
            <pc:sldMk cId="2867633063" sldId="265"/>
            <ac:spMk id="25" creationId="{E8ECB891-33A2-40F3-9EBF-83B6372A63FC}"/>
          </ac:spMkLst>
        </pc:spChg>
        <pc:spChg chg="add del mod">
          <ac:chgData name="Mengjiao Zhao" userId="S::alymz22@nottingham.ac.uk::68d739a4-ec63-4ad2-b6df-ddef85c7117f" providerId="AD" clId="Web-{525A6F18-E845-4DB9-9D81-B632B64010BA}" dt="2022-03-04T14:17:07.391" v="276"/>
          <ac:spMkLst>
            <pc:docMk/>
            <pc:sldMk cId="2867633063" sldId="265"/>
            <ac:spMk id="26" creationId="{D05EEEBE-CEE8-4157-B13F-31A2481F9932}"/>
          </ac:spMkLst>
        </pc:spChg>
        <pc:spChg chg="add mod">
          <ac:chgData name="Mengjiao Zhao" userId="S::alymz22@nottingham.ac.uk::68d739a4-ec63-4ad2-b6df-ddef85c7117f" providerId="AD" clId="Web-{525A6F18-E845-4DB9-9D81-B632B64010BA}" dt="2022-03-04T14:17:20.735" v="288" actId="20577"/>
          <ac:spMkLst>
            <pc:docMk/>
            <pc:sldMk cId="2867633063" sldId="265"/>
            <ac:spMk id="27" creationId="{F2D55E8A-5C20-4BBD-9EE5-0862F1ED32A3}"/>
          </ac:spMkLst>
        </pc:spChg>
        <pc:spChg chg="add del">
          <ac:chgData name="Mengjiao Zhao" userId="S::alymz22@nottingham.ac.uk::68d739a4-ec63-4ad2-b6df-ddef85c7117f" providerId="AD" clId="Web-{525A6F18-E845-4DB9-9D81-B632B64010BA}" dt="2022-03-04T14:17:29.782" v="290"/>
          <ac:spMkLst>
            <pc:docMk/>
            <pc:sldMk cId="2867633063" sldId="265"/>
            <ac:spMk id="28" creationId="{7899F922-4A50-43E0-82AB-907BEC925EED}"/>
          </ac:spMkLst>
        </pc:spChg>
        <pc:spChg chg="add mod">
          <ac:chgData name="Mengjiao Zhao" userId="S::alymz22@nottingham.ac.uk::68d739a4-ec63-4ad2-b6df-ddef85c7117f" providerId="AD" clId="Web-{525A6F18-E845-4DB9-9D81-B632B64010BA}" dt="2022-03-04T14:17:52.658" v="295" actId="14100"/>
          <ac:spMkLst>
            <pc:docMk/>
            <pc:sldMk cId="2867633063" sldId="265"/>
            <ac:spMk id="29" creationId="{36234CDA-35AB-4D8D-890E-7E90081ADDE0}"/>
          </ac:spMkLst>
        </pc:spChg>
        <pc:spChg chg="add mod">
          <ac:chgData name="Mengjiao Zhao" userId="S::alymz22@nottingham.ac.uk::68d739a4-ec63-4ad2-b6df-ddef85c7117f" providerId="AD" clId="Web-{525A6F18-E845-4DB9-9D81-B632B64010BA}" dt="2022-03-04T14:18:04.877" v="298" actId="688"/>
          <ac:spMkLst>
            <pc:docMk/>
            <pc:sldMk cId="2867633063" sldId="265"/>
            <ac:spMk id="30" creationId="{964A66F6-6339-43F1-A8D5-065099C41F1B}"/>
          </ac:spMkLst>
        </pc:spChg>
        <pc:spChg chg="add mod">
          <ac:chgData name="Mengjiao Zhao" userId="S::alymz22@nottingham.ac.uk::68d739a4-ec63-4ad2-b6df-ddef85c7117f" providerId="AD" clId="Web-{525A6F18-E845-4DB9-9D81-B632B64010BA}" dt="2022-03-04T14:18:47.347" v="319" actId="20577"/>
          <ac:spMkLst>
            <pc:docMk/>
            <pc:sldMk cId="2867633063" sldId="265"/>
            <ac:spMk id="31" creationId="{49DD7260-84FD-4E99-BC35-A9974BF5321F}"/>
          </ac:spMkLst>
        </pc:spChg>
        <pc:cxnChg chg="add del mod">
          <ac:chgData name="Mengjiao Zhao" userId="S::alymz22@nottingham.ac.uk::68d739a4-ec63-4ad2-b6df-ddef85c7117f" providerId="AD" clId="Web-{525A6F18-E845-4DB9-9D81-B632B64010BA}" dt="2022-03-04T14:07:26.316" v="140"/>
          <ac:cxnSpMkLst>
            <pc:docMk/>
            <pc:sldMk cId="2867633063" sldId="265"/>
            <ac:cxnSpMk id="12" creationId="{9DDE5921-6CD5-490C-AC4F-03DE76DB166A}"/>
          </ac:cxnSpMkLst>
        </pc:cxnChg>
      </pc:sldChg>
    </pc:docChg>
  </pc:docChgLst>
  <pc:docChgLst>
    <pc:chgData name="Mengjiao Zhao" userId="S::alymz22@nottingham.ac.uk::68d739a4-ec63-4ad2-b6df-ddef85c7117f" providerId="AD" clId="Web-{DC262327-7E9E-4819-951B-A32A34BB3559}"/>
    <pc:docChg chg="modSld">
      <pc:chgData name="Mengjiao Zhao" userId="S::alymz22@nottingham.ac.uk::68d739a4-ec63-4ad2-b6df-ddef85c7117f" providerId="AD" clId="Web-{DC262327-7E9E-4819-951B-A32A34BB3559}" dt="2022-03-04T13:54:15.933" v="267" actId="20577"/>
      <pc:docMkLst>
        <pc:docMk/>
      </pc:docMkLst>
      <pc:sldChg chg="modSp">
        <pc:chgData name="Mengjiao Zhao" userId="S::alymz22@nottingham.ac.uk::68d739a4-ec63-4ad2-b6df-ddef85c7117f" providerId="AD" clId="Web-{DC262327-7E9E-4819-951B-A32A34BB3559}" dt="2022-03-04T13:54:15.933" v="267" actId="20577"/>
        <pc:sldMkLst>
          <pc:docMk/>
          <pc:sldMk cId="1810781419" sldId="260"/>
        </pc:sldMkLst>
        <pc:spChg chg="mod">
          <ac:chgData name="Mengjiao Zhao" userId="S::alymz22@nottingham.ac.uk::68d739a4-ec63-4ad2-b6df-ddef85c7117f" providerId="AD" clId="Web-{DC262327-7E9E-4819-951B-A32A34BB3559}" dt="2022-03-04T13:54:15.933" v="267" actId="20577"/>
          <ac:spMkLst>
            <pc:docMk/>
            <pc:sldMk cId="1810781419" sldId="260"/>
            <ac:spMk id="3" creationId="{3F40B316-1316-4F57-BD95-C919E0EFDE84}"/>
          </ac:spMkLst>
        </pc:spChg>
      </pc:sldChg>
    </pc:docChg>
  </pc:docChgLst>
  <pc:docChgLst>
    <pc:chgData name="Liang Deng" userId="S::alyld5@nottingham.ac.uk::c2d2c4b0-5f2f-47b5-8881-1ba13fd72c2c" providerId="AD" clId="Web-{389B91B1-A3B8-45CE-8E6E-91B7541D165F}"/>
    <pc:docChg chg="modSld sldOrd">
      <pc:chgData name="Liang Deng" userId="S::alyld5@nottingham.ac.uk::c2d2c4b0-5f2f-47b5-8881-1ba13fd72c2c" providerId="AD" clId="Web-{389B91B1-A3B8-45CE-8E6E-91B7541D165F}" dt="2022-03-04T14:37:14.993" v="290"/>
      <pc:docMkLst>
        <pc:docMk/>
      </pc:docMkLst>
      <pc:sldChg chg="modSp modNotes">
        <pc:chgData name="Liang Deng" userId="S::alyld5@nottingham.ac.uk::c2d2c4b0-5f2f-47b5-8881-1ba13fd72c2c" providerId="AD" clId="Web-{389B91B1-A3B8-45CE-8E6E-91B7541D165F}" dt="2022-03-04T14:37:14.993" v="290"/>
        <pc:sldMkLst>
          <pc:docMk/>
          <pc:sldMk cId="1810781419" sldId="260"/>
        </pc:sldMkLst>
        <pc:spChg chg="mod">
          <ac:chgData name="Liang Deng" userId="S::alyld5@nottingham.ac.uk::c2d2c4b0-5f2f-47b5-8881-1ba13fd72c2c" providerId="AD" clId="Web-{389B91B1-A3B8-45CE-8E6E-91B7541D165F}" dt="2022-03-04T14:17:12.395" v="62" actId="20577"/>
          <ac:spMkLst>
            <pc:docMk/>
            <pc:sldMk cId="1810781419" sldId="260"/>
            <ac:spMk id="3" creationId="{3F40B316-1316-4F57-BD95-C919E0EFDE84}"/>
          </ac:spMkLst>
        </pc:spChg>
      </pc:sldChg>
      <pc:sldChg chg="modSp">
        <pc:chgData name="Liang Deng" userId="S::alyld5@nottingham.ac.uk::c2d2c4b0-5f2f-47b5-8881-1ba13fd72c2c" providerId="AD" clId="Web-{389B91B1-A3B8-45CE-8E6E-91B7541D165F}" dt="2022-03-04T14:09:37.257" v="33"/>
        <pc:sldMkLst>
          <pc:docMk/>
          <pc:sldMk cId="1921758223" sldId="261"/>
        </pc:sldMkLst>
        <pc:graphicFrameChg chg="mod modGraphic">
          <ac:chgData name="Liang Deng" userId="S::alyld5@nottingham.ac.uk::c2d2c4b0-5f2f-47b5-8881-1ba13fd72c2c" providerId="AD" clId="Web-{389B91B1-A3B8-45CE-8E6E-91B7541D165F}" dt="2022-03-04T14:09:37.257" v="33"/>
          <ac:graphicFrameMkLst>
            <pc:docMk/>
            <pc:sldMk cId="1921758223" sldId="261"/>
            <ac:graphicFrameMk id="4" creationId="{C3DC7061-654D-4A76-A46B-984A0605556C}"/>
          </ac:graphicFrameMkLst>
        </pc:graphicFrameChg>
      </pc:sldChg>
      <pc:sldChg chg="ord">
        <pc:chgData name="Liang Deng" userId="S::alyld5@nottingham.ac.uk::c2d2c4b0-5f2f-47b5-8881-1ba13fd72c2c" providerId="AD" clId="Web-{389B91B1-A3B8-45CE-8E6E-91B7541D165F}" dt="2022-03-04T14:19:53.400" v="64"/>
        <pc:sldMkLst>
          <pc:docMk/>
          <pc:sldMk cId="2867633063" sldId="265"/>
        </pc:sldMkLst>
      </pc:sldChg>
    </pc:docChg>
  </pc:docChgLst>
  <pc:docChgLst>
    <pc:chgData name="Danyal Chaudry" userId="S::psxdc6@nottingham.ac.uk::2b53e371-13e8-4921-951c-03be8bba7051" providerId="AD" clId="Web-{27E6EC18-9E15-4AAF-A3DE-DEB32E4E403B}"/>
    <pc:docChg chg="delSld modSld sldOrd">
      <pc:chgData name="Danyal Chaudry" userId="S::psxdc6@nottingham.ac.uk::2b53e371-13e8-4921-951c-03be8bba7051" providerId="AD" clId="Web-{27E6EC18-9E15-4AAF-A3DE-DEB32E4E403B}" dt="2022-03-04T14:21:15.213" v="261"/>
      <pc:docMkLst>
        <pc:docMk/>
      </pc:docMkLst>
      <pc:sldChg chg="ord">
        <pc:chgData name="Danyal Chaudry" userId="S::psxdc6@nottingham.ac.uk::2b53e371-13e8-4921-951c-03be8bba7051" providerId="AD" clId="Web-{27E6EC18-9E15-4AAF-A3DE-DEB32E4E403B}" dt="2022-03-04T14:21:15.213" v="261"/>
        <pc:sldMkLst>
          <pc:docMk/>
          <pc:sldMk cId="3103131715" sldId="257"/>
        </pc:sldMkLst>
      </pc:sldChg>
      <pc:sldChg chg="addSp delSp modSp">
        <pc:chgData name="Danyal Chaudry" userId="S::psxdc6@nottingham.ac.uk::2b53e371-13e8-4921-951c-03be8bba7051" providerId="AD" clId="Web-{27E6EC18-9E15-4AAF-A3DE-DEB32E4E403B}" dt="2022-03-04T13:45:42.494" v="253"/>
        <pc:sldMkLst>
          <pc:docMk/>
          <pc:sldMk cId="1921758223" sldId="261"/>
        </pc:sldMkLst>
        <pc:spChg chg="mod">
          <ac:chgData name="Danyal Chaudry" userId="S::psxdc6@nottingham.ac.uk::2b53e371-13e8-4921-951c-03be8bba7051" providerId="AD" clId="Web-{27E6EC18-9E15-4AAF-A3DE-DEB32E4E403B}" dt="2022-03-04T13:40:02.891" v="1" actId="1076"/>
          <ac:spMkLst>
            <pc:docMk/>
            <pc:sldMk cId="1921758223" sldId="261"/>
            <ac:spMk id="2" creationId="{81FDB855-6FF5-4BB5-B70E-6F336DAC3D72}"/>
          </ac:spMkLst>
        </pc:spChg>
        <pc:spChg chg="add del">
          <ac:chgData name="Danyal Chaudry" userId="S::psxdc6@nottingham.ac.uk::2b53e371-13e8-4921-951c-03be8bba7051" providerId="AD" clId="Web-{27E6EC18-9E15-4AAF-A3DE-DEB32E4E403B}" dt="2022-03-04T13:40:25.626" v="8"/>
          <ac:spMkLst>
            <pc:docMk/>
            <pc:sldMk cId="1921758223" sldId="261"/>
            <ac:spMk id="3" creationId="{AD3A1286-F24A-494F-A37A-AE2484D1802E}"/>
          </ac:spMkLst>
        </pc:spChg>
        <pc:spChg chg="add del">
          <ac:chgData name="Danyal Chaudry" userId="S::psxdc6@nottingham.ac.uk::2b53e371-13e8-4921-951c-03be8bba7051" providerId="AD" clId="Web-{27E6EC18-9E15-4AAF-A3DE-DEB32E4E403B}" dt="2022-03-04T13:40:23.922" v="7"/>
          <ac:spMkLst>
            <pc:docMk/>
            <pc:sldMk cId="1921758223" sldId="261"/>
            <ac:spMk id="5" creationId="{CAC4FE20-4EC2-44BB-8847-2F363B2CF08E}"/>
          </ac:spMkLst>
        </pc:spChg>
        <pc:spChg chg="add del">
          <ac:chgData name="Danyal Chaudry" userId="S::psxdc6@nottingham.ac.uk::2b53e371-13e8-4921-951c-03be8bba7051" providerId="AD" clId="Web-{27E6EC18-9E15-4AAF-A3DE-DEB32E4E403B}" dt="2022-03-04T13:40:22.813" v="6"/>
          <ac:spMkLst>
            <pc:docMk/>
            <pc:sldMk cId="1921758223" sldId="261"/>
            <ac:spMk id="6" creationId="{81B098EB-5B5A-4AE5-B454-31CFB4C62A4D}"/>
          </ac:spMkLst>
        </pc:spChg>
        <pc:spChg chg="add mod">
          <ac:chgData name="Danyal Chaudry" userId="S::psxdc6@nottingham.ac.uk::2b53e371-13e8-4921-951c-03be8bba7051" providerId="AD" clId="Web-{27E6EC18-9E15-4AAF-A3DE-DEB32E4E403B}" dt="2022-03-04T13:45:22.478" v="195" actId="20577"/>
          <ac:spMkLst>
            <pc:docMk/>
            <pc:sldMk cId="1921758223" sldId="261"/>
            <ac:spMk id="7" creationId="{AD1A0AE8-1681-4B26-913B-54777E524A16}"/>
          </ac:spMkLst>
        </pc:spChg>
        <pc:graphicFrameChg chg="mod modGraphic">
          <ac:chgData name="Danyal Chaudry" userId="S::psxdc6@nottingham.ac.uk::2b53e371-13e8-4921-951c-03be8bba7051" providerId="AD" clId="Web-{27E6EC18-9E15-4AAF-A3DE-DEB32E4E403B}" dt="2022-03-04T13:45:42.494" v="253"/>
          <ac:graphicFrameMkLst>
            <pc:docMk/>
            <pc:sldMk cId="1921758223" sldId="261"/>
            <ac:graphicFrameMk id="4" creationId="{C3DC7061-654D-4A76-A46B-984A0605556C}"/>
          </ac:graphicFrameMkLst>
        </pc:graphicFrameChg>
      </pc:sldChg>
      <pc:sldChg chg="del">
        <pc:chgData name="Danyal Chaudry" userId="S::psxdc6@nottingham.ac.uk::2b53e371-13e8-4921-951c-03be8bba7051" providerId="AD" clId="Web-{27E6EC18-9E15-4AAF-A3DE-DEB32E4E403B}" dt="2022-03-04T13:39:56.203" v="0"/>
        <pc:sldMkLst>
          <pc:docMk/>
          <pc:sldMk cId="0" sldId="262"/>
        </pc:sldMkLst>
      </pc:sldChg>
      <pc:sldChg chg="ord">
        <pc:chgData name="Danyal Chaudry" userId="S::psxdc6@nottingham.ac.uk::2b53e371-13e8-4921-951c-03be8bba7051" providerId="AD" clId="Web-{27E6EC18-9E15-4AAF-A3DE-DEB32E4E403B}" dt="2022-03-04T14:19:34.085" v="260"/>
        <pc:sldMkLst>
          <pc:docMk/>
          <pc:sldMk cId="3826963606"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67CE7-A24D-4F4E-AD06-448ABEA7827E}" type="datetimeFigureOut">
              <a:rPr lang="en-GB" smtClean="0"/>
              <a:t>04/03/2022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62C13-8CF7-4D9F-8D8B-DC9908DF50AE}" type="slidenum">
              <a:rPr lang="en-GB" smtClean="0"/>
              <a:t>‹#›</a:t>
            </a:fld>
            <a:endParaRPr lang="en-GB"/>
          </a:p>
        </p:txBody>
      </p:sp>
    </p:spTree>
    <p:extLst>
      <p:ext uri="{BB962C8B-B14F-4D97-AF65-F5344CB8AC3E}">
        <p14:creationId xmlns:p14="http://schemas.microsoft.com/office/powerpoint/2010/main" val="46942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Steven</a:t>
            </a:r>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2</a:t>
            </a:fld>
            <a:endParaRPr lang="en-GB"/>
          </a:p>
        </p:txBody>
      </p:sp>
    </p:spTree>
    <p:extLst>
      <p:ext uri="{BB962C8B-B14F-4D97-AF65-F5344CB8AC3E}">
        <p14:creationId xmlns:p14="http://schemas.microsoft.com/office/powerpoint/2010/main" val="364612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Danyal</a:t>
            </a:r>
          </a:p>
          <a:p>
            <a:pPr marL="228600" indent="-228600">
              <a:buAutoNum type="arabicPeriod"/>
            </a:pPr>
            <a:r>
              <a:rPr lang="en-US"/>
              <a:t>Container movements from ship using cranes to transport vehicles such as trucks/</a:t>
            </a:r>
            <a:r>
              <a:rPr lang="en-US" err="1"/>
              <a:t>lorrys</a:t>
            </a:r>
            <a:endParaRPr lang="en-US"/>
          </a:p>
          <a:p>
            <a:pPr marL="228600" indent="-228600">
              <a:buAutoNum type="arabicPeriod"/>
            </a:pPr>
            <a:r>
              <a:rPr lang="en-US" sz="1800" b="0" i="0" u="none" strike="noStrike">
                <a:solidFill>
                  <a:srgbClr val="000000"/>
                </a:solidFill>
                <a:effectLst/>
                <a:latin typeface="Times New Roman" panose="02020603050405020304" pitchFamily="18" charset="0"/>
              </a:rPr>
              <a:t>Modelling emergency protocols in the event of a collision between a tanker and the </a:t>
            </a:r>
            <a:r>
              <a:rPr lang="en-US" sz="1800" b="0" i="0" u="none" strike="noStrike" err="1">
                <a:solidFill>
                  <a:srgbClr val="000000"/>
                </a:solidFill>
                <a:effectLst/>
                <a:latin typeface="Times New Roman" panose="02020603050405020304" pitchFamily="18" charset="0"/>
              </a:rPr>
              <a:t>harbour</a:t>
            </a:r>
            <a:endParaRPr lang="en-US" sz="1800" b="0" i="0" u="none" strike="noStrike">
              <a:solidFill>
                <a:srgbClr val="000000"/>
              </a:solidFill>
              <a:effectLst/>
              <a:latin typeface="Times New Roman" panose="02020603050405020304" pitchFamily="18" charset="0"/>
            </a:endParaRPr>
          </a:p>
          <a:p>
            <a:pPr marL="228600" indent="-228600">
              <a:buAutoNum type="arabicPeriod"/>
            </a:pPr>
            <a:r>
              <a:rPr lang="en-US" sz="1800" b="0" i="0" u="none" strike="noStrike">
                <a:solidFill>
                  <a:srgbClr val="000000"/>
                </a:solidFill>
                <a:effectLst/>
                <a:latin typeface="Times New Roman" panose="02020603050405020304" pitchFamily="18" charset="0"/>
              </a:rPr>
              <a:t>Outbound traffic from port to improve traffic movement and avoid congestion</a:t>
            </a:r>
          </a:p>
          <a:p>
            <a:pPr marL="228600" indent="-228600">
              <a:buAutoNum type="arabicPeriod"/>
            </a:pPr>
            <a:r>
              <a:rPr lang="en-US" sz="1800" b="0" i="0" u="none" strike="noStrike">
                <a:solidFill>
                  <a:srgbClr val="000000"/>
                </a:solidFill>
                <a:effectLst/>
                <a:latin typeface="Times New Roman" panose="02020603050405020304" pitchFamily="18" charset="0"/>
              </a:rPr>
              <a:t>Pollution/Environmental impacts of the ships at the port</a:t>
            </a:r>
          </a:p>
          <a:p>
            <a:pPr marL="228600" indent="-228600">
              <a:buAutoNum type="arabicPeriod"/>
            </a:pPr>
            <a:r>
              <a:rPr lang="en-US" sz="1800" b="0" i="0" u="none" strike="noStrike">
                <a:solidFill>
                  <a:srgbClr val="000000"/>
                </a:solidFill>
                <a:effectLst/>
                <a:latin typeface="Times New Roman" panose="02020603050405020304" pitchFamily="18" charset="0"/>
              </a:rPr>
              <a:t>Optimization of port operations (Ship, Cargo, Warehouse, Inland)</a:t>
            </a:r>
          </a:p>
          <a:p>
            <a:pPr marL="228600" indent="-228600">
              <a:buAutoNum type="arabicPeriod"/>
            </a:pPr>
            <a:r>
              <a:rPr lang="en-US" sz="1800" b="0" i="0" u="none" strike="noStrike">
                <a:solidFill>
                  <a:srgbClr val="000000"/>
                </a:solidFill>
                <a:effectLst/>
                <a:latin typeface="Times New Roman" panose="02020603050405020304" pitchFamily="18" charset="0"/>
              </a:rPr>
              <a:t>Allocation of births to improve operations and reduce ship waiting time</a:t>
            </a:r>
          </a:p>
          <a:p>
            <a:pPr marL="228600" indent="-228600">
              <a:buAutoNum type="arabicPeriod"/>
            </a:pPr>
            <a:r>
              <a:rPr lang="en-US" sz="1800" b="0" i="0" u="none" strike="noStrike">
                <a:solidFill>
                  <a:srgbClr val="000000"/>
                </a:solidFill>
                <a:effectLst/>
                <a:latin typeface="Times New Roman" panose="02020603050405020304" pitchFamily="18" charset="0"/>
              </a:rPr>
              <a:t>Niche idea: using autonomous vehicles for cargo handling</a:t>
            </a:r>
          </a:p>
          <a:p>
            <a:pPr marL="228600" indent="-228600">
              <a:buAutoNum type="arabicPeriod"/>
            </a:pPr>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3</a:t>
            </a:fld>
            <a:endParaRPr lang="en-GB"/>
          </a:p>
        </p:txBody>
      </p:sp>
    </p:spTree>
    <p:extLst>
      <p:ext uri="{BB962C8B-B14F-4D97-AF65-F5344CB8AC3E}">
        <p14:creationId xmlns:p14="http://schemas.microsoft.com/office/powerpoint/2010/main" val="405054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Thomas</a:t>
            </a:r>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4</a:t>
            </a:fld>
            <a:endParaRPr lang="en-GB"/>
          </a:p>
        </p:txBody>
      </p:sp>
    </p:spTree>
    <p:extLst>
      <p:ext uri="{BB962C8B-B14F-4D97-AF65-F5344CB8AC3E}">
        <p14:creationId xmlns:p14="http://schemas.microsoft.com/office/powerpoint/2010/main" val="285613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Mingjiao</a:t>
            </a:r>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5</a:t>
            </a:fld>
            <a:endParaRPr lang="en-GB"/>
          </a:p>
        </p:txBody>
      </p:sp>
    </p:spTree>
    <p:extLst>
      <p:ext uri="{BB962C8B-B14F-4D97-AF65-F5344CB8AC3E}">
        <p14:creationId xmlns:p14="http://schemas.microsoft.com/office/powerpoint/2010/main" val="42235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Liang</a:t>
            </a:r>
          </a:p>
          <a:p>
            <a:r>
              <a:rPr lang="en-US">
                <a:cs typeface="Calibri"/>
              </a:rPr>
              <a:t>Why DES？ The</a:t>
            </a:r>
            <a:r>
              <a:rPr lang="en-US"/>
              <a:t> ships arriving at the port and carrying the cargo are random.</a:t>
            </a:r>
            <a:endParaRPr lang="en-GB" b="1"/>
          </a:p>
          <a:p>
            <a:r>
              <a:rPr lang="en-US"/>
              <a:t>Two main project, one is reduce ship waiting time, and Harbor ships environmental impact modelling.</a:t>
            </a:r>
            <a:endParaRPr lang="en-GB"/>
          </a:p>
          <a:p>
            <a:r>
              <a:rPr lang="en-US"/>
              <a:t> Our main project reduce waiting time Feasibility, Usefulness,Components Complexity</a:t>
            </a:r>
            <a:endParaRPr lang="en-GB">
              <a:cs typeface="Calibri"/>
            </a:endParaRPr>
          </a:p>
          <a:p>
            <a:r>
              <a:rPr lang="en-US"/>
              <a:t>Reduce ship waiting time and improve general port efficiency, improve customer satisfaction ,Increase port flow </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D062C13-8CF7-4D9F-8D8B-DC9908DF50AE}" type="slidenum">
              <a:rPr lang="en-GB" smtClean="0"/>
              <a:t>6</a:t>
            </a:fld>
            <a:endParaRPr lang="en-GB"/>
          </a:p>
        </p:txBody>
      </p:sp>
    </p:spTree>
    <p:extLst>
      <p:ext uri="{BB962C8B-B14F-4D97-AF65-F5344CB8AC3E}">
        <p14:creationId xmlns:p14="http://schemas.microsoft.com/office/powerpoint/2010/main" val="180483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Danyal</a:t>
            </a:r>
          </a:p>
          <a:p>
            <a:pPr marL="228600" indent="-228600">
              <a:buAutoNum type="arabicPeriod"/>
            </a:pPr>
            <a:r>
              <a:rPr lang="en-US"/>
              <a:t>Container movements from ship using cranes to transport vehicles such as trucks/</a:t>
            </a:r>
            <a:r>
              <a:rPr lang="en-US" err="1"/>
              <a:t>lorrys</a:t>
            </a:r>
            <a:endParaRPr lang="en-US"/>
          </a:p>
          <a:p>
            <a:pPr marL="228600" indent="-228600">
              <a:buAutoNum type="arabicPeriod"/>
            </a:pPr>
            <a:r>
              <a:rPr lang="en-US" sz="1800" b="0" i="0" u="none" strike="noStrike">
                <a:solidFill>
                  <a:srgbClr val="000000"/>
                </a:solidFill>
                <a:effectLst/>
                <a:latin typeface="Times New Roman" panose="02020603050405020304" pitchFamily="18" charset="0"/>
              </a:rPr>
              <a:t>Modelling emergency protocols in the event of a collision between a tanker and the </a:t>
            </a:r>
            <a:r>
              <a:rPr lang="en-US" sz="1800" b="0" i="0" u="none" strike="noStrike" err="1">
                <a:solidFill>
                  <a:srgbClr val="000000"/>
                </a:solidFill>
                <a:effectLst/>
                <a:latin typeface="Times New Roman" panose="02020603050405020304" pitchFamily="18" charset="0"/>
              </a:rPr>
              <a:t>harbour</a:t>
            </a:r>
            <a:endParaRPr lang="en-US" sz="1800" b="0" i="0" u="none" strike="noStrike">
              <a:solidFill>
                <a:srgbClr val="000000"/>
              </a:solidFill>
              <a:effectLst/>
              <a:latin typeface="Times New Roman" panose="02020603050405020304" pitchFamily="18" charset="0"/>
            </a:endParaRPr>
          </a:p>
          <a:p>
            <a:pPr marL="228600" indent="-228600">
              <a:buAutoNum type="arabicPeriod"/>
            </a:pPr>
            <a:r>
              <a:rPr lang="en-US" sz="1800" b="0" i="0" u="none" strike="noStrike">
                <a:solidFill>
                  <a:srgbClr val="000000"/>
                </a:solidFill>
                <a:effectLst/>
                <a:latin typeface="Times New Roman" panose="02020603050405020304" pitchFamily="18" charset="0"/>
              </a:rPr>
              <a:t>Outbound traffic from port to improve traffic movement and avoid congestion</a:t>
            </a:r>
          </a:p>
          <a:p>
            <a:pPr marL="228600" indent="-228600">
              <a:buAutoNum type="arabicPeriod"/>
            </a:pPr>
            <a:r>
              <a:rPr lang="en-US" sz="1800" b="0" i="0" u="none" strike="noStrike">
                <a:solidFill>
                  <a:srgbClr val="000000"/>
                </a:solidFill>
                <a:effectLst/>
                <a:latin typeface="Times New Roman" panose="02020603050405020304" pitchFamily="18" charset="0"/>
              </a:rPr>
              <a:t>Pollution/Environmental impacts of the ships at the port</a:t>
            </a:r>
          </a:p>
          <a:p>
            <a:pPr marL="228600" indent="-228600">
              <a:buAutoNum type="arabicPeriod"/>
            </a:pPr>
            <a:r>
              <a:rPr lang="en-US" sz="1800" b="0" i="0" u="none" strike="noStrike">
                <a:solidFill>
                  <a:srgbClr val="000000"/>
                </a:solidFill>
                <a:effectLst/>
                <a:latin typeface="Times New Roman" panose="02020603050405020304" pitchFamily="18" charset="0"/>
              </a:rPr>
              <a:t>Optimization of port operations (Ship, Cargo, Warehouse, Inland)</a:t>
            </a:r>
          </a:p>
          <a:p>
            <a:pPr marL="228600" indent="-228600">
              <a:buAutoNum type="arabicPeriod"/>
            </a:pPr>
            <a:r>
              <a:rPr lang="en-US" sz="1800" b="0" i="0" u="none" strike="noStrike">
                <a:solidFill>
                  <a:srgbClr val="000000"/>
                </a:solidFill>
                <a:effectLst/>
                <a:latin typeface="Times New Roman" panose="02020603050405020304" pitchFamily="18" charset="0"/>
              </a:rPr>
              <a:t>Allocation of births to improve operations and reduce ship waiting time</a:t>
            </a:r>
          </a:p>
          <a:p>
            <a:pPr marL="228600" indent="-228600">
              <a:buAutoNum type="arabicPeriod"/>
            </a:pPr>
            <a:r>
              <a:rPr lang="en-US" sz="1800" b="0" i="0" u="none" strike="noStrike">
                <a:solidFill>
                  <a:srgbClr val="000000"/>
                </a:solidFill>
                <a:effectLst/>
                <a:latin typeface="Times New Roman" panose="02020603050405020304" pitchFamily="18" charset="0"/>
              </a:rPr>
              <a:t>Niche idea: using autonomous vehicles for cargo handling</a:t>
            </a:r>
          </a:p>
          <a:p>
            <a:pPr marL="228600" indent="-228600">
              <a:buAutoNum type="arabicPeriod"/>
            </a:pPr>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7</a:t>
            </a:fld>
            <a:endParaRPr lang="en-GB"/>
          </a:p>
        </p:txBody>
      </p:sp>
    </p:spTree>
    <p:extLst>
      <p:ext uri="{BB962C8B-B14F-4D97-AF65-F5344CB8AC3E}">
        <p14:creationId xmlns:p14="http://schemas.microsoft.com/office/powerpoint/2010/main" val="309959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Jingchun</a:t>
            </a:r>
            <a:endParaRPr lang="en-GB"/>
          </a:p>
          <a:p>
            <a:endParaRPr lang="en-GB"/>
          </a:p>
        </p:txBody>
      </p:sp>
      <p:sp>
        <p:nvSpPr>
          <p:cNvPr id="4" name="Slide Number Placeholder 3"/>
          <p:cNvSpPr>
            <a:spLocks noGrp="1"/>
          </p:cNvSpPr>
          <p:nvPr>
            <p:ph type="sldNum" sz="quarter" idx="5"/>
          </p:nvPr>
        </p:nvSpPr>
        <p:spPr/>
        <p:txBody>
          <a:bodyPr/>
          <a:lstStyle/>
          <a:p>
            <a:fld id="{4D062C13-8CF7-4D9F-8D8B-DC9908DF50AE}" type="slidenum">
              <a:rPr lang="en-GB" smtClean="0"/>
              <a:t>8</a:t>
            </a:fld>
            <a:endParaRPr lang="en-GB"/>
          </a:p>
        </p:txBody>
      </p:sp>
    </p:spTree>
    <p:extLst>
      <p:ext uri="{BB962C8B-B14F-4D97-AF65-F5344CB8AC3E}">
        <p14:creationId xmlns:p14="http://schemas.microsoft.com/office/powerpoint/2010/main" val="169622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60E6-54E5-4D3D-B460-F2EEB6DE9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A345A1-13FB-4CC8-9A32-9B27EBC3D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F212CD-F913-4479-A6A2-06443479FFDF}"/>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B38F6A3D-E582-4ECC-A321-84B944177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FB553B-AC02-4973-90F2-B25FFA2B5617}"/>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25342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E8BF-5EA3-4152-98F2-6F506F5000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A0E3A8-441F-49D5-B74C-26A490C06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FEBE0B-3F91-4C15-A216-CFD495471B44}"/>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12EED615-2BA3-4AB1-AC21-6DD024D9B5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428E31-02BA-4267-BD87-71913ABBD336}"/>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350972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EAE75-49CB-43D7-8FE2-102CA58A3D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4B71B6-2B1A-4C9D-BA93-4AD2B0B90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D0BA16-89A5-497A-9521-926F0B977569}"/>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B91D9C88-8D88-4867-862D-61BF839E45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73FE7C-62F6-4D07-8EDC-3E4F5A0CCC55}"/>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75379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D9EA-AC8E-4926-9327-27E36DB61D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07797-6491-4A8E-A118-70CBF8836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BB50F5-F2DE-49B5-975F-6D733D6D60F8}"/>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9A627F80-1F9B-4F54-A4D9-FBBAAB31B9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55E26F-1F22-4280-B515-2762CDED83AD}"/>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94353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8728-FCFB-4667-B370-780AEDD8F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4A05AD-56F1-487E-98CC-5A3F373A9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B1DF9-E1E1-40BB-8BE3-DD876B0A2D2E}"/>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EED85C85-3FA0-4670-8796-E32FAD8BA8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588B8D-2E93-4D29-9972-3C468F5D3874}"/>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2151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F4C1-EA35-4476-8590-EA271D9BFB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CA0053-106C-4B7D-A8FE-F9E525789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D95689-9B2B-48EF-AB61-09BEFA0E2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2CCBF2-172B-4847-87EF-DE9890FE4DA8}"/>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6" name="Footer Placeholder 5">
            <a:extLst>
              <a:ext uri="{FF2B5EF4-FFF2-40B4-BE49-F238E27FC236}">
                <a16:creationId xmlns:a16="http://schemas.microsoft.com/office/drawing/2014/main" id="{7EC00B4C-BE26-4594-9722-5DD8CF1B47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59EA21-6B86-46D5-BA16-CCE084C3E10A}"/>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343682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D131-59E7-40CA-A923-FDBE812F81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BA1C8A-5EB2-4CC6-9C75-AB392E6D7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7D409-3B40-4008-8129-EA52D0C73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DB14A-6F2C-4FDB-B27A-8D1962BF6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D9A02-FEC8-460A-B057-D2794A74B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E8F697-F4FD-488C-9BE7-058686404350}"/>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8" name="Footer Placeholder 7">
            <a:extLst>
              <a:ext uri="{FF2B5EF4-FFF2-40B4-BE49-F238E27FC236}">
                <a16:creationId xmlns:a16="http://schemas.microsoft.com/office/drawing/2014/main" id="{B02D99B7-4DEA-448F-AF90-6AA2B90493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084455-63B0-49E1-83B8-C1BE80BEDBF0}"/>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10695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4161-555D-4936-BBAC-56BE647D710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FD6CA1-136F-4609-934A-79A67DCEABB3}"/>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4" name="Footer Placeholder 3">
            <a:extLst>
              <a:ext uri="{FF2B5EF4-FFF2-40B4-BE49-F238E27FC236}">
                <a16:creationId xmlns:a16="http://schemas.microsoft.com/office/drawing/2014/main" id="{0EA2B31D-89CA-4839-8707-CEECE63DF8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67C9FF-1AC2-461E-8450-42AB172AFBFA}"/>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120556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B79D5-DEC0-4417-AE4E-1017C6B55BD2}"/>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3" name="Footer Placeholder 2">
            <a:extLst>
              <a:ext uri="{FF2B5EF4-FFF2-40B4-BE49-F238E27FC236}">
                <a16:creationId xmlns:a16="http://schemas.microsoft.com/office/drawing/2014/main" id="{2E57F04C-D664-4E2C-9118-85E623AFBB4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AA6B25-6FE8-4037-A694-1AC1C217C9AE}"/>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360716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9F72-C8D8-4F34-B386-980EA86DB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89276C8-82B0-4311-9172-6736C6D6B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A356E2-AE2E-4F3E-A2F1-0DF224E7F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649BC-5E05-4C75-BDB1-84E5E013F191}"/>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6" name="Footer Placeholder 5">
            <a:extLst>
              <a:ext uri="{FF2B5EF4-FFF2-40B4-BE49-F238E27FC236}">
                <a16:creationId xmlns:a16="http://schemas.microsoft.com/office/drawing/2014/main" id="{E2BD060B-7F7A-4C28-9835-5FDE86CA29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CE8685-3F80-46F0-8F37-6CB83E336014}"/>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85862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FAE3-A91A-4A2C-A7DD-AD698FCF8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A1C84D-C07D-4947-A59C-F2449D477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DF70B2-1C52-4729-9181-AED6099BB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BD602-CB0A-435B-9100-DD681EB24059}"/>
              </a:ext>
            </a:extLst>
          </p:cNvPr>
          <p:cNvSpPr>
            <a:spLocks noGrp="1"/>
          </p:cNvSpPr>
          <p:nvPr>
            <p:ph type="dt" sz="half" idx="10"/>
          </p:nvPr>
        </p:nvSpPr>
        <p:spPr/>
        <p:txBody>
          <a:bodyPr/>
          <a:lstStyle/>
          <a:p>
            <a:fld id="{3C9F36F3-EFBC-4E11-B697-20A706CEE24D}" type="datetimeFigureOut">
              <a:rPr lang="en-GB" smtClean="0"/>
              <a:t>04/03/2022</a:t>
            </a:fld>
            <a:endParaRPr lang="en-GB"/>
          </a:p>
        </p:txBody>
      </p:sp>
      <p:sp>
        <p:nvSpPr>
          <p:cNvPr id="6" name="Footer Placeholder 5">
            <a:extLst>
              <a:ext uri="{FF2B5EF4-FFF2-40B4-BE49-F238E27FC236}">
                <a16:creationId xmlns:a16="http://schemas.microsoft.com/office/drawing/2014/main" id="{E6CDB617-834E-4A46-9878-2833B67A90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71975C-AB44-4374-9615-F576167250FB}"/>
              </a:ext>
            </a:extLst>
          </p:cNvPr>
          <p:cNvSpPr>
            <a:spLocks noGrp="1"/>
          </p:cNvSpPr>
          <p:nvPr>
            <p:ph type="sldNum" sz="quarter" idx="12"/>
          </p:nvPr>
        </p:nvSpPr>
        <p:spPr/>
        <p:txBody>
          <a:bodyPr/>
          <a:lstStyle/>
          <a:p>
            <a:fld id="{633CB6CC-0F3F-49F9-9DB4-442C268F821E}" type="slidenum">
              <a:rPr lang="en-GB" smtClean="0"/>
              <a:t>‹#›</a:t>
            </a:fld>
            <a:endParaRPr lang="en-GB"/>
          </a:p>
        </p:txBody>
      </p:sp>
    </p:spTree>
    <p:extLst>
      <p:ext uri="{BB962C8B-B14F-4D97-AF65-F5344CB8AC3E}">
        <p14:creationId xmlns:p14="http://schemas.microsoft.com/office/powerpoint/2010/main" val="217541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F4E27-D665-4135-88DA-9F50901E9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2402A2-9020-48AA-8BEC-D0813232B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4E9134-71BB-4F5B-BBD7-8B7B8B91C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F36F3-EFBC-4E11-B697-20A706CEE24D}" type="datetimeFigureOut">
              <a:rPr lang="en-GB" smtClean="0"/>
              <a:t>04/03/2022</a:t>
            </a:fld>
            <a:endParaRPr lang="en-GB"/>
          </a:p>
        </p:txBody>
      </p:sp>
      <p:sp>
        <p:nvSpPr>
          <p:cNvPr id="5" name="Footer Placeholder 4">
            <a:extLst>
              <a:ext uri="{FF2B5EF4-FFF2-40B4-BE49-F238E27FC236}">
                <a16:creationId xmlns:a16="http://schemas.microsoft.com/office/drawing/2014/main" id="{64A587EA-889F-4548-ABFA-0B46F9EB2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D9DF57-21EF-4070-B324-CB76B2DE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CB6CC-0F3F-49F9-9DB4-442C268F821E}" type="slidenum">
              <a:rPr lang="en-GB" smtClean="0"/>
              <a:t>‹#›</a:t>
            </a:fld>
            <a:endParaRPr lang="en-GB"/>
          </a:p>
        </p:txBody>
      </p:sp>
    </p:spTree>
    <p:extLst>
      <p:ext uri="{BB962C8B-B14F-4D97-AF65-F5344CB8AC3E}">
        <p14:creationId xmlns:p14="http://schemas.microsoft.com/office/powerpoint/2010/main" val="166906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g Fish Consulting (@bigfishdallas) / Twitter">
            <a:extLst>
              <a:ext uri="{FF2B5EF4-FFF2-40B4-BE49-F238E27FC236}">
                <a16:creationId xmlns:a16="http://schemas.microsoft.com/office/drawing/2014/main" id="{A9452C44-7920-4D50-9683-ADCEE4E20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597" y="643597"/>
            <a:ext cx="5570806" cy="557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9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ort of Hamburg - History and Facts | History Hit">
            <a:extLst>
              <a:ext uri="{FF2B5EF4-FFF2-40B4-BE49-F238E27FC236}">
                <a16:creationId xmlns:a16="http://schemas.microsoft.com/office/drawing/2014/main" id="{4B751AF4-DF07-490C-93EA-AE6FA275C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3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19F1B15-25F9-4634-BCDD-1BFD6C9C6E41}"/>
              </a:ext>
            </a:extLst>
          </p:cNvPr>
          <p:cNvSpPr>
            <a:spLocks noGrp="1"/>
          </p:cNvSpPr>
          <p:nvPr>
            <p:ph type="title"/>
          </p:nvPr>
        </p:nvSpPr>
        <p:spPr>
          <a:xfrm>
            <a:off x="709448" y="1913950"/>
            <a:ext cx="4204137" cy="1342754"/>
          </a:xfrm>
        </p:spPr>
        <p:txBody>
          <a:bodyPr>
            <a:normAutofit/>
          </a:bodyPr>
          <a:lstStyle/>
          <a:p>
            <a:pPr algn="ctr"/>
            <a:r>
              <a:rPr lang="en-US" sz="3600" b="1"/>
              <a:t>Introduction</a:t>
            </a:r>
            <a:endParaRPr lang="en-GB" sz="3600" b="1"/>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D6AE5C-F80B-4385-9D45-D5EFCDB98BC4}"/>
              </a:ext>
            </a:extLst>
          </p:cNvPr>
          <p:cNvSpPr>
            <a:spLocks noGrp="1"/>
          </p:cNvSpPr>
          <p:nvPr>
            <p:ph idx="1"/>
          </p:nvPr>
        </p:nvSpPr>
        <p:spPr>
          <a:xfrm>
            <a:off x="525516" y="3417573"/>
            <a:ext cx="4593021" cy="2619839"/>
          </a:xfrm>
        </p:spPr>
        <p:txBody>
          <a:bodyPr anchor="ctr">
            <a:normAutofit/>
          </a:bodyPr>
          <a:lstStyle/>
          <a:p>
            <a:r>
              <a:rPr lang="en-US" sz="1800"/>
              <a:t>The Port of Hamburg is the third largest port in Europe and ranked 18 worldwide in 2020</a:t>
            </a:r>
          </a:p>
          <a:p>
            <a:r>
              <a:rPr lang="en-US" sz="1800"/>
              <a:t>Analysis of potential projects for the Port of Hamburg</a:t>
            </a:r>
          </a:p>
          <a:p>
            <a:endParaRPr lang="en-GB" sz="1800"/>
          </a:p>
        </p:txBody>
      </p:sp>
    </p:spTree>
    <p:extLst>
      <p:ext uri="{BB962C8B-B14F-4D97-AF65-F5344CB8AC3E}">
        <p14:creationId xmlns:p14="http://schemas.microsoft.com/office/powerpoint/2010/main" val="382696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76AD-3EC9-44EB-BD0A-8CB5168FC834}"/>
              </a:ext>
            </a:extLst>
          </p:cNvPr>
          <p:cNvSpPr>
            <a:spLocks noGrp="1"/>
          </p:cNvSpPr>
          <p:nvPr>
            <p:ph type="title"/>
          </p:nvPr>
        </p:nvSpPr>
        <p:spPr/>
        <p:txBody>
          <a:bodyPr/>
          <a:lstStyle/>
          <a:p>
            <a:r>
              <a:rPr lang="en-US" b="1"/>
              <a:t>Potential Projects</a:t>
            </a:r>
            <a:endParaRPr lang="en-GB" b="1"/>
          </a:p>
        </p:txBody>
      </p:sp>
      <p:sp>
        <p:nvSpPr>
          <p:cNvPr id="3" name="Content Placeholder 2">
            <a:extLst>
              <a:ext uri="{FF2B5EF4-FFF2-40B4-BE49-F238E27FC236}">
                <a16:creationId xmlns:a16="http://schemas.microsoft.com/office/drawing/2014/main" id="{468A9A4E-903F-4BCF-93F6-59D93E777444}"/>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a:t>Modelling of inbound containers movements</a:t>
            </a:r>
          </a:p>
          <a:p>
            <a:pPr marL="514350" indent="-514350">
              <a:buFont typeface="+mj-lt"/>
              <a:buAutoNum type="arabicPeriod"/>
            </a:pPr>
            <a:r>
              <a:rPr lang="en-US"/>
              <a:t>Emergency protocols modelling incase of a collision</a:t>
            </a:r>
          </a:p>
          <a:p>
            <a:pPr marL="514350" indent="-514350">
              <a:buFont typeface="+mj-lt"/>
              <a:buAutoNum type="arabicPeriod"/>
            </a:pPr>
            <a:r>
              <a:rPr lang="en-US"/>
              <a:t>Outbound lorry traffic modelling to avoid congestion</a:t>
            </a:r>
          </a:p>
          <a:p>
            <a:pPr marL="514350" indent="-514350">
              <a:buFont typeface="+mj-lt"/>
              <a:buAutoNum type="arabicPeriod"/>
            </a:pPr>
            <a:r>
              <a:rPr lang="en-US"/>
              <a:t>Harbor ships environmental impact modelling</a:t>
            </a:r>
          </a:p>
          <a:p>
            <a:pPr marL="514350" indent="-514350">
              <a:buFont typeface="+mj-lt"/>
              <a:buAutoNum type="arabicPeriod"/>
            </a:pPr>
            <a:r>
              <a:rPr lang="en-US"/>
              <a:t>Port Operations optimization (Ship, Cargo, Warehouse, Inland)</a:t>
            </a:r>
          </a:p>
          <a:p>
            <a:pPr marL="514350" indent="-514350">
              <a:buFont typeface="+mj-lt"/>
              <a:buAutoNum type="arabicPeriod"/>
            </a:pPr>
            <a:r>
              <a:rPr lang="en-US"/>
              <a:t>Berth allocation to reduce Ship waiting time</a:t>
            </a:r>
            <a:endParaRPr lang="en-US">
              <a:cs typeface="Calibri"/>
            </a:endParaRPr>
          </a:p>
          <a:p>
            <a:pPr marL="514350" indent="-514350">
              <a:buFont typeface="+mj-lt"/>
              <a:buAutoNum type="arabicPeriod"/>
            </a:pPr>
            <a:r>
              <a:rPr lang="en-US"/>
              <a:t>Simulation to optimize running costs using autonomous vehicles</a:t>
            </a:r>
          </a:p>
          <a:p>
            <a:pPr marL="514350" indent="-514350">
              <a:buFont typeface="+mj-lt"/>
              <a:buAutoNum type="arabicPeriod"/>
            </a:pPr>
            <a:endParaRPr lang="en-US"/>
          </a:p>
          <a:p>
            <a:pPr marL="514350" indent="-514350">
              <a:buFont typeface="+mj-lt"/>
              <a:buAutoNum type="arabicPeriod"/>
            </a:pPr>
            <a:endParaRPr lang="en-US"/>
          </a:p>
          <a:p>
            <a:endParaRPr lang="en-GB"/>
          </a:p>
        </p:txBody>
      </p:sp>
    </p:spTree>
    <p:extLst>
      <p:ext uri="{BB962C8B-B14F-4D97-AF65-F5344CB8AC3E}">
        <p14:creationId xmlns:p14="http://schemas.microsoft.com/office/powerpoint/2010/main" val="310313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0B5-6AFD-48AB-83FF-4BC471AEC9FB}"/>
              </a:ext>
            </a:extLst>
          </p:cNvPr>
          <p:cNvSpPr>
            <a:spLocks noGrp="1"/>
          </p:cNvSpPr>
          <p:nvPr>
            <p:ph type="title"/>
          </p:nvPr>
        </p:nvSpPr>
        <p:spPr/>
        <p:txBody>
          <a:bodyPr/>
          <a:lstStyle/>
          <a:p>
            <a:r>
              <a:rPr lang="en-US"/>
              <a:t>Ranking Criteria</a:t>
            </a:r>
            <a:endParaRPr lang="en-GB"/>
          </a:p>
        </p:txBody>
      </p:sp>
      <p:sp>
        <p:nvSpPr>
          <p:cNvPr id="3" name="Content Placeholder 2">
            <a:extLst>
              <a:ext uri="{FF2B5EF4-FFF2-40B4-BE49-F238E27FC236}">
                <a16:creationId xmlns:a16="http://schemas.microsoft.com/office/drawing/2014/main" id="{3035B35B-DACF-46D0-B414-FDED64287E6B}"/>
              </a:ext>
            </a:extLst>
          </p:cNvPr>
          <p:cNvSpPr>
            <a:spLocks noGrp="1"/>
          </p:cNvSpPr>
          <p:nvPr>
            <p:ph idx="1"/>
          </p:nvPr>
        </p:nvSpPr>
        <p:spPr/>
        <p:txBody>
          <a:bodyPr>
            <a:normAutofit/>
          </a:bodyPr>
          <a:lstStyle/>
          <a:p>
            <a:r>
              <a:rPr lang="en-US" sz="2000" b="1"/>
              <a:t>Feasibility</a:t>
            </a:r>
          </a:p>
          <a:p>
            <a:pPr marL="0" indent="0">
              <a:buNone/>
            </a:pPr>
            <a:r>
              <a:rPr lang="en-US" sz="2000"/>
              <a:t>Ease of physical implementation</a:t>
            </a:r>
          </a:p>
          <a:p>
            <a:r>
              <a:rPr lang="en-US" sz="2000" b="1"/>
              <a:t>Usefulness: </a:t>
            </a:r>
          </a:p>
          <a:p>
            <a:pPr marL="0" indent="0">
              <a:buNone/>
            </a:pPr>
            <a:r>
              <a:rPr lang="en-US" sz="2000"/>
              <a:t>Advantages/benefits of the project</a:t>
            </a:r>
          </a:p>
          <a:p>
            <a:r>
              <a:rPr lang="en-US" sz="2000" b="1"/>
              <a:t>Complexity of Components involved:</a:t>
            </a:r>
          </a:p>
          <a:p>
            <a:pPr marL="0" indent="0">
              <a:buNone/>
            </a:pPr>
            <a:r>
              <a:rPr lang="en-US" sz="2000"/>
              <a:t>Simplicity of the simulation</a:t>
            </a:r>
          </a:p>
          <a:p>
            <a:r>
              <a:rPr lang="en-US" sz="2000" b="1"/>
              <a:t>Potential Environmental Impact:</a:t>
            </a:r>
          </a:p>
          <a:p>
            <a:pPr marL="0" indent="0">
              <a:buNone/>
            </a:pPr>
            <a:r>
              <a:rPr lang="en-US" sz="2000"/>
              <a:t>Environmental benefits of the project</a:t>
            </a:r>
          </a:p>
          <a:p>
            <a:r>
              <a:rPr lang="en-US" sz="2000" b="1"/>
              <a:t>Data requirements:</a:t>
            </a:r>
          </a:p>
          <a:p>
            <a:pPr marL="0" indent="0">
              <a:buNone/>
            </a:pPr>
            <a:r>
              <a:rPr lang="en-US" sz="2000"/>
              <a:t>Ease of acquiring the required data for modelling</a:t>
            </a:r>
          </a:p>
          <a:p>
            <a:pPr marL="0" indent="0">
              <a:buNone/>
            </a:pPr>
            <a:endParaRPr lang="en-US" sz="2000" b="1"/>
          </a:p>
          <a:p>
            <a:pPr marL="0" indent="0">
              <a:buNone/>
            </a:pPr>
            <a:endParaRPr lang="en-GB" sz="2000"/>
          </a:p>
        </p:txBody>
      </p:sp>
    </p:spTree>
    <p:extLst>
      <p:ext uri="{BB962C8B-B14F-4D97-AF65-F5344CB8AC3E}">
        <p14:creationId xmlns:p14="http://schemas.microsoft.com/office/powerpoint/2010/main" val="230635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F293-6AE0-4609-B7F7-52E3106518D7}"/>
              </a:ext>
            </a:extLst>
          </p:cNvPr>
          <p:cNvSpPr>
            <a:spLocks noGrp="1"/>
          </p:cNvSpPr>
          <p:nvPr>
            <p:ph type="title"/>
          </p:nvPr>
        </p:nvSpPr>
        <p:spPr/>
        <p:txBody>
          <a:bodyPr/>
          <a:lstStyle/>
          <a:p>
            <a:r>
              <a:rPr lang="en-US"/>
              <a:t>Project Rankings</a:t>
            </a:r>
            <a:endParaRPr lang="en-GB"/>
          </a:p>
        </p:txBody>
      </p:sp>
      <p:graphicFrame>
        <p:nvGraphicFramePr>
          <p:cNvPr id="4" name="Table 4">
            <a:extLst>
              <a:ext uri="{FF2B5EF4-FFF2-40B4-BE49-F238E27FC236}">
                <a16:creationId xmlns:a16="http://schemas.microsoft.com/office/drawing/2014/main" id="{BCFA26D9-4C8E-407F-9F0F-68C1902F072C}"/>
              </a:ext>
            </a:extLst>
          </p:cNvPr>
          <p:cNvGraphicFramePr>
            <a:graphicFrameLocks noGrp="1"/>
          </p:cNvGraphicFramePr>
          <p:nvPr>
            <p:ph idx="1"/>
            <p:extLst>
              <p:ext uri="{D42A27DB-BD31-4B8C-83A1-F6EECF244321}">
                <p14:modId xmlns:p14="http://schemas.microsoft.com/office/powerpoint/2010/main" val="3225944718"/>
              </p:ext>
            </p:extLst>
          </p:nvPr>
        </p:nvGraphicFramePr>
        <p:xfrm>
          <a:off x="326334" y="1560581"/>
          <a:ext cx="11539332" cy="4668520"/>
        </p:xfrm>
        <a:graphic>
          <a:graphicData uri="http://schemas.openxmlformats.org/drawingml/2006/table">
            <a:tbl>
              <a:tblPr firstRow="1" bandRow="1">
                <a:tableStyleId>{5C22544A-7EE6-4342-B048-85BDC9FD1C3A}</a:tableStyleId>
              </a:tblPr>
              <a:tblGrid>
                <a:gridCol w="487018">
                  <a:extLst>
                    <a:ext uri="{9D8B030D-6E8A-4147-A177-3AD203B41FA5}">
                      <a16:colId xmlns:a16="http://schemas.microsoft.com/office/drawing/2014/main" val="3696310014"/>
                    </a:ext>
                  </a:extLst>
                </a:gridCol>
                <a:gridCol w="2781368">
                  <a:extLst>
                    <a:ext uri="{9D8B030D-6E8A-4147-A177-3AD203B41FA5}">
                      <a16:colId xmlns:a16="http://schemas.microsoft.com/office/drawing/2014/main" val="2115246893"/>
                    </a:ext>
                  </a:extLst>
                </a:gridCol>
                <a:gridCol w="1378491">
                  <a:extLst>
                    <a:ext uri="{9D8B030D-6E8A-4147-A177-3AD203B41FA5}">
                      <a16:colId xmlns:a16="http://schemas.microsoft.com/office/drawing/2014/main" val="1525130232"/>
                    </a:ext>
                  </a:extLst>
                </a:gridCol>
                <a:gridCol w="1378491">
                  <a:extLst>
                    <a:ext uri="{9D8B030D-6E8A-4147-A177-3AD203B41FA5}">
                      <a16:colId xmlns:a16="http://schemas.microsoft.com/office/drawing/2014/main" val="1616900443"/>
                    </a:ext>
                  </a:extLst>
                </a:gridCol>
                <a:gridCol w="1273267">
                  <a:extLst>
                    <a:ext uri="{9D8B030D-6E8A-4147-A177-3AD203B41FA5}">
                      <a16:colId xmlns:a16="http://schemas.microsoft.com/office/drawing/2014/main" val="2834044568"/>
                    </a:ext>
                  </a:extLst>
                </a:gridCol>
                <a:gridCol w="1483715">
                  <a:extLst>
                    <a:ext uri="{9D8B030D-6E8A-4147-A177-3AD203B41FA5}">
                      <a16:colId xmlns:a16="http://schemas.microsoft.com/office/drawing/2014/main" val="3709940423"/>
                    </a:ext>
                  </a:extLst>
                </a:gridCol>
                <a:gridCol w="1378491">
                  <a:extLst>
                    <a:ext uri="{9D8B030D-6E8A-4147-A177-3AD203B41FA5}">
                      <a16:colId xmlns:a16="http://schemas.microsoft.com/office/drawing/2014/main" val="4181584168"/>
                    </a:ext>
                  </a:extLst>
                </a:gridCol>
                <a:gridCol w="1378491">
                  <a:extLst>
                    <a:ext uri="{9D8B030D-6E8A-4147-A177-3AD203B41FA5}">
                      <a16:colId xmlns:a16="http://schemas.microsoft.com/office/drawing/2014/main" val="1017336461"/>
                    </a:ext>
                  </a:extLst>
                </a:gridCol>
              </a:tblGrid>
              <a:tr h="370840">
                <a:tc>
                  <a:txBody>
                    <a:bodyPr/>
                    <a:lstStyle/>
                    <a:p>
                      <a:pPr algn="ctr"/>
                      <a:r>
                        <a:rPr lang="en-US" sz="1600"/>
                        <a:t>No.</a:t>
                      </a:r>
                      <a:endParaRPr lang="en-GB" sz="1600"/>
                    </a:p>
                  </a:txBody>
                  <a:tcPr/>
                </a:tc>
                <a:tc>
                  <a:txBody>
                    <a:bodyPr/>
                    <a:lstStyle/>
                    <a:p>
                      <a:pPr algn="ctr"/>
                      <a:r>
                        <a:rPr lang="en-US" sz="1600"/>
                        <a:t>Project</a:t>
                      </a:r>
                      <a:endParaRPr lang="en-GB" sz="1600"/>
                    </a:p>
                  </a:txBody>
                  <a:tcPr/>
                </a:tc>
                <a:tc>
                  <a:txBody>
                    <a:bodyPr/>
                    <a:lstStyle/>
                    <a:p>
                      <a:pPr algn="ctr"/>
                      <a:r>
                        <a:rPr lang="en-US" sz="1600"/>
                        <a:t>Feasibility</a:t>
                      </a:r>
                      <a:endParaRPr lang="en-GB" sz="1600"/>
                    </a:p>
                  </a:txBody>
                  <a:tcPr/>
                </a:tc>
                <a:tc>
                  <a:txBody>
                    <a:bodyPr/>
                    <a:lstStyle/>
                    <a:p>
                      <a:pPr algn="ctr"/>
                      <a:r>
                        <a:rPr lang="en-US" sz="1600"/>
                        <a:t>Usefulness</a:t>
                      </a:r>
                      <a:endParaRPr lang="en-GB" sz="1600"/>
                    </a:p>
                  </a:txBody>
                  <a:tcPr/>
                </a:tc>
                <a:tc>
                  <a:txBody>
                    <a:bodyPr/>
                    <a:lstStyle/>
                    <a:p>
                      <a:pPr algn="ctr"/>
                      <a:r>
                        <a:rPr lang="en-US" sz="1600"/>
                        <a:t>Components Complexity</a:t>
                      </a:r>
                      <a:endParaRPr lang="en-GB" sz="1600"/>
                    </a:p>
                  </a:txBody>
                  <a:tcPr/>
                </a:tc>
                <a:tc>
                  <a:txBody>
                    <a:bodyPr/>
                    <a:lstStyle/>
                    <a:p>
                      <a:pPr algn="ctr"/>
                      <a:r>
                        <a:rPr lang="en-US" sz="1600"/>
                        <a:t>Environmental Impacts</a:t>
                      </a:r>
                      <a:endParaRPr lang="en-GB" sz="1600"/>
                    </a:p>
                  </a:txBody>
                  <a:tcPr/>
                </a:tc>
                <a:tc>
                  <a:txBody>
                    <a:bodyPr/>
                    <a:lstStyle/>
                    <a:p>
                      <a:pPr algn="ctr"/>
                      <a:r>
                        <a:rPr lang="en-US" sz="1600"/>
                        <a:t>Data Requirements</a:t>
                      </a:r>
                      <a:endParaRPr lang="en-GB" sz="1600"/>
                    </a:p>
                  </a:txBody>
                  <a:tcPr/>
                </a:tc>
                <a:tc>
                  <a:txBody>
                    <a:bodyPr/>
                    <a:lstStyle/>
                    <a:p>
                      <a:pPr algn="ctr"/>
                      <a:r>
                        <a:rPr lang="en-US" sz="1600"/>
                        <a:t>Total</a:t>
                      </a:r>
                      <a:endParaRPr lang="en-GB" sz="1600"/>
                    </a:p>
                  </a:txBody>
                  <a:tcPr/>
                </a:tc>
                <a:extLst>
                  <a:ext uri="{0D108BD9-81ED-4DB2-BD59-A6C34878D82A}">
                    <a16:rowId xmlns:a16="http://schemas.microsoft.com/office/drawing/2014/main" val="1658482321"/>
                  </a:ext>
                </a:extLst>
              </a:tr>
              <a:tr h="370840">
                <a:tc>
                  <a:txBody>
                    <a:bodyPr/>
                    <a:lstStyle/>
                    <a:p>
                      <a:pPr algn="ctr"/>
                      <a:r>
                        <a:rPr lang="en-US" sz="1600"/>
                        <a:t>1</a:t>
                      </a:r>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Modelling of inbound containers movements</a:t>
                      </a:r>
                    </a:p>
                  </a:txBody>
                  <a:tcPr/>
                </a:tc>
                <a:tc>
                  <a:txBody>
                    <a:bodyPr/>
                    <a:lstStyle/>
                    <a:p>
                      <a:pPr algn="ctr"/>
                      <a:r>
                        <a:rPr lang="en-US" sz="1600"/>
                        <a:t>3</a:t>
                      </a:r>
                      <a:endParaRPr lang="en-GB" sz="1600"/>
                    </a:p>
                  </a:txBody>
                  <a:tcPr anchor="ctr"/>
                </a:tc>
                <a:tc>
                  <a:txBody>
                    <a:bodyPr/>
                    <a:lstStyle/>
                    <a:p>
                      <a:pPr algn="ctr"/>
                      <a:r>
                        <a:rPr lang="en-US" sz="1600"/>
                        <a:t>5</a:t>
                      </a:r>
                      <a:endParaRPr lang="en-GB" sz="1600"/>
                    </a:p>
                  </a:txBody>
                  <a:tcPr anchor="ctr"/>
                </a:tc>
                <a:tc>
                  <a:txBody>
                    <a:bodyPr/>
                    <a:lstStyle/>
                    <a:p>
                      <a:pPr algn="ctr"/>
                      <a:r>
                        <a:rPr lang="en-US" sz="1600"/>
                        <a:t>3</a:t>
                      </a:r>
                      <a:endParaRPr lang="en-GB" sz="1600"/>
                    </a:p>
                  </a:txBody>
                  <a:tcPr anchor="ctr"/>
                </a:tc>
                <a:tc>
                  <a:txBody>
                    <a:bodyPr/>
                    <a:lstStyle/>
                    <a:p>
                      <a:pPr algn="ctr"/>
                      <a:r>
                        <a:rPr lang="en-US" sz="1600"/>
                        <a:t>3</a:t>
                      </a:r>
                      <a:endParaRPr lang="en-GB" sz="1600"/>
                    </a:p>
                  </a:txBody>
                  <a:tcPr anchor="ctr"/>
                </a:tc>
                <a:tc>
                  <a:txBody>
                    <a:bodyPr/>
                    <a:lstStyle/>
                    <a:p>
                      <a:pPr algn="ctr"/>
                      <a:r>
                        <a:rPr lang="en-US" sz="1600"/>
                        <a:t>3</a:t>
                      </a:r>
                      <a:endParaRPr lang="en-GB" sz="1600"/>
                    </a:p>
                  </a:txBody>
                  <a:tcPr anchor="ctr"/>
                </a:tc>
                <a:tc>
                  <a:txBody>
                    <a:bodyPr/>
                    <a:lstStyle/>
                    <a:p>
                      <a:pPr algn="ctr"/>
                      <a:r>
                        <a:rPr lang="en-US" sz="1600"/>
                        <a:t>17</a:t>
                      </a:r>
                      <a:endParaRPr lang="en-GB" sz="1600"/>
                    </a:p>
                  </a:txBody>
                  <a:tcPr anchor="ctr"/>
                </a:tc>
                <a:extLst>
                  <a:ext uri="{0D108BD9-81ED-4DB2-BD59-A6C34878D82A}">
                    <a16:rowId xmlns:a16="http://schemas.microsoft.com/office/drawing/2014/main" val="374700307"/>
                  </a:ext>
                </a:extLst>
              </a:tr>
              <a:tr h="370840">
                <a:tc>
                  <a:txBody>
                    <a:bodyPr/>
                    <a:lstStyle/>
                    <a:p>
                      <a:pPr algn="ctr"/>
                      <a:r>
                        <a:rPr lang="en-US" sz="1600"/>
                        <a:t>2</a:t>
                      </a:r>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Emergency protocols modelling incase of a collision</a:t>
                      </a:r>
                    </a:p>
                  </a:txBody>
                  <a:tcPr/>
                </a:tc>
                <a:tc>
                  <a:txBody>
                    <a:bodyPr/>
                    <a:lstStyle/>
                    <a:p>
                      <a:pPr algn="ctr"/>
                      <a:r>
                        <a:rPr lang="en-US" sz="1600"/>
                        <a:t>2</a:t>
                      </a:r>
                      <a:endParaRPr lang="en-GB" sz="1600"/>
                    </a:p>
                  </a:txBody>
                  <a:tcPr anchor="ctr"/>
                </a:tc>
                <a:tc>
                  <a:txBody>
                    <a:bodyPr/>
                    <a:lstStyle/>
                    <a:p>
                      <a:pPr algn="ctr"/>
                      <a:r>
                        <a:rPr lang="en-US" sz="1600"/>
                        <a:t>4</a:t>
                      </a:r>
                      <a:endParaRPr lang="en-GB" sz="1600"/>
                    </a:p>
                  </a:txBody>
                  <a:tcPr anchor="ctr"/>
                </a:tc>
                <a:tc>
                  <a:txBody>
                    <a:bodyPr/>
                    <a:lstStyle/>
                    <a:p>
                      <a:pPr algn="ctr"/>
                      <a:r>
                        <a:rPr lang="en-US" sz="1600"/>
                        <a:t>2</a:t>
                      </a:r>
                      <a:endParaRPr lang="en-GB" sz="1600"/>
                    </a:p>
                  </a:txBody>
                  <a:tcPr anchor="ctr"/>
                </a:tc>
                <a:tc>
                  <a:txBody>
                    <a:bodyPr/>
                    <a:lstStyle/>
                    <a:p>
                      <a:pPr algn="ctr"/>
                      <a:r>
                        <a:rPr lang="en-US" sz="1600"/>
                        <a:t>4</a:t>
                      </a:r>
                      <a:endParaRPr lang="en-GB" sz="1600"/>
                    </a:p>
                  </a:txBody>
                  <a:tcPr anchor="ctr"/>
                </a:tc>
                <a:tc>
                  <a:txBody>
                    <a:bodyPr/>
                    <a:lstStyle/>
                    <a:p>
                      <a:pPr algn="ctr"/>
                      <a:r>
                        <a:rPr lang="en-US" sz="1600"/>
                        <a:t>2</a:t>
                      </a:r>
                      <a:endParaRPr lang="en-GB" sz="1600"/>
                    </a:p>
                  </a:txBody>
                  <a:tcPr anchor="ctr"/>
                </a:tc>
                <a:tc>
                  <a:txBody>
                    <a:bodyPr/>
                    <a:lstStyle/>
                    <a:p>
                      <a:pPr algn="ctr"/>
                      <a:r>
                        <a:rPr lang="en-US" sz="1600"/>
                        <a:t>14</a:t>
                      </a:r>
                      <a:endParaRPr lang="en-GB" sz="1600"/>
                    </a:p>
                  </a:txBody>
                  <a:tcPr anchor="ctr"/>
                </a:tc>
                <a:extLst>
                  <a:ext uri="{0D108BD9-81ED-4DB2-BD59-A6C34878D82A}">
                    <a16:rowId xmlns:a16="http://schemas.microsoft.com/office/drawing/2014/main" val="4146420605"/>
                  </a:ext>
                </a:extLst>
              </a:tr>
              <a:tr h="370840">
                <a:tc>
                  <a:txBody>
                    <a:bodyPr/>
                    <a:lstStyle/>
                    <a:p>
                      <a:pPr algn="ctr"/>
                      <a:r>
                        <a:rPr lang="en-US" sz="1600"/>
                        <a:t>3</a:t>
                      </a:r>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Outbound lorry traffic modelling to avoid congestion</a:t>
                      </a:r>
                    </a:p>
                  </a:txBody>
                  <a:tcPr/>
                </a:tc>
                <a:tc>
                  <a:txBody>
                    <a:bodyPr/>
                    <a:lstStyle/>
                    <a:p>
                      <a:pPr algn="ctr"/>
                      <a:r>
                        <a:rPr lang="en-US" sz="1600"/>
                        <a:t>4</a:t>
                      </a:r>
                      <a:endParaRPr lang="en-GB" sz="1600"/>
                    </a:p>
                  </a:txBody>
                  <a:tcPr anchor="ctr"/>
                </a:tc>
                <a:tc>
                  <a:txBody>
                    <a:bodyPr/>
                    <a:lstStyle/>
                    <a:p>
                      <a:pPr algn="ctr"/>
                      <a:r>
                        <a:rPr lang="en-US" sz="1600"/>
                        <a:t>3</a:t>
                      </a:r>
                      <a:endParaRPr lang="en-GB" sz="1600"/>
                    </a:p>
                  </a:txBody>
                  <a:tcPr anchor="ctr"/>
                </a:tc>
                <a:tc>
                  <a:txBody>
                    <a:bodyPr/>
                    <a:lstStyle/>
                    <a:p>
                      <a:pPr algn="ctr"/>
                      <a:r>
                        <a:rPr lang="en-US" sz="1600"/>
                        <a:t>3</a:t>
                      </a:r>
                      <a:endParaRPr lang="en-GB" sz="1600"/>
                    </a:p>
                  </a:txBody>
                  <a:tcPr anchor="ctr"/>
                </a:tc>
                <a:tc>
                  <a:txBody>
                    <a:bodyPr/>
                    <a:lstStyle/>
                    <a:p>
                      <a:pPr algn="ctr"/>
                      <a:r>
                        <a:rPr lang="en-US" sz="1600"/>
                        <a:t>2</a:t>
                      </a:r>
                      <a:endParaRPr lang="en-GB" sz="1600"/>
                    </a:p>
                  </a:txBody>
                  <a:tcPr anchor="ctr"/>
                </a:tc>
                <a:tc>
                  <a:txBody>
                    <a:bodyPr/>
                    <a:lstStyle/>
                    <a:p>
                      <a:pPr algn="ctr"/>
                      <a:r>
                        <a:rPr lang="en-US" sz="1600"/>
                        <a:t>4</a:t>
                      </a:r>
                      <a:endParaRPr lang="en-GB" sz="1600"/>
                    </a:p>
                  </a:txBody>
                  <a:tcPr anchor="ctr"/>
                </a:tc>
                <a:tc>
                  <a:txBody>
                    <a:bodyPr/>
                    <a:lstStyle/>
                    <a:p>
                      <a:pPr algn="ctr"/>
                      <a:r>
                        <a:rPr lang="en-US" sz="1600"/>
                        <a:t>16</a:t>
                      </a:r>
                      <a:endParaRPr lang="en-GB" sz="1600"/>
                    </a:p>
                  </a:txBody>
                  <a:tcPr anchor="ctr"/>
                </a:tc>
                <a:extLst>
                  <a:ext uri="{0D108BD9-81ED-4DB2-BD59-A6C34878D82A}">
                    <a16:rowId xmlns:a16="http://schemas.microsoft.com/office/drawing/2014/main" val="3454347346"/>
                  </a:ext>
                </a:extLst>
              </a:tr>
              <a:tr h="370840">
                <a:tc>
                  <a:txBody>
                    <a:bodyPr/>
                    <a:lstStyle/>
                    <a:p>
                      <a:pPr algn="ctr"/>
                      <a:r>
                        <a:rPr lang="en-US" sz="1600"/>
                        <a:t>4</a:t>
                      </a:r>
                      <a:endParaRPr lang="en-GB" sz="1600"/>
                    </a:p>
                  </a:txBody>
                  <a:tcPr>
                    <a:solidFill>
                      <a:schemeClr val="accent4"/>
                    </a:solidFill>
                  </a:tcPr>
                </a:tc>
                <a:tc>
                  <a:txBody>
                    <a:bodyPr/>
                    <a:lstStyle/>
                    <a:p>
                      <a:pPr algn="l"/>
                      <a:r>
                        <a:rPr lang="en-US" sz="1600"/>
                        <a:t>Harbor ships environmental impact modelling</a:t>
                      </a:r>
                      <a:endParaRPr lang="en-GB" sz="1600"/>
                    </a:p>
                  </a:txBody>
                  <a:tcPr>
                    <a:solidFill>
                      <a:schemeClr val="accent4"/>
                    </a:solidFill>
                  </a:tcPr>
                </a:tc>
                <a:tc>
                  <a:txBody>
                    <a:bodyPr/>
                    <a:lstStyle/>
                    <a:p>
                      <a:pPr algn="ctr"/>
                      <a:r>
                        <a:rPr lang="en-US" sz="1600"/>
                        <a:t>3</a:t>
                      </a:r>
                      <a:endParaRPr lang="en-GB" sz="1600"/>
                    </a:p>
                  </a:txBody>
                  <a:tcPr anchor="ctr">
                    <a:solidFill>
                      <a:schemeClr val="accent4"/>
                    </a:solidFill>
                  </a:tcPr>
                </a:tc>
                <a:tc>
                  <a:txBody>
                    <a:bodyPr/>
                    <a:lstStyle/>
                    <a:p>
                      <a:pPr algn="ctr"/>
                      <a:r>
                        <a:rPr lang="en-US" sz="1600"/>
                        <a:t>4</a:t>
                      </a:r>
                      <a:endParaRPr lang="en-GB" sz="1600"/>
                    </a:p>
                  </a:txBody>
                  <a:tcPr anchor="ctr">
                    <a:solidFill>
                      <a:schemeClr val="accent4"/>
                    </a:solidFill>
                  </a:tcPr>
                </a:tc>
                <a:tc>
                  <a:txBody>
                    <a:bodyPr/>
                    <a:lstStyle/>
                    <a:p>
                      <a:pPr algn="ctr"/>
                      <a:r>
                        <a:rPr lang="en-US" sz="1600"/>
                        <a:t>3</a:t>
                      </a:r>
                      <a:endParaRPr lang="en-GB" sz="1600"/>
                    </a:p>
                  </a:txBody>
                  <a:tcPr anchor="ctr">
                    <a:solidFill>
                      <a:schemeClr val="accent4"/>
                    </a:solidFill>
                  </a:tcPr>
                </a:tc>
                <a:tc>
                  <a:txBody>
                    <a:bodyPr/>
                    <a:lstStyle/>
                    <a:p>
                      <a:pPr algn="ctr"/>
                      <a:r>
                        <a:rPr lang="en-US" sz="1600"/>
                        <a:t>5</a:t>
                      </a:r>
                      <a:endParaRPr lang="en-GB" sz="1600"/>
                    </a:p>
                  </a:txBody>
                  <a:tcPr anchor="ctr">
                    <a:solidFill>
                      <a:schemeClr val="accent4"/>
                    </a:solidFill>
                  </a:tcPr>
                </a:tc>
                <a:tc>
                  <a:txBody>
                    <a:bodyPr/>
                    <a:lstStyle/>
                    <a:p>
                      <a:pPr algn="ctr"/>
                      <a:r>
                        <a:rPr lang="en-US" sz="1600"/>
                        <a:t>3</a:t>
                      </a:r>
                      <a:endParaRPr lang="en-GB" sz="1600"/>
                    </a:p>
                  </a:txBody>
                  <a:tcPr anchor="ctr">
                    <a:solidFill>
                      <a:schemeClr val="accent4"/>
                    </a:solidFill>
                  </a:tcPr>
                </a:tc>
                <a:tc>
                  <a:txBody>
                    <a:bodyPr/>
                    <a:lstStyle/>
                    <a:p>
                      <a:pPr algn="ctr"/>
                      <a:r>
                        <a:rPr lang="en-US" sz="1600"/>
                        <a:t>18</a:t>
                      </a:r>
                      <a:endParaRPr lang="en-GB" sz="1600"/>
                    </a:p>
                  </a:txBody>
                  <a:tcPr anchor="ctr">
                    <a:solidFill>
                      <a:schemeClr val="accent4"/>
                    </a:solidFill>
                  </a:tcPr>
                </a:tc>
                <a:extLst>
                  <a:ext uri="{0D108BD9-81ED-4DB2-BD59-A6C34878D82A}">
                    <a16:rowId xmlns:a16="http://schemas.microsoft.com/office/drawing/2014/main" val="2825655729"/>
                  </a:ext>
                </a:extLst>
              </a:tr>
              <a:tr h="370840">
                <a:tc>
                  <a:txBody>
                    <a:bodyPr/>
                    <a:lstStyle/>
                    <a:p>
                      <a:pPr algn="ctr"/>
                      <a:r>
                        <a:rPr lang="en-US" sz="1600"/>
                        <a:t>5</a:t>
                      </a:r>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Port Operations optimization</a:t>
                      </a:r>
                    </a:p>
                  </a:txBody>
                  <a:tcPr/>
                </a:tc>
                <a:tc>
                  <a:txBody>
                    <a:bodyPr/>
                    <a:lstStyle/>
                    <a:p>
                      <a:pPr algn="ctr"/>
                      <a:r>
                        <a:rPr lang="en-US" sz="1600"/>
                        <a:t>4</a:t>
                      </a:r>
                      <a:endParaRPr lang="en-GB" sz="1600"/>
                    </a:p>
                  </a:txBody>
                  <a:tcPr anchor="ctr"/>
                </a:tc>
                <a:tc>
                  <a:txBody>
                    <a:bodyPr/>
                    <a:lstStyle/>
                    <a:p>
                      <a:pPr algn="ctr"/>
                      <a:r>
                        <a:rPr lang="en-US" sz="1600"/>
                        <a:t>5</a:t>
                      </a:r>
                      <a:endParaRPr lang="en-GB" sz="1600"/>
                    </a:p>
                  </a:txBody>
                  <a:tcPr anchor="ctr"/>
                </a:tc>
                <a:tc>
                  <a:txBody>
                    <a:bodyPr/>
                    <a:lstStyle/>
                    <a:p>
                      <a:pPr algn="ctr"/>
                      <a:r>
                        <a:rPr lang="en-US" sz="1600"/>
                        <a:t>3</a:t>
                      </a:r>
                      <a:endParaRPr lang="en-GB" sz="1600"/>
                    </a:p>
                  </a:txBody>
                  <a:tcPr anchor="ctr"/>
                </a:tc>
                <a:tc>
                  <a:txBody>
                    <a:bodyPr/>
                    <a:lstStyle/>
                    <a:p>
                      <a:pPr algn="ctr"/>
                      <a:r>
                        <a:rPr lang="en-US" sz="1600"/>
                        <a:t>1</a:t>
                      </a:r>
                      <a:endParaRPr lang="en-GB" sz="1600"/>
                    </a:p>
                  </a:txBody>
                  <a:tcPr anchor="ctr"/>
                </a:tc>
                <a:tc>
                  <a:txBody>
                    <a:bodyPr/>
                    <a:lstStyle/>
                    <a:p>
                      <a:pPr algn="ctr"/>
                      <a:r>
                        <a:rPr lang="en-US" sz="1600"/>
                        <a:t>4</a:t>
                      </a:r>
                      <a:endParaRPr lang="en-GB" sz="1600"/>
                    </a:p>
                  </a:txBody>
                  <a:tcPr anchor="ctr"/>
                </a:tc>
                <a:tc>
                  <a:txBody>
                    <a:bodyPr/>
                    <a:lstStyle/>
                    <a:p>
                      <a:pPr algn="ctr"/>
                      <a:r>
                        <a:rPr lang="en-US" sz="1600"/>
                        <a:t>17</a:t>
                      </a:r>
                      <a:endParaRPr lang="en-GB" sz="1600"/>
                    </a:p>
                  </a:txBody>
                  <a:tcPr anchor="ctr"/>
                </a:tc>
                <a:extLst>
                  <a:ext uri="{0D108BD9-81ED-4DB2-BD59-A6C34878D82A}">
                    <a16:rowId xmlns:a16="http://schemas.microsoft.com/office/drawing/2014/main" val="975081612"/>
                  </a:ext>
                </a:extLst>
              </a:tr>
              <a:tr h="370840">
                <a:tc>
                  <a:txBody>
                    <a:bodyPr/>
                    <a:lstStyle/>
                    <a:p>
                      <a:pPr algn="ctr"/>
                      <a:r>
                        <a:rPr lang="en-US" sz="1600" b="1"/>
                        <a:t>6</a:t>
                      </a:r>
                      <a:endParaRPr lang="en-GB" sz="1600" b="1"/>
                    </a:p>
                  </a:txBody>
                  <a:tcPr>
                    <a:solidFill>
                      <a:schemeClr val="accent6"/>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a:t>Berth allocation to reduce Ship waiting time</a:t>
                      </a:r>
                    </a:p>
                  </a:txBody>
                  <a:tcPr>
                    <a:solidFill>
                      <a:schemeClr val="accent6"/>
                    </a:solidFill>
                  </a:tcPr>
                </a:tc>
                <a:tc>
                  <a:txBody>
                    <a:bodyPr/>
                    <a:lstStyle/>
                    <a:p>
                      <a:pPr algn="ctr"/>
                      <a:r>
                        <a:rPr lang="en-US" sz="1600" b="1"/>
                        <a:t>4</a:t>
                      </a:r>
                      <a:endParaRPr lang="en-GB" sz="1600" b="1"/>
                    </a:p>
                  </a:txBody>
                  <a:tcPr anchor="ctr">
                    <a:solidFill>
                      <a:schemeClr val="accent6"/>
                    </a:solidFill>
                  </a:tcPr>
                </a:tc>
                <a:tc>
                  <a:txBody>
                    <a:bodyPr/>
                    <a:lstStyle/>
                    <a:p>
                      <a:pPr algn="ctr"/>
                      <a:r>
                        <a:rPr lang="en-US" sz="1600" b="1"/>
                        <a:t>5</a:t>
                      </a:r>
                      <a:endParaRPr lang="en-GB" sz="1600" b="1"/>
                    </a:p>
                  </a:txBody>
                  <a:tcPr anchor="ctr">
                    <a:solidFill>
                      <a:schemeClr val="accent6"/>
                    </a:solidFill>
                  </a:tcPr>
                </a:tc>
                <a:tc>
                  <a:txBody>
                    <a:bodyPr/>
                    <a:lstStyle/>
                    <a:p>
                      <a:pPr algn="ctr"/>
                      <a:r>
                        <a:rPr lang="en-US" sz="1600" b="1"/>
                        <a:t>4</a:t>
                      </a:r>
                      <a:endParaRPr lang="en-GB" sz="1600" b="1"/>
                    </a:p>
                  </a:txBody>
                  <a:tcPr anchor="ctr">
                    <a:solidFill>
                      <a:schemeClr val="accent6"/>
                    </a:solidFill>
                  </a:tcPr>
                </a:tc>
                <a:tc>
                  <a:txBody>
                    <a:bodyPr/>
                    <a:lstStyle/>
                    <a:p>
                      <a:pPr algn="ctr"/>
                      <a:r>
                        <a:rPr lang="en-US" sz="1600" b="1"/>
                        <a:t>1</a:t>
                      </a:r>
                      <a:endParaRPr lang="en-GB" sz="1600" b="1"/>
                    </a:p>
                  </a:txBody>
                  <a:tcPr anchor="ctr">
                    <a:solidFill>
                      <a:schemeClr val="accent6"/>
                    </a:solidFill>
                  </a:tcPr>
                </a:tc>
                <a:tc>
                  <a:txBody>
                    <a:bodyPr/>
                    <a:lstStyle/>
                    <a:p>
                      <a:pPr algn="ctr"/>
                      <a:r>
                        <a:rPr lang="en-US" sz="1600" b="1"/>
                        <a:t>4</a:t>
                      </a:r>
                      <a:endParaRPr lang="en-GB" sz="1600" b="1"/>
                    </a:p>
                  </a:txBody>
                  <a:tcPr anchor="ctr">
                    <a:solidFill>
                      <a:schemeClr val="accent6"/>
                    </a:solidFill>
                  </a:tcPr>
                </a:tc>
                <a:tc>
                  <a:txBody>
                    <a:bodyPr/>
                    <a:lstStyle/>
                    <a:p>
                      <a:pPr algn="ctr"/>
                      <a:r>
                        <a:rPr lang="en-US" sz="1600" b="1"/>
                        <a:t>18</a:t>
                      </a:r>
                      <a:endParaRPr lang="en-GB" sz="1600" b="1"/>
                    </a:p>
                  </a:txBody>
                  <a:tcPr anchor="ctr">
                    <a:solidFill>
                      <a:schemeClr val="accent6"/>
                    </a:solidFill>
                  </a:tcPr>
                </a:tc>
                <a:extLst>
                  <a:ext uri="{0D108BD9-81ED-4DB2-BD59-A6C34878D82A}">
                    <a16:rowId xmlns:a16="http://schemas.microsoft.com/office/drawing/2014/main" val="2461257995"/>
                  </a:ext>
                </a:extLst>
              </a:tr>
              <a:tr h="370840">
                <a:tc>
                  <a:txBody>
                    <a:bodyPr/>
                    <a:lstStyle/>
                    <a:p>
                      <a:pPr algn="ctr"/>
                      <a:r>
                        <a:rPr lang="en-US" sz="1600"/>
                        <a:t>7</a:t>
                      </a:r>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Simulation to optimize running costs using autonomous vehicles</a:t>
                      </a:r>
                    </a:p>
                  </a:txBody>
                  <a:tcPr/>
                </a:tc>
                <a:tc>
                  <a:txBody>
                    <a:bodyPr/>
                    <a:lstStyle/>
                    <a:p>
                      <a:pPr algn="ctr"/>
                      <a:r>
                        <a:rPr lang="en-US" sz="1600"/>
                        <a:t>2</a:t>
                      </a:r>
                      <a:endParaRPr lang="en-GB" sz="1600"/>
                    </a:p>
                  </a:txBody>
                  <a:tcPr anchor="ctr"/>
                </a:tc>
                <a:tc>
                  <a:txBody>
                    <a:bodyPr/>
                    <a:lstStyle/>
                    <a:p>
                      <a:pPr algn="ctr"/>
                      <a:r>
                        <a:rPr lang="en-US" sz="1600"/>
                        <a:t>4</a:t>
                      </a:r>
                      <a:endParaRPr lang="en-GB" sz="1600"/>
                    </a:p>
                  </a:txBody>
                  <a:tcPr anchor="ctr"/>
                </a:tc>
                <a:tc>
                  <a:txBody>
                    <a:bodyPr/>
                    <a:lstStyle/>
                    <a:p>
                      <a:pPr algn="ctr"/>
                      <a:r>
                        <a:rPr lang="en-US" sz="1600"/>
                        <a:t>4</a:t>
                      </a:r>
                      <a:endParaRPr lang="en-GB" sz="1600"/>
                    </a:p>
                  </a:txBody>
                  <a:tcPr anchor="ctr"/>
                </a:tc>
                <a:tc>
                  <a:txBody>
                    <a:bodyPr/>
                    <a:lstStyle/>
                    <a:p>
                      <a:pPr algn="ctr"/>
                      <a:r>
                        <a:rPr lang="en-US" sz="1600"/>
                        <a:t>1</a:t>
                      </a:r>
                      <a:endParaRPr lang="en-GB" sz="1600"/>
                    </a:p>
                  </a:txBody>
                  <a:tcPr anchor="ctr"/>
                </a:tc>
                <a:tc>
                  <a:txBody>
                    <a:bodyPr/>
                    <a:lstStyle/>
                    <a:p>
                      <a:pPr algn="ctr"/>
                      <a:r>
                        <a:rPr lang="en-US" sz="1600"/>
                        <a:t>2</a:t>
                      </a:r>
                      <a:endParaRPr lang="en-GB" sz="1600"/>
                    </a:p>
                  </a:txBody>
                  <a:tcPr anchor="ctr"/>
                </a:tc>
                <a:tc>
                  <a:txBody>
                    <a:bodyPr/>
                    <a:lstStyle/>
                    <a:p>
                      <a:pPr algn="ctr"/>
                      <a:r>
                        <a:rPr lang="en-US" sz="1600"/>
                        <a:t>13</a:t>
                      </a:r>
                      <a:endParaRPr lang="en-GB" sz="1600"/>
                    </a:p>
                  </a:txBody>
                  <a:tcPr anchor="ctr"/>
                </a:tc>
                <a:extLst>
                  <a:ext uri="{0D108BD9-81ED-4DB2-BD59-A6C34878D82A}">
                    <a16:rowId xmlns:a16="http://schemas.microsoft.com/office/drawing/2014/main" val="1828346173"/>
                  </a:ext>
                </a:extLst>
              </a:tr>
            </a:tbl>
          </a:graphicData>
        </a:graphic>
      </p:graphicFrame>
    </p:spTree>
    <p:extLst>
      <p:ext uri="{BB962C8B-B14F-4D97-AF65-F5344CB8AC3E}">
        <p14:creationId xmlns:p14="http://schemas.microsoft.com/office/powerpoint/2010/main" val="21956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D6B8-86AE-4B34-8DB3-193BDE5723DB}"/>
              </a:ext>
            </a:extLst>
          </p:cNvPr>
          <p:cNvSpPr>
            <a:spLocks noGrp="1"/>
          </p:cNvSpPr>
          <p:nvPr>
            <p:ph type="title"/>
          </p:nvPr>
        </p:nvSpPr>
        <p:spPr/>
        <p:txBody>
          <a:bodyPr/>
          <a:lstStyle/>
          <a:p>
            <a:r>
              <a:rPr lang="en-GB">
                <a:cs typeface="Calibri Light"/>
              </a:rPr>
              <a:t>Findings from the Focus Group </a:t>
            </a:r>
            <a:endParaRPr lang="en-GB"/>
          </a:p>
        </p:txBody>
      </p:sp>
      <p:sp>
        <p:nvSpPr>
          <p:cNvPr id="3" name="Content Placeholder 2">
            <a:extLst>
              <a:ext uri="{FF2B5EF4-FFF2-40B4-BE49-F238E27FC236}">
                <a16:creationId xmlns:a16="http://schemas.microsoft.com/office/drawing/2014/main" id="{3F40B316-1316-4F57-BD95-C919E0EFDE84}"/>
              </a:ext>
            </a:extLst>
          </p:cNvPr>
          <p:cNvSpPr>
            <a:spLocks noGrp="1"/>
          </p:cNvSpPr>
          <p:nvPr>
            <p:ph idx="1"/>
          </p:nvPr>
        </p:nvSpPr>
        <p:spPr/>
        <p:txBody>
          <a:bodyPr vert="horz" lIns="91440" tIns="45720" rIns="91440" bIns="45720" rtlCol="0" anchor="t">
            <a:normAutofit fontScale="92500" lnSpcReduction="20000"/>
          </a:bodyPr>
          <a:lstStyle/>
          <a:p>
            <a:r>
              <a:rPr lang="en-GB">
                <a:ea typeface="+mn-lt"/>
                <a:cs typeface="+mn-lt"/>
              </a:rPr>
              <a:t>Goals</a:t>
            </a:r>
            <a:endParaRPr lang="en-GB">
              <a:cs typeface="Calibri" panose="020F0502020204030204"/>
            </a:endParaRPr>
          </a:p>
          <a:p>
            <a:pPr marL="0" indent="0">
              <a:buNone/>
            </a:pPr>
            <a:r>
              <a:rPr lang="en-GB">
                <a:ea typeface="+mn-lt"/>
                <a:cs typeface="+mn-lt"/>
              </a:rPr>
              <a:t>   </a:t>
            </a:r>
            <a:r>
              <a:rPr lang="en-GB" u="sng">
                <a:ea typeface="+mn-lt"/>
                <a:cs typeface="+mn-lt"/>
              </a:rPr>
              <a:t>Berth Allocation to reduce Ship waiting time</a:t>
            </a:r>
          </a:p>
          <a:p>
            <a:r>
              <a:rPr lang="en-GB">
                <a:ea typeface="+mn-lt"/>
                <a:cs typeface="+mn-lt"/>
              </a:rPr>
              <a:t>Stakeholders</a:t>
            </a:r>
          </a:p>
          <a:p>
            <a:pPr lvl="1"/>
            <a:r>
              <a:rPr lang="en-GB">
                <a:ea typeface="+mn-lt"/>
                <a:cs typeface="+mn-lt"/>
              </a:rPr>
              <a:t>port manager, shipping logistics company, ship operator, ship owner</a:t>
            </a:r>
          </a:p>
          <a:p>
            <a:r>
              <a:rPr lang="en-GB">
                <a:ea typeface="+mn-lt"/>
                <a:cs typeface="+mn-lt"/>
              </a:rPr>
              <a:t>Simulation Methods</a:t>
            </a:r>
          </a:p>
          <a:p>
            <a:pPr lvl="1"/>
            <a:r>
              <a:rPr lang="en-GB">
                <a:ea typeface="+mn-lt"/>
                <a:cs typeface="+mn-lt"/>
              </a:rPr>
              <a:t>Discrete Event</a:t>
            </a:r>
          </a:p>
          <a:p>
            <a:r>
              <a:rPr lang="en-GB">
                <a:ea typeface="+mn-lt"/>
                <a:cs typeface="+mn-lt"/>
              </a:rPr>
              <a:t>Finding results</a:t>
            </a:r>
          </a:p>
          <a:p>
            <a:pPr lvl="1"/>
            <a:r>
              <a:rPr lang="en-GB">
                <a:ea typeface="+mn-lt"/>
                <a:cs typeface="+mn-lt"/>
              </a:rPr>
              <a:t>In our group discussions, this project was found to be really flexible and usable, and hence scored a high ranking. All focus group participants listed it as a critical in most criteria's.</a:t>
            </a:r>
          </a:p>
          <a:p>
            <a:pPr lvl="1"/>
            <a:r>
              <a:rPr lang="en-GB">
                <a:ea typeface="+mn-lt"/>
                <a:cs typeface="+mn-lt"/>
              </a:rPr>
              <a:t>The long waiting time for ships affects the operation, communication traffic and customer satisfaction of the port. By implementing this project the efficiency of the port can be greatly improved.</a:t>
            </a:r>
            <a:endParaRPr lang="en-GB">
              <a:cs typeface="Calibri" panose="020F0502020204030204"/>
            </a:endParaRPr>
          </a:p>
          <a:p>
            <a:endParaRPr lang="en-GB">
              <a:cs typeface="Calibri" panose="020F0502020204030204"/>
            </a:endParaRPr>
          </a:p>
        </p:txBody>
      </p:sp>
    </p:spTree>
    <p:extLst>
      <p:ext uri="{BB962C8B-B14F-4D97-AF65-F5344CB8AC3E}">
        <p14:creationId xmlns:p14="http://schemas.microsoft.com/office/powerpoint/2010/main" val="18107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9933773-BC61-47EF-9654-ACBAC7F894BD}"/>
              </a:ext>
            </a:extLst>
          </p:cNvPr>
          <p:cNvSpPr/>
          <p:nvPr/>
        </p:nvSpPr>
        <p:spPr>
          <a:xfrm>
            <a:off x="177044" y="1725235"/>
            <a:ext cx="6513285" cy="3610428"/>
          </a:xfrm>
          <a:prstGeom prst="roundRect">
            <a:avLst/>
          </a:prstGeom>
          <a:solidFill>
            <a:srgbClr val="4472C4">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75276AD-3EC9-44EB-BD0A-8CB5168FC834}"/>
              </a:ext>
            </a:extLst>
          </p:cNvPr>
          <p:cNvSpPr>
            <a:spLocks noGrp="1"/>
          </p:cNvSpPr>
          <p:nvPr>
            <p:ph type="title"/>
          </p:nvPr>
        </p:nvSpPr>
        <p:spPr>
          <a:xfrm>
            <a:off x="3753152" y="86935"/>
            <a:ext cx="4062791" cy="902230"/>
          </a:xfrm>
        </p:spPr>
        <p:txBody>
          <a:bodyPr/>
          <a:lstStyle/>
          <a:p>
            <a:r>
              <a:rPr lang="en-US" b="1">
                <a:cs typeface="Calibri Light"/>
              </a:rPr>
              <a:t>Simulation Plan</a:t>
            </a:r>
          </a:p>
        </p:txBody>
      </p:sp>
      <p:sp>
        <p:nvSpPr>
          <p:cNvPr id="6" name="Rectangle: Rounded Corners 5">
            <a:extLst>
              <a:ext uri="{FF2B5EF4-FFF2-40B4-BE49-F238E27FC236}">
                <a16:creationId xmlns:a16="http://schemas.microsoft.com/office/drawing/2014/main" id="{7049EECC-4B71-4C05-9CBB-2371194D7E1A}"/>
              </a:ext>
            </a:extLst>
          </p:cNvPr>
          <p:cNvSpPr/>
          <p:nvPr/>
        </p:nvSpPr>
        <p:spPr>
          <a:xfrm>
            <a:off x="449943" y="3008086"/>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Ship arrived</a:t>
            </a:r>
          </a:p>
        </p:txBody>
      </p:sp>
      <p:sp>
        <p:nvSpPr>
          <p:cNvPr id="8" name="Flowchart: Decision 7">
            <a:extLst>
              <a:ext uri="{FF2B5EF4-FFF2-40B4-BE49-F238E27FC236}">
                <a16:creationId xmlns:a16="http://schemas.microsoft.com/office/drawing/2014/main" id="{E4DAE45D-3461-41DE-AD5F-6E3471AC2337}"/>
              </a:ext>
            </a:extLst>
          </p:cNvPr>
          <p:cNvSpPr/>
          <p:nvPr/>
        </p:nvSpPr>
        <p:spPr>
          <a:xfrm>
            <a:off x="2578704" y="2941247"/>
            <a:ext cx="2195286" cy="8285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Is empty</a:t>
            </a:r>
            <a:endParaRPr lang="en-GB"/>
          </a:p>
        </p:txBody>
      </p:sp>
      <p:sp>
        <p:nvSpPr>
          <p:cNvPr id="9" name="Rectangle: Rounded Corners 8">
            <a:extLst>
              <a:ext uri="{FF2B5EF4-FFF2-40B4-BE49-F238E27FC236}">
                <a16:creationId xmlns:a16="http://schemas.microsoft.com/office/drawing/2014/main" id="{D85DDBCD-F65E-484A-A82F-092FB6AB5572}"/>
              </a:ext>
            </a:extLst>
          </p:cNvPr>
          <p:cNvSpPr/>
          <p:nvPr/>
        </p:nvSpPr>
        <p:spPr>
          <a:xfrm>
            <a:off x="3002037" y="1834847"/>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park</a:t>
            </a:r>
          </a:p>
        </p:txBody>
      </p:sp>
      <p:sp>
        <p:nvSpPr>
          <p:cNvPr id="10" name="Rectangle: Rounded Corners 9">
            <a:extLst>
              <a:ext uri="{FF2B5EF4-FFF2-40B4-BE49-F238E27FC236}">
                <a16:creationId xmlns:a16="http://schemas.microsoft.com/office/drawing/2014/main" id="{B3E0A59B-2D35-4530-8D39-6FE17B8C1EA1}"/>
              </a:ext>
            </a:extLst>
          </p:cNvPr>
          <p:cNvSpPr/>
          <p:nvPr/>
        </p:nvSpPr>
        <p:spPr>
          <a:xfrm>
            <a:off x="3038322" y="4181322"/>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query</a:t>
            </a:r>
          </a:p>
        </p:txBody>
      </p:sp>
      <p:sp>
        <p:nvSpPr>
          <p:cNvPr id="13" name="Arrow: Right 12">
            <a:extLst>
              <a:ext uri="{FF2B5EF4-FFF2-40B4-BE49-F238E27FC236}">
                <a16:creationId xmlns:a16="http://schemas.microsoft.com/office/drawing/2014/main" id="{60AA98BB-D2DB-43B9-A117-4B1BB3E57CB0}"/>
              </a:ext>
            </a:extLst>
          </p:cNvPr>
          <p:cNvSpPr/>
          <p:nvPr/>
        </p:nvSpPr>
        <p:spPr>
          <a:xfrm>
            <a:off x="1725736" y="3115623"/>
            <a:ext cx="979714" cy="483809"/>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196C845A-F5C7-4710-BBE2-FD03A1CE8522}"/>
              </a:ext>
            </a:extLst>
          </p:cNvPr>
          <p:cNvSpPr/>
          <p:nvPr/>
        </p:nvSpPr>
        <p:spPr>
          <a:xfrm rot="-5400000">
            <a:off x="3373711" y="2477598"/>
            <a:ext cx="544286"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815D65BB-B160-468A-8146-732988AA0A2C}"/>
              </a:ext>
            </a:extLst>
          </p:cNvPr>
          <p:cNvSpPr/>
          <p:nvPr/>
        </p:nvSpPr>
        <p:spPr>
          <a:xfrm rot="5400000">
            <a:off x="3409996" y="3735502"/>
            <a:ext cx="544286"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304E363E-D98D-4A6F-8CD8-92BCCFEAB8C6}"/>
              </a:ext>
            </a:extLst>
          </p:cNvPr>
          <p:cNvSpPr/>
          <p:nvPr/>
        </p:nvSpPr>
        <p:spPr>
          <a:xfrm>
            <a:off x="4317139" y="4285836"/>
            <a:ext cx="2019905"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F1ED02ED-BF98-45AC-99E7-89B15EA05900}"/>
              </a:ext>
            </a:extLst>
          </p:cNvPr>
          <p:cNvSpPr/>
          <p:nvPr/>
        </p:nvSpPr>
        <p:spPr>
          <a:xfrm rot="12660000">
            <a:off x="4583233" y="3602454"/>
            <a:ext cx="2019905"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DCA2667F-8826-4707-A3D7-A32940875648}"/>
              </a:ext>
            </a:extLst>
          </p:cNvPr>
          <p:cNvSpPr/>
          <p:nvPr/>
        </p:nvSpPr>
        <p:spPr>
          <a:xfrm>
            <a:off x="6974566" y="1150709"/>
            <a:ext cx="4904619" cy="5340048"/>
          </a:xfrm>
          <a:prstGeom prst="roundRect">
            <a:avLst/>
          </a:prstGeom>
          <a:solidFill>
            <a:srgbClr val="4472C4">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CB029A0B-F866-404C-877E-F0F973773661}"/>
              </a:ext>
            </a:extLst>
          </p:cNvPr>
          <p:cNvSpPr/>
          <p:nvPr/>
        </p:nvSpPr>
        <p:spPr>
          <a:xfrm>
            <a:off x="8856133" y="1520371"/>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Ports=0</a:t>
            </a:r>
          </a:p>
        </p:txBody>
      </p:sp>
      <p:sp>
        <p:nvSpPr>
          <p:cNvPr id="22" name="Rectangle: Rounded Corners 21">
            <a:extLst>
              <a:ext uri="{FF2B5EF4-FFF2-40B4-BE49-F238E27FC236}">
                <a16:creationId xmlns:a16="http://schemas.microsoft.com/office/drawing/2014/main" id="{5A49FDB8-2BE6-4582-9774-6A3B0D3FF3A5}"/>
              </a:ext>
            </a:extLst>
          </p:cNvPr>
          <p:cNvSpPr/>
          <p:nvPr/>
        </p:nvSpPr>
        <p:spPr>
          <a:xfrm>
            <a:off x="8856132" y="4465561"/>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Ports++</a:t>
            </a:r>
          </a:p>
        </p:txBody>
      </p:sp>
      <p:sp>
        <p:nvSpPr>
          <p:cNvPr id="23" name="Rectangle: Rounded Corners 22">
            <a:extLst>
              <a:ext uri="{FF2B5EF4-FFF2-40B4-BE49-F238E27FC236}">
                <a16:creationId xmlns:a16="http://schemas.microsoft.com/office/drawing/2014/main" id="{ECA743D2-D21C-4299-85CA-7A4E13CB58F0}"/>
              </a:ext>
            </a:extLst>
          </p:cNvPr>
          <p:cNvSpPr/>
          <p:nvPr/>
        </p:nvSpPr>
        <p:spPr>
          <a:xfrm>
            <a:off x="462037" y="1883227"/>
            <a:ext cx="1276047" cy="695476"/>
          </a:xfrm>
          <a:prstGeom prst="roundRect">
            <a:avLst/>
          </a:prstGeom>
          <a:solidFill>
            <a:srgbClr val="31C9D4">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rgbClr val="FF0000"/>
                </a:solidFill>
                <a:cs typeface="Calibri"/>
              </a:rPr>
              <a:t>Block A</a:t>
            </a:r>
          </a:p>
        </p:txBody>
      </p:sp>
      <p:sp>
        <p:nvSpPr>
          <p:cNvPr id="24" name="Rectangle: Rounded Corners 23">
            <a:extLst>
              <a:ext uri="{FF2B5EF4-FFF2-40B4-BE49-F238E27FC236}">
                <a16:creationId xmlns:a16="http://schemas.microsoft.com/office/drawing/2014/main" id="{FAF0F028-A32B-424A-A33C-BD024073B538}"/>
              </a:ext>
            </a:extLst>
          </p:cNvPr>
          <p:cNvSpPr/>
          <p:nvPr/>
        </p:nvSpPr>
        <p:spPr>
          <a:xfrm>
            <a:off x="8856131" y="2427512"/>
            <a:ext cx="1276047" cy="695476"/>
          </a:xfrm>
          <a:prstGeom prst="roundRect">
            <a:avLst/>
          </a:prstGeom>
          <a:solidFill>
            <a:srgbClr val="31C9D4">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rgbClr val="FF0000"/>
                </a:solidFill>
                <a:cs typeface="Calibri"/>
              </a:rPr>
              <a:t>Block A</a:t>
            </a:r>
          </a:p>
        </p:txBody>
      </p:sp>
      <p:sp>
        <p:nvSpPr>
          <p:cNvPr id="25" name="Rectangle: Rounded Corners 24">
            <a:extLst>
              <a:ext uri="{FF2B5EF4-FFF2-40B4-BE49-F238E27FC236}">
                <a16:creationId xmlns:a16="http://schemas.microsoft.com/office/drawing/2014/main" id="{E8ECB891-33A2-40F3-9EBF-83B6372A63FC}"/>
              </a:ext>
            </a:extLst>
          </p:cNvPr>
          <p:cNvSpPr/>
          <p:nvPr/>
        </p:nvSpPr>
        <p:spPr>
          <a:xfrm>
            <a:off x="8856131" y="3431417"/>
            <a:ext cx="1276047" cy="695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Calculate time</a:t>
            </a:r>
          </a:p>
        </p:txBody>
      </p:sp>
      <p:sp>
        <p:nvSpPr>
          <p:cNvPr id="27" name="Flowchart: Decision 26">
            <a:extLst>
              <a:ext uri="{FF2B5EF4-FFF2-40B4-BE49-F238E27FC236}">
                <a16:creationId xmlns:a16="http://schemas.microsoft.com/office/drawing/2014/main" id="{F2D55E8A-5C20-4BBD-9EE5-0862F1ED32A3}"/>
              </a:ext>
            </a:extLst>
          </p:cNvPr>
          <p:cNvSpPr/>
          <p:nvPr/>
        </p:nvSpPr>
        <p:spPr>
          <a:xfrm>
            <a:off x="8396513" y="5444961"/>
            <a:ext cx="2195286" cy="8285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Is the best</a:t>
            </a:r>
            <a:endParaRPr lang="en-GB"/>
          </a:p>
        </p:txBody>
      </p:sp>
      <p:sp>
        <p:nvSpPr>
          <p:cNvPr id="29" name="Arrow: Right 28">
            <a:extLst>
              <a:ext uri="{FF2B5EF4-FFF2-40B4-BE49-F238E27FC236}">
                <a16:creationId xmlns:a16="http://schemas.microsoft.com/office/drawing/2014/main" id="{36234CDA-35AB-4D8D-890E-7E90081ADDE0}"/>
              </a:ext>
            </a:extLst>
          </p:cNvPr>
          <p:cNvSpPr/>
          <p:nvPr/>
        </p:nvSpPr>
        <p:spPr>
          <a:xfrm rot="5400000">
            <a:off x="6633375" y="3463358"/>
            <a:ext cx="3676952"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964A66F6-6339-43F1-A8D5-065099C41F1B}"/>
              </a:ext>
            </a:extLst>
          </p:cNvPr>
          <p:cNvSpPr/>
          <p:nvPr/>
        </p:nvSpPr>
        <p:spPr>
          <a:xfrm rot="-5400000">
            <a:off x="8701660" y="3463357"/>
            <a:ext cx="3676952" cy="489856"/>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49DD7260-84FD-4E99-BC35-A9974BF5321F}"/>
              </a:ext>
            </a:extLst>
          </p:cNvPr>
          <p:cNvSpPr/>
          <p:nvPr/>
        </p:nvSpPr>
        <p:spPr>
          <a:xfrm>
            <a:off x="7120465" y="1278464"/>
            <a:ext cx="1276047" cy="695476"/>
          </a:xfrm>
          <a:prstGeom prst="roundRect">
            <a:avLst/>
          </a:prstGeom>
          <a:solidFill>
            <a:srgbClr val="31C9D4">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rgbClr val="FF0000"/>
                </a:solidFill>
                <a:cs typeface="Calibri"/>
              </a:rPr>
              <a:t>Main</a:t>
            </a:r>
          </a:p>
        </p:txBody>
      </p:sp>
    </p:spTree>
    <p:extLst>
      <p:ext uri="{BB962C8B-B14F-4D97-AF65-F5344CB8AC3E}">
        <p14:creationId xmlns:p14="http://schemas.microsoft.com/office/powerpoint/2010/main" val="286763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B855-6FF5-4BB5-B70E-6F336DAC3D72}"/>
              </a:ext>
            </a:extLst>
          </p:cNvPr>
          <p:cNvSpPr>
            <a:spLocks noGrp="1"/>
          </p:cNvSpPr>
          <p:nvPr>
            <p:ph type="title"/>
          </p:nvPr>
        </p:nvSpPr>
        <p:spPr>
          <a:xfrm>
            <a:off x="823823" y="63200"/>
            <a:ext cx="10515600" cy="1325563"/>
          </a:xfrm>
        </p:spPr>
        <p:txBody>
          <a:bodyPr/>
          <a:lstStyle/>
          <a:p>
            <a:r>
              <a:rPr lang="en-US" b="1"/>
              <a:t>Conceptualization Summary</a:t>
            </a:r>
            <a:endParaRPr lang="en-GB" b="1"/>
          </a:p>
        </p:txBody>
      </p:sp>
      <p:graphicFrame>
        <p:nvGraphicFramePr>
          <p:cNvPr id="4" name="Content Placeholder 3">
            <a:extLst>
              <a:ext uri="{FF2B5EF4-FFF2-40B4-BE49-F238E27FC236}">
                <a16:creationId xmlns:a16="http://schemas.microsoft.com/office/drawing/2014/main" id="{C3DC7061-654D-4A76-A46B-984A0605556C}"/>
              </a:ext>
            </a:extLst>
          </p:cNvPr>
          <p:cNvGraphicFramePr>
            <a:graphicFrameLocks noGrp="1"/>
          </p:cNvGraphicFramePr>
          <p:nvPr>
            <p:ph idx="1"/>
            <p:extLst>
              <p:ext uri="{D42A27DB-BD31-4B8C-83A1-F6EECF244321}">
                <p14:modId xmlns:p14="http://schemas.microsoft.com/office/powerpoint/2010/main" val="3633093607"/>
              </p:ext>
            </p:extLst>
          </p:nvPr>
        </p:nvGraphicFramePr>
        <p:xfrm>
          <a:off x="1398746" y="2222650"/>
          <a:ext cx="9078206" cy="4487592"/>
        </p:xfrm>
        <a:graphic>
          <a:graphicData uri="http://schemas.openxmlformats.org/drawingml/2006/table">
            <a:tbl>
              <a:tblPr firstRow="1" firstCol="1" bandRow="1">
                <a:tableStyleId>{5C22544A-7EE6-4342-B048-85BDC9FD1C3A}</a:tableStyleId>
              </a:tblPr>
              <a:tblGrid>
                <a:gridCol w="3372583">
                  <a:extLst>
                    <a:ext uri="{9D8B030D-6E8A-4147-A177-3AD203B41FA5}">
                      <a16:colId xmlns:a16="http://schemas.microsoft.com/office/drawing/2014/main" val="1443106207"/>
                    </a:ext>
                  </a:extLst>
                </a:gridCol>
                <a:gridCol w="5705623">
                  <a:extLst>
                    <a:ext uri="{9D8B030D-6E8A-4147-A177-3AD203B41FA5}">
                      <a16:colId xmlns:a16="http://schemas.microsoft.com/office/drawing/2014/main" val="3842921749"/>
                    </a:ext>
                  </a:extLst>
                </a:gridCol>
              </a:tblGrid>
              <a:tr h="485424">
                <a:tc>
                  <a:txBody>
                    <a:bodyPr/>
                    <a:lstStyle/>
                    <a:p>
                      <a:pPr algn="just"/>
                      <a:r>
                        <a:rPr lang="en-US" sz="1400" kern="100">
                          <a:effectLst/>
                        </a:rPr>
                        <a:t>Objectives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1400" kern="100">
                          <a:effectLst/>
                        </a:rPr>
                        <a:t>90% ships won’t wait more than two business day to dispatch their cargo on </a:t>
                      </a:r>
                      <a:r>
                        <a:rPr lang="en-US" sz="1400" kern="100" err="1">
                          <a:effectLst/>
                        </a:rPr>
                        <a:t>harbour</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9357744"/>
                  </a:ext>
                </a:extLst>
              </a:tr>
              <a:tr h="478525">
                <a:tc>
                  <a:txBody>
                    <a:bodyPr/>
                    <a:lstStyle/>
                    <a:p>
                      <a:pPr algn="just"/>
                      <a:r>
                        <a:rPr lang="en-US" sz="1400" kern="100">
                          <a:effectLst/>
                        </a:rPr>
                        <a:t>Constraints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1400" kern="100">
                          <a:effectLst/>
                        </a:rPr>
                        <a:t>Max of eight berths can be used for a time(space limits)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396925"/>
                  </a:ext>
                </a:extLst>
              </a:tr>
              <a:tr h="368387">
                <a:tc>
                  <a:txBody>
                    <a:bodyPr/>
                    <a:lstStyle/>
                    <a:p>
                      <a:pPr algn="just"/>
                      <a:r>
                        <a:rPr lang="en-US" sz="1400" kern="100">
                          <a:effectLst/>
                        </a:rPr>
                        <a:t>Experimental factors</a:t>
                      </a:r>
                    </a:p>
                  </a:txBody>
                  <a:tcPr marL="68580" marR="68580" marT="0" marB="0"/>
                </a:tc>
                <a:tc>
                  <a:txBody>
                    <a:bodyPr/>
                    <a:lstStyle/>
                    <a:p>
                      <a:pPr algn="just"/>
                      <a:r>
                        <a:rPr lang="en-US" sz="1400" kern="100">
                          <a:effectLst/>
                        </a:rPr>
                        <a:t>Number of the berths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4471236"/>
                  </a:ext>
                </a:extLst>
              </a:tr>
              <a:tr h="1213560">
                <a:tc>
                  <a:txBody>
                    <a:bodyPr/>
                    <a:lstStyle/>
                    <a:p>
                      <a:pPr algn="just"/>
                      <a:r>
                        <a:rPr lang="en-US" sz="1400" kern="100">
                          <a:effectLst/>
                        </a:rPr>
                        <a:t>Responses</a:t>
                      </a:r>
                    </a:p>
                  </a:txBody>
                  <a:tcPr marL="68580" marR="68580" marT="0" marB="0"/>
                </a:tc>
                <a:tc>
                  <a:txBody>
                    <a:bodyPr/>
                    <a:lstStyle/>
                    <a:p>
                      <a:pPr algn="just"/>
                      <a:r>
                        <a:rPr lang="en-US" sz="1400" kern="100">
                          <a:effectLst/>
                        </a:rPr>
                        <a:t>% of ships waiting less than 2 days</a:t>
                      </a:r>
                      <a:endParaRPr lang="en-GB" sz="1400" kern="100">
                        <a:effectLst/>
                      </a:endParaRPr>
                    </a:p>
                    <a:p>
                      <a:pPr algn="just"/>
                      <a:endParaRPr lang="en-GB" sz="1400" kern="100">
                        <a:effectLst/>
                      </a:endParaRPr>
                    </a:p>
                    <a:p>
                      <a:pPr algn="just"/>
                      <a:r>
                        <a:rPr lang="en-US" sz="1400" kern="100">
                          <a:effectLst/>
                        </a:rPr>
                        <a:t>Histogram of waiting time for each ship in queue</a:t>
                      </a:r>
                      <a:endParaRPr lang="en-GB" sz="1400" kern="100">
                        <a:effectLst/>
                      </a:endParaRPr>
                    </a:p>
                    <a:p>
                      <a:pPr algn="just"/>
                      <a:endParaRPr lang="en-GB" sz="1400" kern="100">
                        <a:effectLst/>
                      </a:endParaRPr>
                    </a:p>
                    <a:p>
                      <a:pPr algn="just"/>
                      <a:r>
                        <a:rPr lang="en-US" sz="1400" kern="100">
                          <a:effectLst/>
                        </a:rPr>
                        <a:t>Port utilization </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8656792"/>
                  </a:ext>
                </a:extLst>
              </a:tr>
              <a:tr h="970848">
                <a:tc>
                  <a:txBody>
                    <a:bodyPr/>
                    <a:lstStyle/>
                    <a:p>
                      <a:pPr algn="just"/>
                      <a:r>
                        <a:rPr lang="en-US" sz="1400" kern="100">
                          <a:effectLst/>
                        </a:rPr>
                        <a:t>Content</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1400" kern="100">
                          <a:effectLst/>
                        </a:rPr>
                        <a:t>Berth allocation</a:t>
                      </a:r>
                      <a:endParaRPr lang="en-GB" sz="1400" kern="100">
                        <a:effectLst/>
                      </a:endParaRPr>
                    </a:p>
                    <a:p>
                      <a:pPr algn="just"/>
                      <a:r>
                        <a:rPr lang="en-US" sz="1400" kern="100">
                          <a:effectLst/>
                        </a:rPr>
                        <a:t>Ship arriving rate</a:t>
                      </a:r>
                      <a:endParaRPr lang="en-GB" sz="1400" kern="100">
                        <a:effectLst/>
                      </a:endParaRPr>
                    </a:p>
                    <a:p>
                      <a:pPr algn="just"/>
                      <a:r>
                        <a:rPr lang="en-US" sz="1400" kern="100">
                          <a:effectLst/>
                        </a:rPr>
                        <a:t>cargo amount on ships</a:t>
                      </a:r>
                      <a:endParaRPr lang="en-GB" sz="1400" kern="100">
                        <a:effectLst/>
                      </a:endParaRPr>
                    </a:p>
                    <a:p>
                      <a:pPr algn="just"/>
                      <a:r>
                        <a:rPr lang="en-US" sz="1400" kern="100">
                          <a:effectLst/>
                        </a:rPr>
                        <a:t>Time consumption of “dealing” one cargo</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7782608"/>
                  </a:ext>
                </a:extLst>
              </a:tr>
              <a:tr h="485424">
                <a:tc>
                  <a:txBody>
                    <a:bodyPr/>
                    <a:lstStyle/>
                    <a:p>
                      <a:pPr algn="just"/>
                      <a:r>
                        <a:rPr lang="en-US" sz="1400" kern="100">
                          <a:effectLst/>
                        </a:rPr>
                        <a:t>Assumptions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1400" kern="100">
                          <a:effectLst/>
                        </a:rPr>
                        <a:t>Both ship arriving rate and cargo use random value from distribution based on real world observation</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6766954"/>
                  </a:ext>
                </a:extLst>
              </a:tr>
              <a:tr h="485424">
                <a:tc>
                  <a:txBody>
                    <a:bodyPr/>
                    <a:lstStyle/>
                    <a:p>
                      <a:pPr algn="just"/>
                      <a:r>
                        <a:rPr lang="en-US" sz="1400" kern="100">
                          <a:effectLst/>
                        </a:rPr>
                        <a:t>Simplifications</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1400" kern="100">
                          <a:effectLst/>
                        </a:rPr>
                        <a:t>Transportation related issues are ignored: once a ship is dock, it can release cargo immediately</a:t>
                      </a:r>
                      <a:endParaRPr lang="en-GB" sz="14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164092"/>
                  </a:ext>
                </a:extLst>
              </a:tr>
            </a:tbl>
          </a:graphicData>
        </a:graphic>
      </p:graphicFrame>
      <p:sp>
        <p:nvSpPr>
          <p:cNvPr id="7" name="TextBox 6">
            <a:extLst>
              <a:ext uri="{FF2B5EF4-FFF2-40B4-BE49-F238E27FC236}">
                <a16:creationId xmlns:a16="http://schemas.microsoft.com/office/drawing/2014/main" id="{AD1A0AE8-1681-4B26-913B-54777E524A16}"/>
              </a:ext>
            </a:extLst>
          </p:cNvPr>
          <p:cNvSpPr txBox="1"/>
          <p:nvPr/>
        </p:nvSpPr>
        <p:spPr>
          <a:xfrm>
            <a:off x="1400535" y="1112987"/>
            <a:ext cx="905485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focus of this project is investigating the effect of berth amounts related to ship waiting time and general port efficiency. Issues cause time consumption but not related to the focus will be assumed or simplified.</a:t>
            </a:r>
          </a:p>
        </p:txBody>
      </p:sp>
    </p:spTree>
    <p:extLst>
      <p:ext uri="{BB962C8B-B14F-4D97-AF65-F5344CB8AC3E}">
        <p14:creationId xmlns:p14="http://schemas.microsoft.com/office/powerpoint/2010/main" val="192175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0">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BB104BB3-F883-45DF-95FC-57CE1EF20B07}"/>
              </a:ext>
            </a:extLst>
          </p:cNvPr>
          <p:cNvSpPr>
            <a:spLocks noGrp="1"/>
          </p:cNvSpPr>
          <p:nvPr>
            <p:ph type="ctrTitle"/>
          </p:nvPr>
        </p:nvSpPr>
        <p:spPr>
          <a:xfrm>
            <a:off x="789708" y="666351"/>
            <a:ext cx="10558405" cy="3044335"/>
          </a:xfrm>
        </p:spPr>
        <p:txBody>
          <a:bodyPr anchor="b">
            <a:normAutofit/>
          </a:bodyPr>
          <a:lstStyle/>
          <a:p>
            <a:r>
              <a:rPr lang="en-US" sz="4800">
                <a:solidFill>
                  <a:schemeClr val="bg1"/>
                </a:solidFill>
              </a:rPr>
              <a:t>Thank You!</a:t>
            </a:r>
            <a:endParaRPr lang="en-GB" sz="4800">
              <a:solidFill>
                <a:schemeClr val="bg1"/>
              </a:solidFill>
            </a:endParaRPr>
          </a:p>
        </p:txBody>
      </p:sp>
    </p:spTree>
    <p:extLst>
      <p:ext uri="{BB962C8B-B14F-4D97-AF65-F5344CB8AC3E}">
        <p14:creationId xmlns:p14="http://schemas.microsoft.com/office/powerpoint/2010/main" val="2181666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B38DB23FD9E47A6E5EDB4B226A252" ma:contentTypeVersion="2" ma:contentTypeDescription="Create a new document." ma:contentTypeScope="" ma:versionID="ba30279d0e6c282146c2f50963bdfb4d">
  <xsd:schema xmlns:xsd="http://www.w3.org/2001/XMLSchema" xmlns:xs="http://www.w3.org/2001/XMLSchema" xmlns:p="http://schemas.microsoft.com/office/2006/metadata/properties" xmlns:ns2="c0dc720b-2bb9-4bd3-9448-da756ba39d27" targetNamespace="http://schemas.microsoft.com/office/2006/metadata/properties" ma:root="true" ma:fieldsID="bdc73f00b60559b31c39efbeaaa0a3c1" ns2:_="">
    <xsd:import namespace="c0dc720b-2bb9-4bd3-9448-da756ba39d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dc720b-2bb9-4bd3-9448-da756ba39d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2EEBC-3E1D-406A-89CF-915B0075E2E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33E043F-3820-45DC-B8BD-A304CB21F8DE}">
  <ds:schemaRefs>
    <ds:schemaRef ds:uri="c0dc720b-2bb9-4bd3-9448-da756ba39d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37BB2-A78E-4080-9924-4E064E9959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7</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vt:lpstr>
      <vt:lpstr>Potential Projects</vt:lpstr>
      <vt:lpstr>Ranking Criteria</vt:lpstr>
      <vt:lpstr>Project Rankings</vt:lpstr>
      <vt:lpstr>Findings from the Focus Group </vt:lpstr>
      <vt:lpstr>Simulation Plan</vt:lpstr>
      <vt:lpstr>Conceptualization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Danyal Chaudry</dc:creator>
  <cp:revision>1</cp:revision>
  <dcterms:created xsi:type="dcterms:W3CDTF">2022-02-25T13:36:59Z</dcterms:created>
  <dcterms:modified xsi:type="dcterms:W3CDTF">2022-03-04T14:37:41Z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0x01010079AB38DB23FD9E47A6E5EDB4B226A252</vt:lpwstr>
  </property>
</Properties>
</file>