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4AB-225F-698E-FE6E-5CC9D9A41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EC731-B4A2-ABFF-C2CF-023FC72CA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C6ED-CB18-7638-F256-F777267F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E33E-4FED-615C-56ED-96B664FA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755D-8C41-6D47-3B9A-1756231D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7F32-9634-C466-94AA-7F902EB9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F7E8A-D0EB-1B7B-EA4A-02D0456A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A093-3171-793A-B0D4-4362305F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23C5-B6AA-3B07-5A34-F42C481B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7C2A-6FED-767E-1348-FEE9241A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7B495-8F47-42FF-B7FB-EBCC7E9EB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A3B9-3818-0AEC-CEF4-D283B93C7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563F-C49C-A576-2305-E3ACCE64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A87A-F8C4-8087-FC46-ACC8A803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E667-3E96-0486-4850-55773FA9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5F62-E148-70A8-A314-32C29499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3A02-F0B0-14D9-9AFA-51988453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8E16-D2EF-174C-EFE4-0BFAE04B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ED79-A190-01FB-AC4C-C24E2252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8E39-1119-80FB-B5C6-D34CD8DD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F984-C9FA-B20A-F396-1AAFA1E7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FF0B6-EE43-BC3B-7E16-7A3D230E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B27B-DB5C-73E1-54AF-9239A803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A68C-DBA2-DBE9-7124-E601FE13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3623-8148-49A9-EF16-516EC6BA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2705-57D0-9FD3-9AA3-B5B17DA4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462F-F8DC-2D87-4E3D-ADCC479B7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C93B7-03DA-9524-A87A-182E8B809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526FD-CC31-57C7-C910-B393D32C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F27C-E4FA-BF6A-21EC-353753F3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BF4B-A116-1CD2-ED7D-1DA2A134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1B1E-5D68-517B-F06D-80F2573F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4D28-2D39-7E90-7C7D-C8D48CDEE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69F8-2FF0-C0E3-5351-FC633C3E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06E01-7ECF-26F2-AFBA-3012AE5A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7504E-9DB0-9652-DFE2-FE05164BC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1FE0E-A2D4-8C35-B183-669DEAC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41D2D-CA48-505D-0482-A7B47409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3C095-BE20-3470-4B17-5F6DEE69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DEA1-3879-3F15-CF9C-E888C725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B84FC-1D83-B4E8-D821-849D99CF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22E08-2BD7-8FF3-AEF6-B43453A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EC4DD-0A8E-C701-4DF3-422AE82B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6CB56-454F-BB54-614B-D2E8C354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2AC80-F271-F12C-5F8C-7DE63494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96F81-AFE0-478F-3F52-5187217F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585B-69A6-0E4A-6AAB-1E802552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4A3-3817-22AA-127A-1BB8B45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6BE06-4259-38F8-5EDE-7B65DE2CD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E1C4-D281-895A-EEF3-444CD557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61417-C499-58D7-11BD-7E5791E1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1D56-4B12-4CF3-30CC-38FF1B45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9D8-71C8-ADEE-B301-FF6D1C81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F1A5E-4286-C441-A5C0-559E73C8E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BFD8-05F1-711B-3EB2-BBAD636E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47B8-4500-8442-4AAD-EEB5339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940C-1F08-7993-5559-D36341F6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D7371-CD7F-4FED-ADD5-06018DEC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D66D7-0F81-813C-47FA-0BAC36A0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69E2-8E02-00EB-2ADF-0DB978AC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9ED0-F71C-D293-6B7E-1B84E182B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388A-A535-4BD3-B7FB-DA37B40FA86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5903-BF96-2430-9EA9-A28F200E8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0847-FAF8-0072-5295-54435FB3A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5857-1467-4FC2-86B5-CA641419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4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7DEC3-16B0-EBFC-68A9-96D9EF7D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290320"/>
            <a:ext cx="3891280" cy="3891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770B45-F3BC-4DF5-4429-F9F8E5850CCA}"/>
              </a:ext>
            </a:extLst>
          </p:cNvPr>
          <p:cNvSpPr txBox="1"/>
          <p:nvPr/>
        </p:nvSpPr>
        <p:spPr>
          <a:xfrm>
            <a:off x="7142480" y="1290320"/>
            <a:ext cx="2898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Monjur Morshed</a:t>
            </a:r>
          </a:p>
        </p:txBody>
      </p:sp>
    </p:spTree>
    <p:extLst>
      <p:ext uri="{BB962C8B-B14F-4D97-AF65-F5344CB8AC3E}">
        <p14:creationId xmlns:p14="http://schemas.microsoft.com/office/powerpoint/2010/main" val="325736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Monjur Morshed</dc:creator>
  <cp:lastModifiedBy>Monjur Morshed</cp:lastModifiedBy>
  <cp:revision>2</cp:revision>
  <dcterms:created xsi:type="dcterms:W3CDTF">2024-07-27T16:52:05Z</dcterms:created>
  <dcterms:modified xsi:type="dcterms:W3CDTF">2024-07-27T17:28:26Z</dcterms:modified>
</cp:coreProperties>
</file>