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8" r:id="rId2"/>
    <p:sldId id="271" r:id="rId3"/>
    <p:sldId id="257" r:id="rId4"/>
    <p:sldId id="267" r:id="rId5"/>
    <p:sldId id="259" r:id="rId6"/>
    <p:sldId id="260" r:id="rId7"/>
    <p:sldId id="261" r:id="rId8"/>
    <p:sldId id="272" r:id="rId9"/>
    <p:sldId id="262" r:id="rId10"/>
    <p:sldId id="264" r:id="rId11"/>
    <p:sldId id="263" r:id="rId12"/>
    <p:sldId id="265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9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2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809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717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2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63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0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0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1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1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538F-6F1B-4272-958C-05011A4A2A2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monjurmorshedosama75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50A6D-A74C-7512-90A3-9B46E52A5A65}"/>
              </a:ext>
            </a:extLst>
          </p:cNvPr>
          <p:cNvSpPr txBox="1"/>
          <p:nvPr/>
        </p:nvSpPr>
        <p:spPr>
          <a:xfrm>
            <a:off x="2345649" y="859196"/>
            <a:ext cx="7005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B947E-40D5-F813-0FE4-B88B053C6FDF}"/>
              </a:ext>
            </a:extLst>
          </p:cNvPr>
          <p:cNvSpPr txBox="1"/>
          <p:nvPr/>
        </p:nvSpPr>
        <p:spPr>
          <a:xfrm>
            <a:off x="5034771" y="2611289"/>
            <a:ext cx="13765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rial Rounded MT Bold" panose="020F0704030504030204" pitchFamily="34" charset="0"/>
              </a:rPr>
              <a:t>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E310E-D983-DD91-3B6A-DBEAFD6E5E15}"/>
              </a:ext>
            </a:extLst>
          </p:cNvPr>
          <p:cNvSpPr txBox="1"/>
          <p:nvPr/>
        </p:nvSpPr>
        <p:spPr>
          <a:xfrm>
            <a:off x="5848390" y="4460070"/>
            <a:ext cx="5764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rial Rounded MT Bold" panose="020F0704030504030204" pitchFamily="34" charset="0"/>
              </a:rPr>
              <a:t>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8B5C0-5C1D-A657-75D2-00C18934B30F}"/>
              </a:ext>
            </a:extLst>
          </p:cNvPr>
          <p:cNvSpPr txBox="1"/>
          <p:nvPr/>
        </p:nvSpPr>
        <p:spPr>
          <a:xfrm>
            <a:off x="658106" y="4460071"/>
            <a:ext cx="5270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rial Rounded MT Bold" panose="020F0704030504030204" pitchFamily="34" charset="0"/>
              </a:rPr>
              <a:t>Competitive</a:t>
            </a:r>
          </a:p>
        </p:txBody>
      </p:sp>
    </p:spTree>
    <p:extLst>
      <p:ext uri="{BB962C8B-B14F-4D97-AF65-F5344CB8AC3E}">
        <p14:creationId xmlns:p14="http://schemas.microsoft.com/office/powerpoint/2010/main" val="4187023988"/>
      </p:ext>
    </p:extLst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61E1D-7EBB-0DAC-34A0-201A5F0393E5}"/>
              </a:ext>
            </a:extLst>
          </p:cNvPr>
          <p:cNvSpPr txBox="1"/>
          <p:nvPr/>
        </p:nvSpPr>
        <p:spPr>
          <a:xfrm>
            <a:off x="318893" y="2689374"/>
            <a:ext cx="9361858" cy="1479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is it so Important?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Where should we do Competitive Programming?</a:t>
            </a:r>
          </a:p>
        </p:txBody>
      </p:sp>
    </p:spTree>
    <p:extLst>
      <p:ext uri="{BB962C8B-B14F-4D97-AF65-F5344CB8AC3E}">
        <p14:creationId xmlns:p14="http://schemas.microsoft.com/office/powerpoint/2010/main" val="13824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1B64EC-D09A-F0D7-2BFE-ED526439612B}"/>
              </a:ext>
            </a:extLst>
          </p:cNvPr>
          <p:cNvSpPr txBox="1"/>
          <p:nvPr/>
        </p:nvSpPr>
        <p:spPr>
          <a:xfrm>
            <a:off x="1032387" y="1092566"/>
            <a:ext cx="686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Websites for Competitive Programming: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20B64-BA3E-FCC8-72C6-2886C6458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7" y="1819774"/>
            <a:ext cx="1859441" cy="124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CF3B4-68AA-083A-A4A8-99480F5F3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85" y="1819773"/>
            <a:ext cx="4041968" cy="1242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A17858-BD40-128E-3D61-C5D99E60C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7" y="3429000"/>
            <a:ext cx="3665168" cy="1378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4E5EE9-B096-4769-CA82-B03CAD0D2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7" y="5175032"/>
            <a:ext cx="6191466" cy="1378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EFD973-5394-35F0-CB60-C6B317A70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25" y="3229271"/>
            <a:ext cx="1766728" cy="17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8D880-6561-16C3-8E5C-A6DD4B85D499}"/>
              </a:ext>
            </a:extLst>
          </p:cNvPr>
          <p:cNvSpPr txBox="1"/>
          <p:nvPr/>
        </p:nvSpPr>
        <p:spPr>
          <a:xfrm>
            <a:off x="368710" y="1165122"/>
            <a:ext cx="9286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Goudy Stout" panose="0202090407030B020401" pitchFamily="18" charset="0"/>
              </a:rPr>
              <a:t>Where Should We Write the code?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1AD62-5B8B-B362-5839-C3453F71C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01" y="1970813"/>
            <a:ext cx="3182136" cy="31984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33D1A-E45B-73CF-A507-61529E535932}"/>
              </a:ext>
            </a:extLst>
          </p:cNvPr>
          <p:cNvSpPr txBox="1"/>
          <p:nvPr/>
        </p:nvSpPr>
        <p:spPr>
          <a:xfrm>
            <a:off x="594259" y="5574891"/>
            <a:ext cx="54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Visual Studio Code(VS 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136A6-20B8-1249-7703-ECBA004BF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68" y="2212090"/>
            <a:ext cx="4470787" cy="19305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41328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3F0801-3CDA-57A3-3CD0-F2F0994F6DDD}"/>
              </a:ext>
            </a:extLst>
          </p:cNvPr>
          <p:cNvSpPr txBox="1"/>
          <p:nvPr/>
        </p:nvSpPr>
        <p:spPr>
          <a:xfrm>
            <a:off x="1799303" y="855406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Contest?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618F2-F5D1-2151-18E0-F1E72CE2596B}"/>
              </a:ext>
            </a:extLst>
          </p:cNvPr>
          <p:cNvSpPr txBox="1"/>
          <p:nvPr/>
        </p:nvSpPr>
        <p:spPr>
          <a:xfrm>
            <a:off x="958079" y="1976284"/>
            <a:ext cx="821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Yes.As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as you can……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F7CA7-40E1-B7AB-4912-9B02C8AD8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36" y="3295388"/>
            <a:ext cx="5078216" cy="1175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51395-6CBF-1D9E-1AAB-6798589EE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" y="3295389"/>
            <a:ext cx="3123055" cy="11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CBEC10-CFEC-1EF1-C143-6AC732CD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00825" cy="472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8D08E5-937D-916C-E57F-F337D0FDA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85" y="3596640"/>
            <a:ext cx="6212115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4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F2CE07-205A-6E91-DA6E-996FFE04F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7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6C639-D8BF-7545-8F4F-34110A72D657}"/>
              </a:ext>
            </a:extLst>
          </p:cNvPr>
          <p:cNvSpPr txBox="1"/>
          <p:nvPr/>
        </p:nvSpPr>
        <p:spPr>
          <a:xfrm>
            <a:off x="1573223" y="2256504"/>
            <a:ext cx="4522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Thanks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2194B-1244-B5A2-BDE7-023891CA06CC}"/>
              </a:ext>
            </a:extLst>
          </p:cNvPr>
          <p:cNvSpPr txBox="1"/>
          <p:nvPr/>
        </p:nvSpPr>
        <p:spPr>
          <a:xfrm>
            <a:off x="3834611" y="3585834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Mail:monjurmorshedosama75@gmail.com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Phone:+880 1997-007988</a:t>
            </a:r>
          </a:p>
        </p:txBody>
      </p:sp>
    </p:spTree>
    <p:extLst>
      <p:ext uri="{BB962C8B-B14F-4D97-AF65-F5344CB8AC3E}">
        <p14:creationId xmlns:p14="http://schemas.microsoft.com/office/powerpoint/2010/main" val="804045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B17AD-D71B-EDA4-0CA5-592B1331B918}"/>
              </a:ext>
            </a:extLst>
          </p:cNvPr>
          <p:cNvSpPr txBox="1"/>
          <p:nvPr/>
        </p:nvSpPr>
        <p:spPr>
          <a:xfrm>
            <a:off x="0" y="0"/>
            <a:ext cx="12192000" cy="3860800"/>
          </a:xfrm>
          <a:prstGeom prst="rect">
            <a:avLst/>
          </a:prstGeom>
          <a:noFill/>
        </p:spPr>
        <p:txBody>
          <a:bodyPr wrap="none" rtlCol="0">
            <a:prstTxWarp prst="textWave4">
              <a:avLst/>
            </a:prstTxWarp>
            <a:spAutoFit/>
          </a:bodyPr>
          <a:lstStyle/>
          <a:p>
            <a:r>
              <a:rPr lang="en-US" sz="60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---------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4FE87-8C69-EDD0-07A9-0E99B99C613F}"/>
              </a:ext>
            </a:extLst>
          </p:cNvPr>
          <p:cNvSpPr txBox="1"/>
          <p:nvPr/>
        </p:nvSpPr>
        <p:spPr>
          <a:xfrm>
            <a:off x="126460" y="4105073"/>
            <a:ext cx="2536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My Portfolio: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C67F4-4D1A-13C7-FB9E-C77963773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0" cy="685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92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60212-21F6-42A1-DB2E-853E8026D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3B664-8F2F-9A56-F0AC-1C738A12D0DC}"/>
              </a:ext>
            </a:extLst>
          </p:cNvPr>
          <p:cNvSpPr txBox="1"/>
          <p:nvPr/>
        </p:nvSpPr>
        <p:spPr>
          <a:xfrm>
            <a:off x="5899354" y="560439"/>
            <a:ext cx="498495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latin typeface="Arial Black" panose="020B0A04020102020204" pitchFamily="34" charset="0"/>
              </a:rPr>
              <a:t>Welcome to</a:t>
            </a:r>
          </a:p>
        </p:txBody>
      </p:sp>
    </p:spTree>
    <p:extLst>
      <p:ext uri="{BB962C8B-B14F-4D97-AF65-F5344CB8AC3E}">
        <p14:creationId xmlns:p14="http://schemas.microsoft.com/office/powerpoint/2010/main" val="31497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D58B61-697D-9322-6F6A-3F1CF86E12B0}"/>
              </a:ext>
            </a:extLst>
          </p:cNvPr>
          <p:cNvSpPr txBox="1"/>
          <p:nvPr/>
        </p:nvSpPr>
        <p:spPr>
          <a:xfrm>
            <a:off x="884903" y="2861187"/>
            <a:ext cx="8755923" cy="83099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Goudy Stout" panose="0202090407030B020401" pitchFamily="18" charset="0"/>
              </a:rPr>
              <a:t>Ask Question?</a:t>
            </a:r>
          </a:p>
        </p:txBody>
      </p:sp>
    </p:spTree>
    <p:extLst>
      <p:ext uri="{BB962C8B-B14F-4D97-AF65-F5344CB8AC3E}">
        <p14:creationId xmlns:p14="http://schemas.microsoft.com/office/powerpoint/2010/main" val="101123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ivot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E85BF-C228-EC5B-D3A2-5909622665C6}"/>
              </a:ext>
            </a:extLst>
          </p:cNvPr>
          <p:cNvSpPr txBox="1"/>
          <p:nvPr/>
        </p:nvSpPr>
        <p:spPr>
          <a:xfrm>
            <a:off x="2313039" y="1342103"/>
            <a:ext cx="75659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effectLst>
                  <a:reflection blurRad="6350" stA="50000" endA="300" endPos="50000" dist="29997" dir="5400000" sy="-100000" algn="bl" rotWithShape="0"/>
                </a:effectLst>
              </a:rPr>
              <a:t>What is Competitive Programming?</a:t>
            </a:r>
          </a:p>
        </p:txBody>
      </p:sp>
    </p:spTree>
    <p:extLst>
      <p:ext uri="{BB962C8B-B14F-4D97-AF65-F5344CB8AC3E}">
        <p14:creationId xmlns:p14="http://schemas.microsoft.com/office/powerpoint/2010/main" val="11783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8C36A-1A82-4556-CD9C-DE4940503C57}"/>
              </a:ext>
            </a:extLst>
          </p:cNvPr>
          <p:cNvSpPr txBox="1"/>
          <p:nvPr/>
        </p:nvSpPr>
        <p:spPr>
          <a:xfrm>
            <a:off x="12764" y="3059668"/>
            <a:ext cx="12166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Forte" panose="03060902040502070203" pitchFamily="66" charset="0"/>
              </a:rPr>
              <a:t>What A person Should know to do competitive Programming?</a:t>
            </a:r>
          </a:p>
        </p:txBody>
      </p:sp>
    </p:spTree>
    <p:extLst>
      <p:ext uri="{BB962C8B-B14F-4D97-AF65-F5344CB8AC3E}">
        <p14:creationId xmlns:p14="http://schemas.microsoft.com/office/powerpoint/2010/main" val="209376251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5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23650-0CDD-7059-75AF-7E85D15DBF85}"/>
              </a:ext>
            </a:extLst>
          </p:cNvPr>
          <p:cNvSpPr txBox="1"/>
          <p:nvPr/>
        </p:nvSpPr>
        <p:spPr>
          <a:xfrm>
            <a:off x="604684" y="914400"/>
            <a:ext cx="513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oper Black" panose="0208090404030B020404" pitchFamily="18" charset="0"/>
              </a:rPr>
              <a:t>Programming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A2857-A67F-9621-06B8-C3E72D3F2B11}"/>
              </a:ext>
            </a:extLst>
          </p:cNvPr>
          <p:cNvSpPr txBox="1"/>
          <p:nvPr/>
        </p:nvSpPr>
        <p:spPr>
          <a:xfrm>
            <a:off x="737419" y="1973282"/>
            <a:ext cx="89570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C++(Best for Competitive Programming)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C#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Java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dirty="0" err="1"/>
              <a:t>Javascript</a:t>
            </a: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PHP</a:t>
            </a:r>
          </a:p>
        </p:txBody>
      </p:sp>
    </p:spTree>
    <p:extLst>
      <p:ext uri="{BB962C8B-B14F-4D97-AF65-F5344CB8AC3E}">
        <p14:creationId xmlns:p14="http://schemas.microsoft.com/office/powerpoint/2010/main" val="221949180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hingle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4D93E-84FB-66CF-230C-B781BD364446}"/>
              </a:ext>
            </a:extLst>
          </p:cNvPr>
          <p:cNvSpPr txBox="1"/>
          <p:nvPr/>
        </p:nvSpPr>
        <p:spPr>
          <a:xfrm>
            <a:off x="3759046" y="566519"/>
            <a:ext cx="44208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From a Language:</a:t>
            </a:r>
          </a:p>
          <a:p>
            <a:r>
              <a:rPr lang="en-US" sz="3200" dirty="0"/>
              <a:t>1.Variable+Operators</a:t>
            </a:r>
          </a:p>
          <a:p>
            <a:r>
              <a:rPr lang="en-US" sz="3200" dirty="0"/>
              <a:t>2.Input+Output</a:t>
            </a:r>
          </a:p>
          <a:p>
            <a:r>
              <a:rPr lang="en-US" sz="3200" dirty="0"/>
              <a:t>3.If-else</a:t>
            </a:r>
          </a:p>
          <a:p>
            <a:r>
              <a:rPr lang="en-US" sz="3200" dirty="0"/>
              <a:t>4.Loop</a:t>
            </a:r>
          </a:p>
          <a:p>
            <a:r>
              <a:rPr lang="en-US" sz="3200" dirty="0"/>
              <a:t>5.Array</a:t>
            </a:r>
          </a:p>
          <a:p>
            <a:r>
              <a:rPr lang="en-US" sz="3200" dirty="0"/>
              <a:t>6.String</a:t>
            </a:r>
          </a:p>
          <a:p>
            <a:r>
              <a:rPr lang="en-US" sz="3200" dirty="0"/>
              <a:t>7.Break+Continue</a:t>
            </a:r>
          </a:p>
          <a:p>
            <a:r>
              <a:rPr lang="en-US" sz="3200" dirty="0"/>
              <a:t>8.Function+(Recursion)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CD810-5BC1-C032-FAE0-C2DD50F64FF6}"/>
              </a:ext>
            </a:extLst>
          </p:cNvPr>
          <p:cNvSpPr txBox="1"/>
          <p:nvPr/>
        </p:nvSpPr>
        <p:spPr>
          <a:xfrm>
            <a:off x="1869286" y="5190770"/>
            <a:ext cx="8611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Data Structure &amp; Algorithm</a:t>
            </a:r>
          </a:p>
        </p:txBody>
      </p:sp>
    </p:spTree>
    <p:extLst>
      <p:ext uri="{BB962C8B-B14F-4D97-AF65-F5344CB8AC3E}">
        <p14:creationId xmlns:p14="http://schemas.microsoft.com/office/powerpoint/2010/main" val="176915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EF327-3346-946C-BC7D-B53FEDEE3323}"/>
              </a:ext>
            </a:extLst>
          </p:cNvPr>
          <p:cNvSpPr txBox="1"/>
          <p:nvPr/>
        </p:nvSpPr>
        <p:spPr>
          <a:xfrm>
            <a:off x="958644" y="568025"/>
            <a:ext cx="703268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oudy Stout" panose="0202090407030B020401" pitchFamily="18" charset="0"/>
              </a:rPr>
              <a:t>Standard template library</a:t>
            </a:r>
          </a:p>
          <a:p>
            <a:pPr algn="ctr"/>
            <a:r>
              <a:rPr lang="en-US" sz="4400" b="1" dirty="0">
                <a:latin typeface="Goudy Stout" panose="0202090407030B020401" pitchFamily="18" charset="0"/>
              </a:rPr>
              <a:t>(STL)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BBA80-340B-0AB1-5436-62AF80EA64B2}"/>
              </a:ext>
            </a:extLst>
          </p:cNvPr>
          <p:cNvSpPr txBox="1"/>
          <p:nvPr/>
        </p:nvSpPr>
        <p:spPr>
          <a:xfrm>
            <a:off x="958644" y="1520346"/>
            <a:ext cx="73264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orte" panose="03060902040502070203" pitchFamily="66" charset="0"/>
              </a:rPr>
              <a:t>1.Vector</a:t>
            </a:r>
          </a:p>
          <a:p>
            <a:r>
              <a:rPr lang="en-US" sz="2800" dirty="0">
                <a:latin typeface="Forte" panose="03060902040502070203" pitchFamily="66" charset="0"/>
              </a:rPr>
              <a:t>2.Pair</a:t>
            </a:r>
          </a:p>
          <a:p>
            <a:r>
              <a:rPr lang="en-US" sz="2800" dirty="0">
                <a:latin typeface="Forte" panose="03060902040502070203" pitchFamily="66" charset="0"/>
              </a:rPr>
              <a:t>3.Lists</a:t>
            </a:r>
          </a:p>
          <a:p>
            <a:r>
              <a:rPr lang="en-US" sz="2800" dirty="0">
                <a:latin typeface="Forte" panose="03060902040502070203" pitchFamily="66" charset="0"/>
              </a:rPr>
              <a:t>4.Deque</a:t>
            </a:r>
          </a:p>
          <a:p>
            <a:r>
              <a:rPr lang="en-US" sz="2800" dirty="0">
                <a:latin typeface="Forte" panose="03060902040502070203" pitchFamily="66" charset="0"/>
              </a:rPr>
              <a:t>5.Stack</a:t>
            </a:r>
          </a:p>
          <a:p>
            <a:r>
              <a:rPr lang="en-US" sz="2800" dirty="0">
                <a:latin typeface="Forte" panose="03060902040502070203" pitchFamily="66" charset="0"/>
              </a:rPr>
              <a:t>6.Queue</a:t>
            </a:r>
          </a:p>
          <a:p>
            <a:r>
              <a:rPr lang="en-US" sz="2800" dirty="0">
                <a:latin typeface="Forte" panose="03060902040502070203" pitchFamily="66" charset="0"/>
              </a:rPr>
              <a:t>7.Priority Queue</a:t>
            </a:r>
          </a:p>
          <a:p>
            <a:r>
              <a:rPr lang="en-US" sz="2800" dirty="0">
                <a:latin typeface="Forte" panose="03060902040502070203" pitchFamily="66" charset="0"/>
              </a:rPr>
              <a:t>8.Set(</a:t>
            </a:r>
            <a:r>
              <a:rPr lang="en-US" sz="2800" dirty="0" err="1">
                <a:latin typeface="Forte" panose="03060902040502070203" pitchFamily="66" charset="0"/>
              </a:rPr>
              <a:t>MultiSet</a:t>
            </a:r>
            <a:r>
              <a:rPr lang="en-US" sz="2800" dirty="0">
                <a:latin typeface="Forte" panose="03060902040502070203" pitchFamily="66" charset="0"/>
              </a:rPr>
              <a:t>, Unordered Set)</a:t>
            </a:r>
          </a:p>
          <a:p>
            <a:r>
              <a:rPr lang="en-US" sz="2800" dirty="0">
                <a:latin typeface="Forte" panose="03060902040502070203" pitchFamily="66" charset="0"/>
              </a:rPr>
              <a:t>9.Map (</a:t>
            </a:r>
            <a:r>
              <a:rPr lang="en-US" sz="2800" dirty="0" err="1">
                <a:latin typeface="Forte" panose="03060902040502070203" pitchFamily="66" charset="0"/>
              </a:rPr>
              <a:t>MultiMap</a:t>
            </a:r>
            <a:r>
              <a:rPr lang="en-US" sz="2800" dirty="0">
                <a:latin typeface="Forte" panose="03060902040502070203" pitchFamily="66" charset="0"/>
              </a:rPr>
              <a:t>, Unordered Map)</a:t>
            </a:r>
          </a:p>
          <a:p>
            <a:r>
              <a:rPr lang="en-US" sz="2800" dirty="0">
                <a:latin typeface="Forte" panose="03060902040502070203" pitchFamily="66" charset="0"/>
              </a:rPr>
              <a:t>10.Algorithms(Sort, max, min, Permutation etc.)</a:t>
            </a:r>
          </a:p>
        </p:txBody>
      </p:sp>
    </p:spTree>
    <p:extLst>
      <p:ext uri="{BB962C8B-B14F-4D97-AF65-F5344CB8AC3E}">
        <p14:creationId xmlns:p14="http://schemas.microsoft.com/office/powerpoint/2010/main" val="285300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207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Arial Rounded MT Bold</vt:lpstr>
      <vt:lpstr>Cooper Black</vt:lpstr>
      <vt:lpstr>Forte</vt:lpstr>
      <vt:lpstr>Goudy Stout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Monjur Morshed</dc:creator>
  <cp:lastModifiedBy>Monjur Morshed</cp:lastModifiedBy>
  <cp:revision>56</cp:revision>
  <dcterms:created xsi:type="dcterms:W3CDTF">2023-11-06T07:00:42Z</dcterms:created>
  <dcterms:modified xsi:type="dcterms:W3CDTF">2024-11-29T15:52:57Z</dcterms:modified>
</cp:coreProperties>
</file>