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06" r:id="rId3"/>
    <p:sldId id="307" r:id="rId4"/>
    <p:sldId id="310" r:id="rId5"/>
    <p:sldId id="311" r:id="rId6"/>
    <p:sldId id="312" r:id="rId7"/>
    <p:sldId id="313" r:id="rId8"/>
    <p:sldId id="314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8A1CB-CDB2-4EE0-B5CF-24EF26ECBED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047D-A764-4BCC-82F7-467660CE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F687-B07D-50E1-692A-79423392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91B5-8D9A-C041-6F93-1EE0A97A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3FD3-FC6F-BDAC-72C6-A08DD9AC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77EF-CA57-494E-8AB8-F5619AE2C5D9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14C4-47E4-536E-8B71-F81F40E8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C35-309F-07EA-838A-4D9A6191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8358-8C2B-060F-A1C8-52DE726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CF39-D86A-ED1C-2783-803B1CA6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C1D4-FEB5-B94F-1294-9593B05F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0B19-474A-48DE-A33B-5B8742CE6B4B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B01A-44CF-7B01-139D-FDE64653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6429-A98E-E0E3-2956-CAAC633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55AF4-2F3A-8D44-74CB-45E790F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E3EC-66B8-7732-2D18-DC352B95B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5ADF-84A0-4D2C-A7AD-39336AE0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AEF1-AB5D-41EB-8CA0-2DD16C3A9E24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FA78-968D-CBAF-43A2-7E1ABF6B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79C1-CAE9-660A-D1AC-104079B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C1F6-287F-9C5C-538C-998834A9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3D3E-7D08-D717-589B-A193AF8C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863B-A01D-27FC-2A9C-3CD0BE43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D35B-D4C0-4B96-AA02-5D73CCE0ECEB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A8DB-E168-729C-C4A5-1999D097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C3A7-49FC-8F84-D23B-2E1081F7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D6BB-95D8-1E07-5A34-095E4E9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6D48-456D-6584-D442-D73F3857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9788-61AA-A3A8-DF5E-AA7D9013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0377-661A-4DA0-A3A5-BAF915A831EA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5BF-0EAC-67E2-37E5-0B387D64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9832-E4AF-E491-8824-464B0E8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DC8-71D0-C021-481A-B152DE7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A123-15F1-882C-2D53-65704021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FE926-F107-4DE9-8EA5-F2B61AB4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88E2-2F20-431C-8465-992387B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3DD-2956-42AE-9407-9186597153CA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E95B-B93E-3F63-75E0-EBA66F8F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96A6-5F05-EC91-1528-DB16216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35D0-FA90-7FAD-DAB4-B28B7B7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F1168-FF36-BE0B-E361-30080123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EE34-0130-78F6-472A-F065F89E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86F8-961C-4177-4DF3-B0558A2D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C74FC-3868-F826-545E-4E3307DA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DE0D7-E431-027C-4A5D-6DA049F5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8686-695F-43F3-9545-BE054CE772B6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95F7B-A3A3-37B8-51EE-73447BF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FA527-56C9-10C6-DE6C-E5617E29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1CCE-B6B7-2218-A80F-CFF7C7B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E64D0-229B-0E39-1CBB-8D7890FB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E67A-62DE-495B-B624-EEB39711FC77}" type="datetime1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6C47-7843-9E5B-05ED-FB725889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04822-336B-6D21-DA83-A999FFA0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FB442-B39A-02E7-4BEB-9249B18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0AA-4C44-4C4C-A104-5E297E9693AC}" type="datetime1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A4B47-D93B-404A-2695-A27D21A1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B4DF-B2C3-BA0B-369A-5C2450DE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2ACA-AC65-EB80-B651-E072837A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3EF2-E1DA-4BC6-CAE1-F3191240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BC0E-5815-5B6F-9BC0-5D75EA93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9F59-7148-5488-EEE0-752D1EF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555-A66D-4E28-86D2-64456AE73B57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3726-464E-0017-E662-46A92CC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2EAE-976B-4BDA-8B0D-E98E723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BAE-4D0B-133C-8183-D89F3698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061CF-ECBF-F5F4-F80E-5C21856E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65BAB-9D2E-C1B6-6FE8-1B2905B25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93E94-E9FB-06E5-0991-9388F188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9CD-E0B2-4E74-A016-0190131E6B1B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F239D-4C7D-BE86-F1A5-E102BD0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17EA-ED3B-A34E-2742-A4B0A1E6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CB3C9-AADA-7159-0F3D-0BE5807D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63A3-3542-4451-05DC-ECA5D3BC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356F-C1BD-900B-8634-FCAA51B02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759C-CDAA-4E8B-B8B3-E05A8664136F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03F0-66D7-72AC-2CA5-FD4D89858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9D4-8405-383D-CA84-D76982BD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0E18327-4DAC-D0D3-AF0C-AB23246737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82FAF4-5DE7-1DB8-C829-ECAEB9E1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042"/>
            <a:ext cx="8567057" cy="169600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Title: </a:t>
            </a:r>
            <a:r>
              <a:rPr lang="en-US" sz="4400" dirty="0"/>
              <a:t>Public Service Management System</a:t>
            </a:r>
            <a:br>
              <a:rPr lang="en-US" dirty="0"/>
            </a:br>
            <a:r>
              <a:rPr lang="en-US" sz="4400" b="1" dirty="0"/>
              <a:t>Team ID: </a:t>
            </a:r>
            <a:r>
              <a:rPr lang="en-US" sz="4400" dirty="0"/>
              <a:t>CTO-c5f0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F0255-B3AB-E31D-FC68-6434641A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5091"/>
            <a:ext cx="8567057" cy="1919844"/>
          </a:xfrm>
        </p:spPr>
        <p:txBody>
          <a:bodyPr/>
          <a:lstStyle/>
          <a:p>
            <a:r>
              <a:rPr lang="en-US" b="1" dirty="0"/>
              <a:t>Team Member Details:</a:t>
            </a:r>
          </a:p>
          <a:p>
            <a:r>
              <a:rPr lang="en-US" dirty="0"/>
              <a:t>Akif Zaman</a:t>
            </a:r>
          </a:p>
          <a:p>
            <a:r>
              <a:rPr lang="en-US" dirty="0" err="1"/>
              <a:t>Mohsina</a:t>
            </a:r>
            <a:r>
              <a:rPr lang="en-US" dirty="0"/>
              <a:t> Rubaiyat Khan</a:t>
            </a:r>
          </a:p>
          <a:p>
            <a:r>
              <a:rPr lang="en-US" dirty="0"/>
              <a:t>Mir </a:t>
            </a:r>
            <a:r>
              <a:rPr lang="en-US" dirty="0" err="1"/>
              <a:t>Monjur</a:t>
            </a:r>
            <a:r>
              <a:rPr lang="en-US" dirty="0"/>
              <a:t> Morshed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4595-18D0-92AA-9922-A855E359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b="1" i="0" dirty="0">
                <a:solidFill>
                  <a:srgbClr val="1D2228"/>
                </a:solidFill>
                <a:effectLst/>
                <a:latin typeface="Helvetica Neue"/>
              </a:rPr>
              <a:t>Problem Statement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hassle of people in the government offices to prepare various necessary documents.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nvolvement of brokers in these activities and corruption.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Takes long time to process your desired document.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Has to go through huge process for a lost document.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6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b="1" i="0" dirty="0">
                <a:solidFill>
                  <a:srgbClr val="1D2228"/>
                </a:solidFill>
                <a:effectLst/>
                <a:latin typeface="Helvetica Neue"/>
              </a:rPr>
              <a:t>Beneficiary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/>
          <a:lstStyle/>
          <a:p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the people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Our Country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0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b="1" i="0" dirty="0">
                <a:solidFill>
                  <a:srgbClr val="1D2228"/>
                </a:solidFill>
                <a:effectLst/>
                <a:latin typeface="Helvetica Neue"/>
              </a:rPr>
              <a:t>Solution Statement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hassle of people in the government offices to prepare various necessary documents.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Solve involvement of brokers in these activities and reduce corruption.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Saves our valuable time.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One click away to get back your lost document.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0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b="1" i="0" dirty="0">
                <a:solidFill>
                  <a:srgbClr val="1D2228"/>
                </a:solidFill>
                <a:effectLst/>
                <a:latin typeface="Helvetica Neue"/>
              </a:rPr>
              <a:t>Financial Viability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Completely free to use the app.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middleman or broker charges.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hidden charges, 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ust pay for your document.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5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b="1" i="0" dirty="0">
                <a:solidFill>
                  <a:srgbClr val="1D2228"/>
                </a:solidFill>
                <a:effectLst/>
                <a:latin typeface="Helvetica Neue"/>
              </a:rPr>
              <a:t>Challenges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make people understand how to properly use the web app.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maintain the servers of huge collection of documents.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maintain data 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Integrating core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1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b="1" i="0" dirty="0">
                <a:solidFill>
                  <a:srgbClr val="1D2228"/>
                </a:solidFill>
                <a:effectLst/>
                <a:latin typeface="Helvetica Neue"/>
              </a:rPr>
              <a:t>Future Expansion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/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More function will be added based on user needs.</a:t>
            </a:r>
          </a:p>
          <a:p>
            <a:r>
              <a:rPr lang="en-US" dirty="0"/>
              <a:t>More Security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427512"/>
            <a:ext cx="9949542" cy="6038603"/>
          </a:xfrm>
        </p:spPr>
        <p:txBody>
          <a:bodyPr/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800" dirty="0"/>
              <a:t>Any Questions?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427512"/>
            <a:ext cx="9949542" cy="6038603"/>
          </a:xfrm>
        </p:spPr>
        <p:txBody>
          <a:bodyPr/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8000" b="1" dirty="0"/>
              <a:t>Thank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4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Title: Public Service Management System Team ID: CTO-c5f0 </vt:lpstr>
      <vt:lpstr>Problem Statement</vt:lpstr>
      <vt:lpstr>Beneficiary</vt:lpstr>
      <vt:lpstr>Solution Statement</vt:lpstr>
      <vt:lpstr>Financial Viability</vt:lpstr>
      <vt:lpstr>Challenges</vt:lpstr>
      <vt:lpstr>Future Expansion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Mazid-Ul-Haque</dc:creator>
  <cp:lastModifiedBy>AKIF ZAMAN</cp:lastModifiedBy>
  <cp:revision>11</cp:revision>
  <dcterms:created xsi:type="dcterms:W3CDTF">2022-10-06T07:17:31Z</dcterms:created>
  <dcterms:modified xsi:type="dcterms:W3CDTF">2022-10-14T15:51:15Z</dcterms:modified>
</cp:coreProperties>
</file>