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1A10-6BFC-46DC-8706-51EC73116CBA}" type="datetimeFigureOut">
              <a:rPr lang="es-CO" smtClean="0"/>
              <a:t>22/02/2023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6B88-78C2-4C26-967D-84261709C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236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1A10-6BFC-46DC-8706-51EC73116CBA}" type="datetimeFigureOut">
              <a:rPr lang="es-CO" smtClean="0"/>
              <a:t>22/02/2023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6B88-78C2-4C26-967D-84261709C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919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1A10-6BFC-46DC-8706-51EC73116CBA}" type="datetimeFigureOut">
              <a:rPr lang="es-CO" smtClean="0"/>
              <a:t>22/02/2023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6B88-78C2-4C26-967D-84261709C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817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1A10-6BFC-46DC-8706-51EC73116CBA}" type="datetimeFigureOut">
              <a:rPr lang="es-CO" smtClean="0"/>
              <a:t>22/02/2023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6B88-78C2-4C26-967D-84261709C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254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1A10-6BFC-46DC-8706-51EC73116CBA}" type="datetimeFigureOut">
              <a:rPr lang="es-CO" smtClean="0"/>
              <a:t>22/02/2023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6B88-78C2-4C26-967D-84261709C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958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1A10-6BFC-46DC-8706-51EC73116CBA}" type="datetimeFigureOut">
              <a:rPr lang="es-CO" smtClean="0"/>
              <a:t>22/02/2023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6B88-78C2-4C26-967D-84261709C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896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1A10-6BFC-46DC-8706-51EC73116CBA}" type="datetimeFigureOut">
              <a:rPr lang="es-CO" smtClean="0"/>
              <a:t>22/02/2023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6B88-78C2-4C26-967D-84261709C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12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1A10-6BFC-46DC-8706-51EC73116CBA}" type="datetimeFigureOut">
              <a:rPr lang="es-CO" smtClean="0"/>
              <a:t>22/02/2023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6B88-78C2-4C26-967D-84261709C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825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1A10-6BFC-46DC-8706-51EC73116CBA}" type="datetimeFigureOut">
              <a:rPr lang="es-CO" smtClean="0"/>
              <a:t>22/02/2023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6B88-78C2-4C26-967D-84261709C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828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1A10-6BFC-46DC-8706-51EC73116CBA}" type="datetimeFigureOut">
              <a:rPr lang="es-CO" smtClean="0"/>
              <a:t>22/02/2023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6B88-78C2-4C26-967D-84261709C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46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1A10-6BFC-46DC-8706-51EC73116CBA}" type="datetimeFigureOut">
              <a:rPr lang="es-CO" smtClean="0"/>
              <a:t>22/02/2023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6B88-78C2-4C26-967D-84261709C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379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81A10-6BFC-46DC-8706-51EC73116CBA}" type="datetimeFigureOut">
              <a:rPr lang="es-CO" smtClean="0"/>
              <a:t>22/02/2023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36B88-78C2-4C26-967D-84261709C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8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50BE230-9EA4-7553-7B60-89D93418D3BD}"/>
              </a:ext>
            </a:extLst>
          </p:cNvPr>
          <p:cNvSpPr txBox="1"/>
          <p:nvPr/>
        </p:nvSpPr>
        <p:spPr>
          <a:xfrm>
            <a:off x="495886" y="1012120"/>
            <a:ext cx="4076114" cy="483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ALGUNOS ATAJOS en JAVA con </a:t>
            </a:r>
            <a:r>
              <a:rPr lang="es-C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Netbeans</a:t>
            </a:r>
            <a:endParaRPr lang="es-CO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</a:t>
            </a: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+ E </a:t>
            </a:r>
            <a: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Borra línea de </a:t>
            </a:r>
            <a:r>
              <a:rPr lang="es-CO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codigo</a:t>
            </a:r>
            <a: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donde estoy posicionado.</a:t>
            </a:r>
            <a:b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</a:t>
            </a: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+ S </a:t>
            </a:r>
            <a: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Guarda los cambios en la clase que estoy posicionado.</a:t>
            </a:r>
            <a:b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Shift. + F6 </a:t>
            </a:r>
            <a: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RUN </a:t>
            </a:r>
            <a:r>
              <a:rPr lang="es-CO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proyect</a:t>
            </a:r>
            <a: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(actual).</a:t>
            </a:r>
            <a:b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Alt. + Shift + F </a:t>
            </a:r>
            <a: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Le da formato al código.(queda mas legible, ordenado).</a:t>
            </a:r>
            <a:b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 + </a:t>
            </a:r>
            <a:r>
              <a:rPr lang="es-C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Se usa sobre el texto subrayado para ver la sugerencia que nos hace el IDE cuando hay</a:t>
            </a:r>
            <a:b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algún error de sintaxis o se necesita realizar algún </a:t>
            </a:r>
            <a:r>
              <a:rPr lang="es-CO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s-CO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surround</a:t>
            </a:r>
            <a: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</a:t>
            </a: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+ Shift + </a:t>
            </a:r>
            <a: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Hace una copia de la línea de código que estabas posicionado.</a:t>
            </a:r>
            <a:b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Shift + DELETE </a:t>
            </a:r>
            <a: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Borra toda la línea de código donde estoy posicionada.</a:t>
            </a:r>
            <a:b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</a:t>
            </a: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+ </a:t>
            </a:r>
            <a:r>
              <a:rPr lang="es-C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Space</a:t>
            </a: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Completa el código que estamos escribiendo.</a:t>
            </a:r>
            <a:b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</a:t>
            </a: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+ U </a:t>
            </a:r>
            <a:r>
              <a:rPr lang="es-C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Convierte el código a mayúsculas.</a:t>
            </a:r>
            <a:b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</a:t>
            </a: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+ U L </a:t>
            </a:r>
            <a: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Convierte el código a minúsculas.</a:t>
            </a:r>
            <a:b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 + </a:t>
            </a:r>
            <a:r>
              <a:rPr lang="es-C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Agrega constructores, métodos </a:t>
            </a:r>
            <a:r>
              <a:rPr lang="es-CO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accesotes</a:t>
            </a:r>
            <a: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propiedades.(</a:t>
            </a:r>
            <a:r>
              <a:rPr lang="es-CO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codigos</a:t>
            </a:r>
            <a: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predeterminados).</a:t>
            </a:r>
            <a:b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</a:t>
            </a: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+ G </a:t>
            </a:r>
            <a: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Ir numero de línea concreto(introducida x ventana auxiliar).</a:t>
            </a:r>
            <a:b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</a:t>
            </a: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+[NOMBRECLASE] </a:t>
            </a:r>
            <a:r>
              <a:rPr lang="es-CO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Me despliega todas las características de la clase.</a:t>
            </a:r>
          </a:p>
          <a:p>
            <a:endParaRPr lang="es-CO" sz="135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D149352-2C12-19F0-CC73-CD9FB31B902C}"/>
              </a:ext>
            </a:extLst>
          </p:cNvPr>
          <p:cNvSpPr txBox="1"/>
          <p:nvPr/>
        </p:nvSpPr>
        <p:spPr>
          <a:xfrm>
            <a:off x="5011616" y="830596"/>
            <a:ext cx="3861581" cy="4889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13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completar formatos</a:t>
            </a:r>
            <a:endParaRPr lang="es-CO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if. + TAB 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Genera 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bloques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if.</a:t>
            </a:r>
            <a:b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TAB </a:t>
            </a:r>
            <a:r>
              <a:rPr lang="es-CO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Genera los </a:t>
            </a:r>
            <a:r>
              <a:rPr lang="es-CO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br>
              <a:rPr lang="es-CO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fori</a:t>
            </a: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TAB </a:t>
            </a:r>
            <a:r>
              <a:rPr lang="es-CO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Genera el </a:t>
            </a:r>
            <a:r>
              <a:rPr lang="es-CO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codigo</a:t>
            </a:r>
            <a:r>
              <a:rPr lang="es-CO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necesario para hacer un </a:t>
            </a:r>
            <a:r>
              <a:rPr lang="es-CO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CO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s-CO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</a:t>
            </a: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TAB </a:t>
            </a:r>
            <a:r>
              <a:rPr lang="es-CO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Genera el switch.</a:t>
            </a:r>
            <a:br>
              <a:rPr lang="es-CO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whilexp</a:t>
            </a: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s-C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whilen</a:t>
            </a: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s-C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whileit</a:t>
            </a: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TAB </a:t>
            </a:r>
            <a:r>
              <a:rPr lang="es-CO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Genera los bloques </a:t>
            </a:r>
            <a:r>
              <a:rPr lang="es-CO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s-CO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s-CO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dowhile</a:t>
            </a: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TAB </a:t>
            </a:r>
            <a:r>
              <a:rPr lang="es-CO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Genera los bloques </a:t>
            </a:r>
            <a:r>
              <a:rPr lang="es-CO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dowhile</a:t>
            </a:r>
            <a:r>
              <a:rPr lang="es-CO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s-CO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PSVM + TAB </a:t>
            </a:r>
            <a:r>
              <a:rPr lang="es-CO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Genera la función </a:t>
            </a:r>
            <a:r>
              <a:rPr lang="es-CO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s-CO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s-CO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s-CO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s-CO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13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crear propios ATAJOS</a:t>
            </a:r>
            <a:endParaRPr lang="es-CO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/ </a:t>
            </a:r>
            <a:r>
              <a:rPr lang="es-CO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Options</a:t>
            </a:r>
            <a:r>
              <a:rPr lang="es-CO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Editor / </a:t>
            </a:r>
            <a:r>
              <a:rPr lang="es-CO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CodeTemplates</a:t>
            </a:r>
            <a:r>
              <a:rPr lang="es-CO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New :</a:t>
            </a:r>
            <a:br>
              <a:rPr lang="es-CO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-Primero voy a poner la abreviatura para llamar a mi “código”</a:t>
            </a:r>
            <a:br>
              <a:rPr lang="es-CO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-Luego escribo el código a utilizar</a:t>
            </a:r>
          </a:p>
          <a:p>
            <a:endParaRPr lang="es-CO" sz="1350" dirty="0"/>
          </a:p>
        </p:txBody>
      </p:sp>
    </p:spTree>
    <p:extLst>
      <p:ext uri="{BB962C8B-B14F-4D97-AF65-F5344CB8AC3E}">
        <p14:creationId xmlns:p14="http://schemas.microsoft.com/office/powerpoint/2010/main" val="325261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6439</TotalTime>
  <Words>345</Words>
  <Application>Microsoft Office PowerPoint</Application>
  <PresentationFormat>Carta (216 x 279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Fernando Meneses Ballesteros</dc:creator>
  <cp:lastModifiedBy>Diego Fernando Meneses Ballesteros</cp:lastModifiedBy>
  <cp:revision>1</cp:revision>
  <dcterms:created xsi:type="dcterms:W3CDTF">2023-02-22T10:20:00Z</dcterms:created>
  <dcterms:modified xsi:type="dcterms:W3CDTF">2023-02-26T21:39:19Z</dcterms:modified>
</cp:coreProperties>
</file>