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AD178-22E2-4132-88F6-87D61932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A69C1A-E70D-4092-AF9E-EC98CC555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A9A44E-89EC-4E50-B915-62ED6FF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DAB7-45A6-432A-B3B6-55A647B21B6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7F8F15-E0A8-4020-BEA0-21A10C54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B48E59-FB0F-4A12-A6C6-FFCB561C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6332-B362-4E68-8CE8-4589EE61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3EE66-BD9D-4C99-843F-35343CBB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4AACAC-45A1-423B-8178-E7701900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DD0268-F7B1-4F46-86ED-DA7C5190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DAB7-45A6-432A-B3B6-55A647B21B6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2179C5-9D15-4410-BFA6-BC5FFE00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8C3B58-D10D-452E-959C-2F30DDC6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6332-B362-4E68-8CE8-4589EE61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3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7C8B06-FA4C-413A-9705-B2ACB4347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32AA2B-47E9-48BA-8F60-E209C3186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6E3C9A-1641-4A92-AE15-A115103C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DAB7-45A6-432A-B3B6-55A647B21B6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9F4DE4-D826-400F-AB06-DB48DB97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AD1DA7-AEE7-4BA6-ACF0-DD462716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6332-B362-4E68-8CE8-4589EE61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0DF1B-9874-4083-BF2B-25DCD404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852976-FFF9-4DF8-8B58-9CE40831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5F2940-4D43-405B-AA1B-F601E1F1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DAB7-45A6-432A-B3B6-55A647B21B6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CE5FDE-93D3-4285-8FBB-474D6D16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698852-C586-4434-9B67-AECC3B3E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6332-B362-4E68-8CE8-4589EE61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EF736-67A4-423D-A3E3-236BAAA6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58100C-2CBD-4A8B-9F45-78AD67AAD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C37960-0D06-4AF6-A229-1FD57124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DAB7-45A6-432A-B3B6-55A647B21B6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55E833-23CD-4A94-8A0E-2B2A9DE2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929675-3476-4E64-85FA-98A62E60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6332-B362-4E68-8CE8-4589EE61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0EF4A-91B3-42ED-9FE5-40376797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922464-CC0E-4534-883D-D8CA440C7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DF637C-A4EC-40CC-87C9-0785A5E3E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0CC51B-2FE7-4E38-96E1-3B64E0E5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DAB7-45A6-432A-B3B6-55A647B21B6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0C36BD-40A2-4390-A8E9-A20A3AEC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43D7D0-7824-4D1F-85A6-067E4356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6332-B362-4E68-8CE8-4589EE61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7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F267D-1838-416C-98F5-42AE8FC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86E9E7-467A-4988-9882-51D60D59E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5C952A-E7CC-4003-98EF-ADDC53E83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DFDCD-169A-4977-8F50-E8664A787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A33FE3-6260-48B4-BFB7-C90CAE421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B4215B-257E-48C5-B6B3-D350BFE1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DAB7-45A6-432A-B3B6-55A647B21B6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9661FF-5EED-4B2A-AAC8-D4853408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3B8CB6-1AD2-40A7-BF6C-2BA9B01E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6332-B362-4E68-8CE8-4589EE61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DD039-8630-4834-A101-9B0C7CAA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D718FA-B8F7-4D47-A929-9ED252A0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DAB7-45A6-432A-B3B6-55A647B21B6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EE8FCA-0CD4-4A85-807B-6E3C0512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14FF07-C66B-4A48-B55B-071C4B5F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6332-B362-4E68-8CE8-4589EE61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1170C6-6A6A-4F7F-97CB-4605DE46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DAB7-45A6-432A-B3B6-55A647B21B6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080F525-C766-43EB-B2EA-3299714B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478D91-3AD1-4400-990E-E68203CA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6332-B362-4E68-8CE8-4589EE61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9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99F74-74B9-4AFF-A989-449703B2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6A68C9-F389-4BD7-B1A1-DE1020F9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693B88-268A-43DC-91A0-92D4353E1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9808A1-8CEE-42B4-AE6A-2059CE9E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DAB7-45A6-432A-B3B6-55A647B21B6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CD7079-377D-4E2C-9FDC-6A4CE31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3902D8-D358-4C1F-960C-22EBB4D7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6332-B362-4E68-8CE8-4589EE61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217F2-8DB5-45C4-81C7-1CE5CA14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AF0FC47-3A3C-4CAF-AF5E-1DB814462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91DC4D-7156-4AFA-89BA-8CD6FA0E9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7DDDAD-3FD3-4940-8607-35F0EF3A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DAB7-45A6-432A-B3B6-55A647B21B6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D19F7B-C05A-4D6B-98A4-393343DF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C76C39-7854-4AF0-8539-17E52038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6332-B362-4E68-8CE8-4589EE61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9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45013-C28E-4258-8A6C-5145A5B9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58878-764E-44FD-B7A2-4D660A4B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0E5DA2-3FEB-43CF-8EEE-0D4C913AD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DAB7-45A6-432A-B3B6-55A647B21B6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CD780A-2604-4BBE-BB17-6C7A80C74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024AA6-8562-4D40-964F-80AC8E78F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E6332-B362-4E68-8CE8-4589EE61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119E5-F119-48A2-A5D6-A93B4A777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pygame</a:t>
            </a:r>
            <a:br>
              <a:rPr lang="en-US" dirty="0"/>
            </a:br>
            <a:r>
              <a:rPr lang="en-US" dirty="0"/>
              <a:t>Button is(not) real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CB5AF2-308C-4D0F-AD16-A9509DF9E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Егор </a:t>
            </a:r>
            <a:r>
              <a:rPr lang="ru-RU" dirty="0" err="1"/>
              <a:t>Тернюк</a:t>
            </a:r>
            <a:endParaRPr lang="ru-RU" dirty="0"/>
          </a:p>
          <a:p>
            <a:r>
              <a:rPr lang="ru-RU" dirty="0"/>
              <a:t>Егор Харламов</a:t>
            </a:r>
          </a:p>
          <a:p>
            <a:r>
              <a:rPr lang="ru-RU" dirty="0"/>
              <a:t>Игорь Мишин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7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04FA7-E2D8-4FE3-8939-190184C0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моменты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54734-411A-48DB-8D49-CF9DBA6F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Теги: </a:t>
            </a:r>
            <a:r>
              <a:rPr lang="ru-RU" dirty="0" err="1"/>
              <a:t>кликер</a:t>
            </a:r>
            <a:r>
              <a:rPr lang="ru-RU" dirty="0"/>
              <a:t>, хоррор, триллер, </a:t>
            </a:r>
            <a:r>
              <a:rPr lang="ru-RU" dirty="0" err="1"/>
              <a:t>паронормальное</a:t>
            </a:r>
            <a:r>
              <a:rPr lang="ru-RU" dirty="0"/>
              <a:t>, Говард </a:t>
            </a:r>
            <a:r>
              <a:rPr lang="ru-RU" dirty="0" err="1"/>
              <a:t>Филлипс</a:t>
            </a:r>
            <a:r>
              <a:rPr lang="ru-RU" dirty="0"/>
              <a:t> Лавкрафт.</a:t>
            </a:r>
          </a:p>
          <a:p>
            <a:r>
              <a:rPr lang="ru-RU" dirty="0"/>
              <a:t>Целевая аудитория: 14 – 25 летние игроки, желающие глубокого погружения</a:t>
            </a:r>
          </a:p>
          <a:p>
            <a:r>
              <a:rPr lang="ru-RU" dirty="0"/>
              <a:t> Краткая идея: игрок нажимает на кнопку, устраняя ее поломки и различные помехи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8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78EB3-2094-4756-80A0-03D21FF0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кода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17A2C1-B509-4723-9754-D11FABFA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спрайт используемый в игре имеет собственный файл, в котором описан его класс.</a:t>
            </a:r>
          </a:p>
          <a:p>
            <a:r>
              <a:rPr lang="ru-RU" dirty="0"/>
              <a:t>Во вспомогательных папках находятся графические и мультимедийные файлы. Важные графические элементы продублированы в папке </a:t>
            </a:r>
            <a:r>
              <a:rPr lang="en-US" dirty="0"/>
              <a:t>“PSD” </a:t>
            </a:r>
            <a:r>
              <a:rPr lang="ru-RU" dirty="0"/>
              <a:t>в формате </a:t>
            </a:r>
            <a:r>
              <a:rPr lang="en-US" dirty="0"/>
              <a:t>“</a:t>
            </a:r>
            <a:r>
              <a:rPr lang="en-US" dirty="0" err="1"/>
              <a:t>psd</a:t>
            </a:r>
            <a:r>
              <a:rPr lang="en-US" dirty="0"/>
              <a:t>” </a:t>
            </a:r>
            <a:r>
              <a:rPr lang="ru-RU" dirty="0"/>
              <a:t>используемом для изменения файла в </a:t>
            </a:r>
            <a:r>
              <a:rPr lang="en-US" dirty="0" err="1"/>
              <a:t>Addobe</a:t>
            </a:r>
            <a:r>
              <a:rPr lang="en-US" dirty="0"/>
              <a:t> Photoshop.</a:t>
            </a:r>
          </a:p>
          <a:p>
            <a:r>
              <a:rPr lang="ru-RU" dirty="0"/>
              <a:t>Файл «</a:t>
            </a:r>
            <a:r>
              <a:rPr lang="en-US" dirty="0"/>
              <a:t>constants.py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содержит константы, используемые для работы игры.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577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EC0D4-331A-46E8-8D96-D516892F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Авторские права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95F28A-2592-40B3-86E1-CF3FFA5D8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мультимедийные и графические файлы взяты из открытых звуковых и графических библиотек, однако </a:t>
            </a:r>
            <a:r>
              <a:rPr lang="en-US" dirty="0"/>
              <a:t>copyright</a:t>
            </a:r>
            <a:r>
              <a:rPr lang="ru-RU" dirty="0"/>
              <a:t> не проверялся.</a:t>
            </a:r>
          </a:p>
          <a:p>
            <a:r>
              <a:rPr lang="ru-RU" dirty="0"/>
              <a:t>Приложение не для продажи.</a:t>
            </a:r>
          </a:p>
        </p:txBody>
      </p:sp>
    </p:spTree>
    <p:extLst>
      <p:ext uri="{BB962C8B-B14F-4D97-AF65-F5344CB8AC3E}">
        <p14:creationId xmlns:p14="http://schemas.microsoft.com/office/powerpoint/2010/main" val="106196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05B2409-2C7B-4579-BEFF-D185772D3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1781"/>
            <a:ext cx="9144000" cy="3754437"/>
          </a:xfrm>
        </p:spPr>
        <p:txBody>
          <a:bodyPr>
            <a:normAutofit fontScale="90000"/>
          </a:bodyPr>
          <a:lstStyle/>
          <a:p>
            <a:r>
              <a:rPr lang="ru-RU" dirty="0"/>
              <a:t>Дальнейшая презентация функционала приложения</a:t>
            </a:r>
            <a:br>
              <a:rPr lang="ru-RU" dirty="0"/>
            </a:br>
            <a:r>
              <a:rPr lang="ru-RU" dirty="0"/>
              <a:t>продолжиться в самом приложении по требованию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030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156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Проект pygame Button is(not) real</vt:lpstr>
      <vt:lpstr>Основные моменты</vt:lpstr>
      <vt:lpstr>Структура кода</vt:lpstr>
      <vt:lpstr>Авторские права</vt:lpstr>
      <vt:lpstr>Дальнейшая презентация функционала приложения продолжиться в самом приложении по требованию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Button is(not) real</dc:title>
  <dc:creator>Егор Харламов</dc:creator>
  <cp:lastModifiedBy>Егор Харламов</cp:lastModifiedBy>
  <cp:revision>1</cp:revision>
  <dcterms:created xsi:type="dcterms:W3CDTF">2023-01-30T08:08:55Z</dcterms:created>
  <dcterms:modified xsi:type="dcterms:W3CDTF">2023-01-30T08:21:24Z</dcterms:modified>
</cp:coreProperties>
</file>