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6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6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6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102790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8871" y="0"/>
            <a:ext cx="4745128" cy="5998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53" y="76010"/>
            <a:ext cx="9109012" cy="84715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15" y="149542"/>
            <a:ext cx="9130895" cy="7074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463" y="2060639"/>
            <a:ext cx="8103073" cy="385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65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1505" y="2724779"/>
            <a:ext cx="6560988" cy="2488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600">
        <a:defRPr>
          <a:latin typeface="+mn-lt"/>
          <a:ea typeface="+mn-ea"/>
          <a:cs typeface="+mn-cs"/>
        </a:defRPr>
      </a:lvl2pPr>
      <a:lvl3pPr marL="1219200">
        <a:defRPr>
          <a:latin typeface="+mn-lt"/>
          <a:ea typeface="+mn-ea"/>
          <a:cs typeface="+mn-cs"/>
        </a:defRPr>
      </a:lvl3pPr>
      <a:lvl4pPr marL="1828800">
        <a:defRPr>
          <a:latin typeface="+mn-lt"/>
          <a:ea typeface="+mn-ea"/>
          <a:cs typeface="+mn-cs"/>
        </a:defRPr>
      </a:lvl4pPr>
      <a:lvl5pPr marL="2438400">
        <a:defRPr>
          <a:latin typeface="+mn-lt"/>
          <a:ea typeface="+mn-ea"/>
          <a:cs typeface="+mn-cs"/>
        </a:defRPr>
      </a:lvl5pPr>
      <a:lvl6pPr marL="3048000">
        <a:defRPr>
          <a:latin typeface="+mn-lt"/>
          <a:ea typeface="+mn-ea"/>
          <a:cs typeface="+mn-cs"/>
        </a:defRPr>
      </a:lvl6pPr>
      <a:lvl7pPr marL="3657600">
        <a:defRPr>
          <a:latin typeface="+mn-lt"/>
          <a:ea typeface="+mn-ea"/>
          <a:cs typeface="+mn-cs"/>
        </a:defRPr>
      </a:lvl7pPr>
      <a:lvl8pPr marL="4267200">
        <a:defRPr>
          <a:latin typeface="+mn-lt"/>
          <a:ea typeface="+mn-ea"/>
          <a:cs typeface="+mn-cs"/>
        </a:defRPr>
      </a:lvl8pPr>
      <a:lvl9pPr marL="4876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" y="0"/>
            <a:ext cx="9109075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2552186"/>
            <a:ext cx="6400800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9585" marR="5080" indent="-477520">
              <a:lnSpc>
                <a:spcPct val="100000"/>
              </a:lnSpc>
              <a:spcBef>
                <a:spcPts val="100"/>
              </a:spcBef>
            </a:pPr>
            <a:r>
              <a:rPr sz="4050" spc="-5" dirty="0">
                <a:solidFill>
                  <a:srgbClr val="FFFFFF"/>
                </a:solidFill>
              </a:rPr>
              <a:t>E</a:t>
            </a:r>
            <a:r>
              <a:rPr sz="4050" dirty="0">
                <a:solidFill>
                  <a:srgbClr val="FFFFFF"/>
                </a:solidFill>
              </a:rPr>
              <a:t>-RENTING  SYSTEM</a:t>
            </a:r>
            <a:endParaRPr sz="4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14BEB-35D9-4166-85AF-2BC4FBF20F7E}"/>
              </a:ext>
            </a:extLst>
          </p:cNvPr>
          <p:cNvSpPr txBox="1"/>
          <p:nvPr/>
        </p:nvSpPr>
        <p:spPr>
          <a:xfrm>
            <a:off x="5029200" y="4191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Aamir Hussain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2472" y="1865661"/>
            <a:ext cx="4287927" cy="505426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25" spc="-5" dirty="0"/>
              <a:t>Customer </a:t>
            </a:r>
            <a:r>
              <a:rPr sz="3225" spc="-5" dirty="0"/>
              <a:t>Modules</a:t>
            </a:r>
            <a:endParaRPr sz="3225" dirty="0"/>
          </a:p>
        </p:txBody>
      </p:sp>
      <p:sp>
        <p:nvSpPr>
          <p:cNvPr id="9" name="object 9"/>
          <p:cNvSpPr txBox="1"/>
          <p:nvPr/>
        </p:nvSpPr>
        <p:spPr>
          <a:xfrm>
            <a:off x="2722472" y="2916211"/>
            <a:ext cx="4211727" cy="1189990"/>
          </a:xfrm>
          <a:prstGeom prst="rect">
            <a:avLst/>
          </a:prstGeom>
        </p:spPr>
        <p:txBody>
          <a:bodyPr vert="horz" wrap="square" lIns="0" tIns="103822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spc="-20" dirty="0">
                <a:latin typeface="Arial MT"/>
                <a:cs typeface="Arial MT"/>
              </a:rPr>
              <a:t>View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Information.</a:t>
            </a:r>
          </a:p>
          <a:p>
            <a:pPr marL="350520" indent="-338455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155" algn="l"/>
              </a:tabLst>
            </a:pPr>
            <a:r>
              <a:rPr spc="-5" dirty="0">
                <a:latin typeface="Arial MT"/>
                <a:cs typeface="Arial MT"/>
              </a:rPr>
              <a:t>Book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cars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Change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password.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96705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07519" y="1274255"/>
            <a:ext cx="3272314" cy="1116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4825" marR="5080" indent="-49276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Architecture</a:t>
            </a:r>
            <a:r>
              <a:rPr sz="3600" spc="-35" dirty="0"/>
              <a:t> </a:t>
            </a:r>
            <a:r>
              <a:rPr sz="3600" dirty="0"/>
              <a:t>of </a:t>
            </a:r>
            <a:r>
              <a:rPr sz="3600" spc="-1320" dirty="0"/>
              <a:t> </a:t>
            </a:r>
            <a:r>
              <a:rPr sz="3600" dirty="0"/>
              <a:t>Mean</a:t>
            </a:r>
            <a:r>
              <a:rPr sz="3600" spc="-5" dirty="0"/>
              <a:t> </a:t>
            </a:r>
            <a:r>
              <a:rPr sz="3600" dirty="0"/>
              <a:t>Stack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1905635" y="2514600"/>
            <a:ext cx="5771515" cy="3584575"/>
            <a:chOff x="589787" y="3700271"/>
            <a:chExt cx="5852160" cy="343852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787" y="3700271"/>
              <a:ext cx="5852160" cy="3438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96133" y="4908041"/>
              <a:ext cx="129539" cy="291465"/>
            </a:xfrm>
            <a:custGeom>
              <a:avLst/>
              <a:gdLst/>
              <a:ahLst/>
              <a:cxnLst/>
              <a:rect l="l" t="t" r="r" b="b"/>
              <a:pathLst>
                <a:path w="129539" h="291464">
                  <a:moveTo>
                    <a:pt x="64770" y="0"/>
                  </a:moveTo>
                  <a:lnTo>
                    <a:pt x="39540" y="11435"/>
                  </a:lnTo>
                  <a:lnTo>
                    <a:pt x="18954" y="42624"/>
                  </a:lnTo>
                  <a:lnTo>
                    <a:pt x="5083" y="88886"/>
                  </a:lnTo>
                  <a:lnTo>
                    <a:pt x="0" y="145542"/>
                  </a:lnTo>
                  <a:lnTo>
                    <a:pt x="5083" y="202197"/>
                  </a:lnTo>
                  <a:lnTo>
                    <a:pt x="18954" y="248459"/>
                  </a:lnTo>
                  <a:lnTo>
                    <a:pt x="39540" y="279648"/>
                  </a:lnTo>
                  <a:lnTo>
                    <a:pt x="64770" y="291084"/>
                  </a:lnTo>
                  <a:lnTo>
                    <a:pt x="89999" y="279648"/>
                  </a:lnTo>
                  <a:lnTo>
                    <a:pt x="110585" y="248459"/>
                  </a:lnTo>
                  <a:lnTo>
                    <a:pt x="124456" y="202197"/>
                  </a:lnTo>
                  <a:lnTo>
                    <a:pt x="129540" y="145542"/>
                  </a:lnTo>
                  <a:lnTo>
                    <a:pt x="124456" y="88886"/>
                  </a:lnTo>
                  <a:lnTo>
                    <a:pt x="110585" y="42624"/>
                  </a:lnTo>
                  <a:lnTo>
                    <a:pt x="89999" y="11435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8F4A2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6133" y="4908041"/>
              <a:ext cx="129539" cy="291465"/>
            </a:xfrm>
            <a:custGeom>
              <a:avLst/>
              <a:gdLst/>
              <a:ahLst/>
              <a:cxnLst/>
              <a:rect l="l" t="t" r="r" b="b"/>
              <a:pathLst>
                <a:path w="129539" h="291464">
                  <a:moveTo>
                    <a:pt x="0" y="145542"/>
                  </a:moveTo>
                  <a:lnTo>
                    <a:pt x="5083" y="88886"/>
                  </a:lnTo>
                  <a:lnTo>
                    <a:pt x="18954" y="42624"/>
                  </a:lnTo>
                  <a:lnTo>
                    <a:pt x="39540" y="11435"/>
                  </a:lnTo>
                  <a:lnTo>
                    <a:pt x="64770" y="0"/>
                  </a:lnTo>
                  <a:lnTo>
                    <a:pt x="89999" y="11435"/>
                  </a:lnTo>
                  <a:lnTo>
                    <a:pt x="110585" y="42624"/>
                  </a:lnTo>
                  <a:lnTo>
                    <a:pt x="124456" y="88886"/>
                  </a:lnTo>
                  <a:lnTo>
                    <a:pt x="129540" y="145542"/>
                  </a:lnTo>
                  <a:lnTo>
                    <a:pt x="124456" y="202197"/>
                  </a:lnTo>
                  <a:lnTo>
                    <a:pt x="110585" y="248459"/>
                  </a:lnTo>
                  <a:lnTo>
                    <a:pt x="89999" y="279648"/>
                  </a:lnTo>
                  <a:lnTo>
                    <a:pt x="64770" y="291084"/>
                  </a:lnTo>
                  <a:lnTo>
                    <a:pt x="39540" y="279648"/>
                  </a:lnTo>
                  <a:lnTo>
                    <a:pt x="18954" y="248459"/>
                  </a:lnTo>
                  <a:lnTo>
                    <a:pt x="5083" y="202197"/>
                  </a:lnTo>
                  <a:lnTo>
                    <a:pt x="0" y="145542"/>
                  </a:lnTo>
                  <a:close/>
                </a:path>
              </a:pathLst>
            </a:custGeom>
            <a:ln w="25400">
              <a:solidFill>
                <a:srgbClr val="8F4A2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7229" y="4761737"/>
              <a:ext cx="68580" cy="291465"/>
            </a:xfrm>
            <a:custGeom>
              <a:avLst/>
              <a:gdLst/>
              <a:ahLst/>
              <a:cxnLst/>
              <a:rect l="l" t="t" r="r" b="b"/>
              <a:pathLst>
                <a:path w="68579" h="291464">
                  <a:moveTo>
                    <a:pt x="34290" y="0"/>
                  </a:moveTo>
                  <a:lnTo>
                    <a:pt x="20949" y="11435"/>
                  </a:lnTo>
                  <a:lnTo>
                    <a:pt x="10048" y="42624"/>
                  </a:lnTo>
                  <a:lnTo>
                    <a:pt x="2696" y="88886"/>
                  </a:lnTo>
                  <a:lnTo>
                    <a:pt x="0" y="145541"/>
                  </a:lnTo>
                  <a:lnTo>
                    <a:pt x="2696" y="202197"/>
                  </a:lnTo>
                  <a:lnTo>
                    <a:pt x="10048" y="248459"/>
                  </a:lnTo>
                  <a:lnTo>
                    <a:pt x="20949" y="279648"/>
                  </a:lnTo>
                  <a:lnTo>
                    <a:pt x="34290" y="291084"/>
                  </a:lnTo>
                  <a:lnTo>
                    <a:pt x="47630" y="279648"/>
                  </a:lnTo>
                  <a:lnTo>
                    <a:pt x="58531" y="248459"/>
                  </a:lnTo>
                  <a:lnTo>
                    <a:pt x="65883" y="202197"/>
                  </a:lnTo>
                  <a:lnTo>
                    <a:pt x="68580" y="145541"/>
                  </a:lnTo>
                  <a:lnTo>
                    <a:pt x="65883" y="88886"/>
                  </a:lnTo>
                  <a:lnTo>
                    <a:pt x="58531" y="42624"/>
                  </a:lnTo>
                  <a:lnTo>
                    <a:pt x="47630" y="1143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8F4A2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7229" y="4761737"/>
              <a:ext cx="68580" cy="291465"/>
            </a:xfrm>
            <a:custGeom>
              <a:avLst/>
              <a:gdLst/>
              <a:ahLst/>
              <a:cxnLst/>
              <a:rect l="l" t="t" r="r" b="b"/>
              <a:pathLst>
                <a:path w="68579" h="291464">
                  <a:moveTo>
                    <a:pt x="0" y="145541"/>
                  </a:moveTo>
                  <a:lnTo>
                    <a:pt x="2696" y="88886"/>
                  </a:lnTo>
                  <a:lnTo>
                    <a:pt x="10048" y="42624"/>
                  </a:lnTo>
                  <a:lnTo>
                    <a:pt x="20949" y="11435"/>
                  </a:lnTo>
                  <a:lnTo>
                    <a:pt x="34290" y="0"/>
                  </a:lnTo>
                  <a:lnTo>
                    <a:pt x="47630" y="11435"/>
                  </a:lnTo>
                  <a:lnTo>
                    <a:pt x="58531" y="42624"/>
                  </a:lnTo>
                  <a:lnTo>
                    <a:pt x="65883" y="88886"/>
                  </a:lnTo>
                  <a:lnTo>
                    <a:pt x="68580" y="145541"/>
                  </a:lnTo>
                  <a:lnTo>
                    <a:pt x="65883" y="202197"/>
                  </a:lnTo>
                  <a:lnTo>
                    <a:pt x="58531" y="248459"/>
                  </a:lnTo>
                  <a:lnTo>
                    <a:pt x="47630" y="279648"/>
                  </a:lnTo>
                  <a:lnTo>
                    <a:pt x="34290" y="291084"/>
                  </a:lnTo>
                  <a:lnTo>
                    <a:pt x="20949" y="279648"/>
                  </a:lnTo>
                  <a:lnTo>
                    <a:pt x="10048" y="248459"/>
                  </a:lnTo>
                  <a:lnTo>
                    <a:pt x="2696" y="202197"/>
                  </a:lnTo>
                  <a:lnTo>
                    <a:pt x="0" y="145541"/>
                  </a:lnTo>
                  <a:close/>
                </a:path>
              </a:pathLst>
            </a:custGeom>
            <a:ln w="25399">
              <a:solidFill>
                <a:srgbClr val="8F4A2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715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34920" y="2692400"/>
            <a:ext cx="5714365" cy="27680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There</a:t>
            </a:r>
            <a:r>
              <a:rPr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is always</a:t>
            </a:r>
            <a:r>
              <a:rPr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 for</a:t>
            </a:r>
            <a:r>
              <a:rPr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system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will</a:t>
            </a:r>
            <a:r>
              <a:rPr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provide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online</a:t>
            </a:r>
            <a:r>
              <a:rPr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home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and also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provides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facility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585858"/>
                </a:solidFill>
                <a:latin typeface="Arial MT"/>
                <a:cs typeface="Arial MT"/>
              </a:rPr>
              <a:t>car owners</a:t>
            </a:r>
            <a:r>
              <a:rPr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post</a:t>
            </a:r>
            <a:r>
              <a:rPr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about</a:t>
            </a:r>
            <a:r>
              <a:rPr lang="en-US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their rooms</a:t>
            </a:r>
            <a:r>
              <a:rPr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online.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 MT"/>
              <a:buChar char="•"/>
            </a:pPr>
            <a:endParaRPr sz="2025" dirty="0">
              <a:latin typeface="Arial MT"/>
              <a:cs typeface="Arial MT"/>
            </a:endParaRPr>
          </a:p>
          <a:p>
            <a:pPr marL="355600" marR="19050" indent="-342900">
              <a:lnSpc>
                <a:spcPct val="100000"/>
              </a:lnSpc>
              <a:spcBef>
                <a:spcPts val="1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The system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will override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problems</a:t>
            </a:r>
            <a:r>
              <a:rPr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prevailing</a:t>
            </a:r>
            <a:r>
              <a:rPr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in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practicing</a:t>
            </a:r>
            <a:r>
              <a:rPr lang="en-US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manual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system.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This software </a:t>
            </a:r>
            <a:r>
              <a:rPr spc="-1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lang="en-US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supported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to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eliminate</a:t>
            </a:r>
            <a:r>
              <a:rPr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some</a:t>
            </a:r>
            <a:r>
              <a:rPr lang="en-US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cases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hardships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faced by this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585858"/>
                </a:solidFill>
                <a:latin typeface="Arial MT"/>
                <a:cs typeface="Arial MT"/>
              </a:rPr>
              <a:t>existing</a:t>
            </a:r>
            <a:r>
              <a:rPr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585858"/>
                </a:solidFill>
                <a:latin typeface="Arial MT"/>
                <a:cs typeface="Arial MT"/>
              </a:rPr>
              <a:t>system.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3451" y="1890617"/>
            <a:ext cx="1391126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Purpose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3377" y="3031521"/>
            <a:ext cx="3777615" cy="16967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5" dirty="0">
                <a:latin typeface="Arial MT"/>
                <a:cs typeface="Arial MT"/>
              </a:rPr>
              <a:t>We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add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GPS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system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future.</a:t>
            </a:r>
            <a:endParaRPr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75">
              <a:latin typeface="Arial MT"/>
              <a:cs typeface="Arial MT"/>
            </a:endParaRPr>
          </a:p>
          <a:p>
            <a:pPr marL="355600" marR="1746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975360" algn="l"/>
              </a:tabLst>
            </a:pPr>
            <a:r>
              <a:rPr spc="-25" dirty="0">
                <a:latin typeface="Arial MT"/>
                <a:cs typeface="Arial MT"/>
              </a:rPr>
              <a:t>We	</a:t>
            </a:r>
            <a:r>
              <a:rPr spc="-5" dirty="0">
                <a:latin typeface="Arial MT"/>
                <a:cs typeface="Arial MT"/>
              </a:rPr>
              <a:t>can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also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give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live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chat</a:t>
            </a:r>
            <a:r>
              <a:rPr spc="-10" dirty="0">
                <a:latin typeface="Arial MT"/>
                <a:cs typeface="Arial MT"/>
              </a:rPr>
              <a:t> online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option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 </a:t>
            </a:r>
            <a:r>
              <a:rPr spc="-5" dirty="0">
                <a:latin typeface="Arial MT"/>
                <a:cs typeface="Arial MT"/>
              </a:rPr>
              <a:t>users.</a:t>
            </a:r>
            <a:endParaRPr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75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Better customer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service. (24x7)</a:t>
            </a:r>
            <a:endParaRPr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2133600"/>
            <a:ext cx="6081395" cy="44005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Scope</a:t>
            </a:r>
            <a:r>
              <a:rPr sz="2800" spc="-35" dirty="0"/>
              <a:t> </a:t>
            </a:r>
            <a:r>
              <a:rPr sz="2800" dirty="0"/>
              <a:t>for</a:t>
            </a:r>
            <a:r>
              <a:rPr sz="2800" spc="-30" dirty="0"/>
              <a:t> </a:t>
            </a:r>
            <a:r>
              <a:rPr sz="2800" dirty="0"/>
              <a:t>future</a:t>
            </a:r>
            <a:r>
              <a:rPr sz="2800" spc="-45" dirty="0"/>
              <a:t> </a:t>
            </a:r>
            <a:r>
              <a:rPr sz="2800" spc="-5" dirty="0"/>
              <a:t>enhancement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76" y="2057432"/>
            <a:ext cx="2508884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Conclusion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05000" y="2743200"/>
            <a:ext cx="6315710" cy="139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5780" marR="5080" indent="-323215" algn="l">
              <a:lnSpc>
                <a:spcPct val="100000"/>
              </a:lnSpc>
              <a:spcBef>
                <a:spcPts val="100"/>
              </a:spcBef>
              <a:buClrTx/>
              <a:buSzPct val="44000"/>
              <a:buFont typeface="Wingdings" panose="05000000000000000000"/>
              <a:buChar char=""/>
              <a:tabLst>
                <a:tab pos="525780" algn="l"/>
                <a:tab pos="526415" algn="l"/>
                <a:tab pos="3285490" algn="l"/>
              </a:tabLst>
            </a:pPr>
            <a:r>
              <a:rPr sz="1800" kern="1200" spc="-10" dirty="0"/>
              <a:t>This project has several  advantages. Managing the  levels of the projects is pretty  easy and so is storing the  details of the </a:t>
            </a:r>
            <a:r>
              <a:rPr lang="en-US" sz="1800" kern="1200" spc="-10" dirty="0"/>
              <a:t>car</a:t>
            </a:r>
            <a:r>
              <a:rPr sz="1800" kern="1200" spc="-10" dirty="0"/>
              <a:t>,</a:t>
            </a:r>
            <a:r>
              <a:rPr lang="en-US" sz="1800" kern="1200" spc="-10" dirty="0"/>
              <a:t> car owner</a:t>
            </a:r>
            <a:r>
              <a:rPr sz="1800" kern="1200" spc="-10" dirty="0"/>
              <a:t>, and </a:t>
            </a:r>
            <a:r>
              <a:rPr lang="en-US" sz="1800" kern="1200" spc="-10" dirty="0"/>
              <a:t>customer</a:t>
            </a:r>
            <a:r>
              <a:rPr sz="1800" kern="1200" spc="-10" dirty="0"/>
              <a:t>. It is easy to maintain  up-to-date information and is  cheaper to maintain. Also,  manual tracking is not required.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085" y="0"/>
            <a:ext cx="9189085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0835" y="3352800"/>
            <a:ext cx="3402330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4340" marR="5080" indent="-42227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THANK YOU!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787" y="2276913"/>
            <a:ext cx="2075021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Obj</a:t>
            </a:r>
            <a:r>
              <a:rPr sz="3600" spc="-20" dirty="0"/>
              <a:t>e</a:t>
            </a:r>
            <a:r>
              <a:rPr sz="3600" dirty="0"/>
              <a:t>cti</a:t>
            </a:r>
            <a:r>
              <a:rPr sz="3600" spc="-20" dirty="0"/>
              <a:t>v</a:t>
            </a:r>
            <a:r>
              <a:rPr sz="3600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9200" y="2971800"/>
            <a:ext cx="6099505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The objective </a:t>
            </a:r>
            <a:r>
              <a:rPr dirty="0">
                <a:latin typeface="Arial MT"/>
                <a:cs typeface="Arial MT"/>
              </a:rPr>
              <a:t>of this project </a:t>
            </a:r>
            <a:r>
              <a:rPr spc="-5" dirty="0">
                <a:latin typeface="Arial MT"/>
                <a:cs typeface="Arial MT"/>
              </a:rPr>
              <a:t>entitled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“Renting System” is </a:t>
            </a:r>
            <a:r>
              <a:rPr dirty="0">
                <a:latin typeface="Arial MT"/>
                <a:cs typeface="Arial MT"/>
              </a:rPr>
              <a:t>to </a:t>
            </a:r>
            <a:r>
              <a:rPr spc="-5" dirty="0">
                <a:latin typeface="Arial MT"/>
                <a:cs typeface="Arial MT"/>
              </a:rPr>
              <a:t>provide </a:t>
            </a:r>
            <a:r>
              <a:rPr dirty="0">
                <a:latin typeface="Arial MT"/>
                <a:cs typeface="Arial MT"/>
              </a:rPr>
              <a:t>a user-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friendly and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easily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understandable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GUI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5" dirty="0">
                <a:latin typeface="Arial MT"/>
                <a:cs typeface="Arial MT"/>
              </a:rPr>
              <a:t> manage 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details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booking,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dirty="0">
                <a:latin typeface="Arial MT"/>
                <a:cs typeface="Arial MT"/>
              </a:rPr>
              <a:t> status. It </a:t>
            </a:r>
            <a:r>
              <a:rPr spc="-5" dirty="0">
                <a:latin typeface="Arial MT"/>
                <a:cs typeface="Arial MT"/>
              </a:rPr>
              <a:t>manages all </a:t>
            </a:r>
            <a:r>
              <a:rPr dirty="0">
                <a:latin typeface="Arial MT"/>
                <a:cs typeface="Arial MT"/>
              </a:rPr>
              <a:t>the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about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 Owner</a:t>
            </a:r>
            <a:r>
              <a:rPr spc="-5" dirty="0">
                <a:latin typeface="Arial MT"/>
                <a:cs typeface="Arial MT"/>
              </a:rPr>
              <a:t>,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customer</a:t>
            </a:r>
            <a:r>
              <a:rPr spc="-5" dirty="0">
                <a:latin typeface="Arial MT"/>
                <a:cs typeface="Arial MT"/>
              </a:rPr>
              <a:t>,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lang="en-US" spc="-5" dirty="0">
                <a:latin typeface="Arial MT"/>
                <a:cs typeface="Arial MT"/>
              </a:rPr>
              <a:t>cars</a:t>
            </a:r>
            <a:r>
              <a:rPr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256" y="2016537"/>
            <a:ext cx="2683193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54554" y="2914935"/>
            <a:ext cx="4327246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“E-RENTING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SYSTEM”,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lang="en-US" spc="-20" dirty="0">
                <a:latin typeface="Arial MT"/>
                <a:cs typeface="Arial MT"/>
              </a:rPr>
              <a:t>car</a:t>
            </a:r>
            <a:endParaRPr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dirty="0">
                <a:latin typeface="Arial MT"/>
                <a:cs typeface="Arial MT"/>
              </a:rPr>
              <a:t>renting and </a:t>
            </a:r>
            <a:r>
              <a:rPr lang="en-US" dirty="0">
                <a:latin typeface="Arial MT"/>
                <a:cs typeface="Arial MT"/>
              </a:rPr>
              <a:t>car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listing </a:t>
            </a:r>
            <a:r>
              <a:rPr lang="en-US" dirty="0">
                <a:latin typeface="Arial MT"/>
                <a:cs typeface="Arial MT"/>
              </a:rPr>
              <a:t>projects</a:t>
            </a:r>
            <a:r>
              <a:rPr dirty="0">
                <a:latin typeface="Arial MT"/>
                <a:cs typeface="Arial MT"/>
              </a:rPr>
              <a:t>.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This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web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application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helps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users to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individually</a:t>
            </a:r>
            <a:r>
              <a:rPr spc="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rent</a:t>
            </a:r>
            <a:r>
              <a:rPr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cars</a:t>
            </a:r>
            <a:r>
              <a:rPr spc="-5" dirty="0">
                <a:latin typeface="Arial MT"/>
                <a:cs typeface="Arial MT"/>
              </a:rPr>
              <a:t> and</a:t>
            </a:r>
            <a:r>
              <a:rPr dirty="0">
                <a:latin typeface="Arial MT"/>
                <a:cs typeface="Arial MT"/>
              </a:rPr>
              <a:t> assists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you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</a:t>
            </a:r>
            <a:r>
              <a:rPr dirty="0">
                <a:latin typeface="Arial MT"/>
                <a:cs typeface="Arial MT"/>
              </a:rPr>
              <a:t> finding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perfect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renting</a:t>
            </a:r>
            <a:r>
              <a:rPr lang="en-US" spc="-5" dirty="0">
                <a:latin typeface="Arial MT"/>
                <a:cs typeface="Arial MT"/>
              </a:rPr>
              <a:t> car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" y="0"/>
            <a:ext cx="9453880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3012" y="1585436"/>
            <a:ext cx="3828574" cy="8401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Hardware</a:t>
            </a:r>
            <a:r>
              <a:rPr sz="2700" spc="-55" dirty="0"/>
              <a:t> </a:t>
            </a:r>
            <a:r>
              <a:rPr sz="2700" dirty="0"/>
              <a:t>and</a:t>
            </a:r>
            <a:r>
              <a:rPr sz="2700" spc="-30" dirty="0"/>
              <a:t> </a:t>
            </a:r>
            <a:r>
              <a:rPr sz="2700" dirty="0"/>
              <a:t>Software </a:t>
            </a:r>
            <a:r>
              <a:rPr sz="2700" spc="-985" dirty="0"/>
              <a:t> </a:t>
            </a:r>
            <a:r>
              <a:rPr sz="2700" dirty="0"/>
              <a:t>Specification</a:t>
            </a:r>
            <a:endParaRPr sz="2700"/>
          </a:p>
        </p:txBody>
      </p:sp>
      <p:sp>
        <p:nvSpPr>
          <p:cNvPr id="9" name="object 9"/>
          <p:cNvSpPr txBox="1"/>
          <p:nvPr/>
        </p:nvSpPr>
        <p:spPr>
          <a:xfrm>
            <a:off x="2463012" y="2657760"/>
            <a:ext cx="3597593" cy="3793490"/>
          </a:xfrm>
          <a:prstGeom prst="rect">
            <a:avLst/>
          </a:prstGeom>
        </p:spPr>
        <p:txBody>
          <a:bodyPr vert="horz" wrap="square" lIns="0" tIns="104298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45440" algn="l"/>
              </a:tabLst>
            </a:pPr>
            <a:r>
              <a:rPr spc="-25" dirty="0">
                <a:latin typeface="Arial MT"/>
                <a:cs typeface="Arial MT"/>
              </a:rPr>
              <a:t>Technology: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40" dirty="0">
                <a:latin typeface="Arial MT"/>
                <a:cs typeface="Arial MT"/>
              </a:rPr>
              <a:t>STACK</a:t>
            </a:r>
            <a:endParaRPr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IDE: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Visual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studio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code</a:t>
            </a:r>
            <a:endParaRPr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351155" algn="l"/>
              </a:tabLst>
            </a:pPr>
            <a:r>
              <a:rPr spc="-5" dirty="0">
                <a:latin typeface="Arial MT"/>
                <a:cs typeface="Arial MT"/>
              </a:rPr>
              <a:t>Client-Side </a:t>
            </a:r>
            <a:r>
              <a:rPr spc="-25" dirty="0">
                <a:latin typeface="Arial MT"/>
                <a:cs typeface="Arial MT"/>
              </a:rPr>
              <a:t>Technologies: </a:t>
            </a:r>
            <a:r>
              <a:rPr spc="-5" dirty="0">
                <a:latin typeface="Arial MT"/>
                <a:cs typeface="Arial MT"/>
              </a:rPr>
              <a:t>HTML,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SCSS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135" dirty="0">
                <a:latin typeface="Arial MT"/>
                <a:cs typeface="Arial MT"/>
              </a:rPr>
              <a:t>T</a:t>
            </a:r>
            <a:r>
              <a:rPr spc="-5" dirty="0">
                <a:latin typeface="Arial MT"/>
                <a:cs typeface="Arial MT"/>
              </a:rPr>
              <a:t>ypescript,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-15"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gu</a:t>
            </a:r>
            <a:r>
              <a:rPr spc="-15" dirty="0">
                <a:latin typeface="Arial MT"/>
                <a:cs typeface="Arial MT"/>
              </a:rPr>
              <a:t>l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-130" dirty="0">
                <a:latin typeface="Arial MT"/>
                <a:cs typeface="Arial MT"/>
              </a:rPr>
              <a:t>r</a:t>
            </a:r>
            <a:r>
              <a:rPr dirty="0">
                <a:latin typeface="Arial MT"/>
                <a:cs typeface="Arial MT"/>
              </a:rPr>
              <a:t>,  </a:t>
            </a:r>
            <a:r>
              <a:rPr spc="-5" dirty="0">
                <a:latin typeface="Arial MT"/>
                <a:cs typeface="Arial MT"/>
              </a:rPr>
              <a:t>Angular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Material</a:t>
            </a:r>
            <a:endParaRPr>
              <a:latin typeface="Arial MT"/>
              <a:cs typeface="Arial MT"/>
            </a:endParaRPr>
          </a:p>
          <a:p>
            <a:pPr marL="12700" marR="7366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Server-Side </a:t>
            </a:r>
            <a:r>
              <a:rPr spc="-25" dirty="0">
                <a:latin typeface="Arial MT"/>
                <a:cs typeface="Arial MT"/>
              </a:rPr>
              <a:t>Technologies: </a:t>
            </a:r>
            <a:r>
              <a:rPr spc="-5" dirty="0">
                <a:latin typeface="Arial MT"/>
                <a:cs typeface="Arial MT"/>
              </a:rPr>
              <a:t>Node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js</a:t>
            </a:r>
            <a:endParaRPr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790" algn="l"/>
                <a:tab pos="2925445" algn="l"/>
              </a:tabLst>
            </a:pPr>
            <a:r>
              <a:rPr spc="-5" dirty="0">
                <a:latin typeface="Arial MT"/>
                <a:cs typeface="Arial MT"/>
              </a:rPr>
              <a:t>DataBase </a:t>
            </a:r>
            <a:r>
              <a:rPr dirty="0">
                <a:latin typeface="Arial MT"/>
                <a:cs typeface="Arial MT"/>
              </a:rPr>
              <a:t>Server:	</a:t>
            </a:r>
            <a:r>
              <a:rPr spc="-5" dirty="0">
                <a:latin typeface="Arial MT"/>
                <a:cs typeface="Arial MT"/>
              </a:rPr>
              <a:t>MongoDB</a:t>
            </a:r>
            <a:endParaRPr>
              <a:latin typeface="Arial MT"/>
              <a:cs typeface="Arial MT"/>
            </a:endParaRPr>
          </a:p>
          <a:p>
            <a:pPr marL="12700" marR="59563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Operating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System: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Microsoft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window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264" y="1509292"/>
            <a:ext cx="2611278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MEAN</a:t>
            </a:r>
            <a:r>
              <a:rPr sz="3600" spc="-90" dirty="0"/>
              <a:t> </a:t>
            </a:r>
            <a:r>
              <a:rPr sz="3300" dirty="0"/>
              <a:t>Stack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2831972" y="2479452"/>
            <a:ext cx="3522821" cy="4274185"/>
          </a:xfrm>
          <a:prstGeom prst="rect">
            <a:avLst/>
          </a:prstGeom>
        </p:spPr>
        <p:txBody>
          <a:bodyPr vert="horz" wrap="square" lIns="0" tIns="64293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  <a:buSzPct val="96000"/>
              <a:buChar char="•"/>
              <a:tabLst>
                <a:tab pos="120650" algn="l"/>
              </a:tabLst>
            </a:pP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MEAN</a:t>
            </a:r>
            <a:r>
              <a:rPr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stack</a:t>
            </a:r>
            <a:r>
              <a:rPr b="1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JavaScript-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based </a:t>
            </a:r>
            <a:r>
              <a:rPr dirty="0">
                <a:latin typeface="Arial MT"/>
                <a:cs typeface="Arial MT"/>
              </a:rPr>
              <a:t>framework for </a:t>
            </a:r>
            <a:r>
              <a:rPr spc="-5" dirty="0">
                <a:latin typeface="Arial MT"/>
                <a:cs typeface="Arial MT"/>
              </a:rPr>
              <a:t>developing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web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applications.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named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after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Mongo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DB,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Express,</a:t>
            </a:r>
            <a:r>
              <a:rPr spc="-13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Angular,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Node, </a:t>
            </a:r>
            <a:r>
              <a:rPr dirty="0">
                <a:latin typeface="Arial MT"/>
                <a:cs typeface="Arial MT"/>
              </a:rPr>
              <a:t>the four key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technologies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that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make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up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layers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stack.</a:t>
            </a:r>
            <a:endParaRPr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20015" indent="-107950">
              <a:lnSpc>
                <a:spcPct val="100000"/>
              </a:lnSpc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b="1" dirty="0">
                <a:latin typeface="Arial" panose="020B0604020202020204"/>
                <a:cs typeface="Arial" panose="020B0604020202020204"/>
              </a:rPr>
              <a:t>Mongo</a:t>
            </a:r>
            <a:r>
              <a:rPr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DB</a:t>
            </a:r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5" dirty="0">
                <a:latin typeface="Arial MT"/>
                <a:cs typeface="Arial MT"/>
              </a:rPr>
              <a:t> document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database</a:t>
            </a:r>
            <a:endParaRPr>
              <a:latin typeface="Arial MT"/>
              <a:cs typeface="Arial MT"/>
            </a:endParaRPr>
          </a:p>
          <a:p>
            <a:pPr marL="12700" marR="1098550">
              <a:lnSpc>
                <a:spcPct val="80000"/>
              </a:lnSpc>
              <a:spcBef>
                <a:spcPts val="101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b="1" spc="-5" dirty="0">
                <a:latin typeface="Arial" panose="020B0604020202020204"/>
                <a:cs typeface="Arial" panose="020B0604020202020204"/>
              </a:rPr>
              <a:t>Express </a:t>
            </a:r>
            <a:r>
              <a:rPr b="1" dirty="0">
                <a:latin typeface="Arial" panose="020B0604020202020204"/>
                <a:cs typeface="Arial" panose="020B0604020202020204"/>
              </a:rPr>
              <a:t>js</a:t>
            </a:r>
            <a:r>
              <a:rPr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Node.js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web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framework</a:t>
            </a:r>
            <a:endParaRPr>
              <a:latin typeface="Arial MT"/>
              <a:cs typeface="Arial MT"/>
            </a:endParaRPr>
          </a:p>
          <a:p>
            <a:pPr marL="12700" marR="1101725">
              <a:lnSpc>
                <a:spcPts val="2300"/>
              </a:lnSpc>
              <a:spcBef>
                <a:spcPts val="98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b="1" spc="-5" dirty="0">
                <a:latin typeface="Arial" panose="020B0604020202020204"/>
                <a:cs typeface="Arial" panose="020B0604020202020204"/>
              </a:rPr>
              <a:t>Angular</a:t>
            </a:r>
            <a:r>
              <a:rPr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latin typeface="Arial" panose="020B0604020202020204"/>
                <a:cs typeface="Arial" panose="020B0604020202020204"/>
              </a:rPr>
              <a:t>12</a:t>
            </a:r>
            <a:r>
              <a:rPr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client-side </a:t>
            </a:r>
            <a:r>
              <a:rPr spc="-6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framework</a:t>
            </a:r>
            <a:endParaRPr>
              <a:latin typeface="Arial MT"/>
              <a:cs typeface="Arial MT"/>
            </a:endParaRPr>
          </a:p>
          <a:p>
            <a:pPr marL="120015" indent="-107950">
              <a:lnSpc>
                <a:spcPts val="2595"/>
              </a:lnSpc>
              <a:spcBef>
                <a:spcPts val="445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b="1" spc="-5" dirty="0">
                <a:latin typeface="Arial" panose="020B0604020202020204"/>
                <a:cs typeface="Arial" panose="020B0604020202020204"/>
              </a:rPr>
              <a:t>Node</a:t>
            </a:r>
            <a:r>
              <a:rPr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latin typeface="Arial" panose="020B0604020202020204"/>
                <a:cs typeface="Arial" panose="020B0604020202020204"/>
              </a:rPr>
              <a:t>js</a:t>
            </a:r>
            <a:r>
              <a:rPr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 MT"/>
                <a:cs typeface="Arial MT"/>
              </a:rPr>
              <a:t>-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premier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JavaScript</a:t>
            </a:r>
            <a:endParaRPr>
              <a:latin typeface="Arial MT"/>
              <a:cs typeface="Arial MT"/>
            </a:endParaRPr>
          </a:p>
          <a:p>
            <a:pPr marL="12700">
              <a:lnSpc>
                <a:spcPts val="2595"/>
              </a:lnSpc>
            </a:pPr>
            <a:r>
              <a:rPr spc="-5" dirty="0">
                <a:latin typeface="Arial MT"/>
                <a:cs typeface="Arial MT"/>
              </a:rPr>
              <a:t>web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server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0" y="0"/>
            <a:ext cx="9282430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3675" y="1468145"/>
            <a:ext cx="1841659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</a:t>
            </a:r>
            <a:r>
              <a:rPr sz="3600" dirty="0"/>
              <a:t>orking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2550794" y="2411825"/>
            <a:ext cx="4535806" cy="27385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390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Shows</a:t>
            </a:r>
            <a:r>
              <a:rPr dirty="0">
                <a:latin typeface="Arial MT"/>
                <a:cs typeface="Arial MT"/>
              </a:rPr>
              <a:t> 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description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spc="-5" dirty="0">
                <a:latin typeface="Arial MT"/>
                <a:cs typeface="Arial MT"/>
              </a:rPr>
              <a:t>,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owner</a:t>
            </a:r>
            <a:r>
              <a:rPr spc="-5" dirty="0">
                <a:latin typeface="Arial MT"/>
                <a:cs typeface="Arial MT"/>
              </a:rPr>
              <a:t>,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customer</a:t>
            </a:r>
            <a:r>
              <a:rPr spc="-40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12700" marR="884555" algn="just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45440" algn="l"/>
              </a:tabLst>
            </a:pPr>
            <a:r>
              <a:rPr spc="-15" dirty="0">
                <a:latin typeface="Arial MT"/>
                <a:cs typeface="Arial MT"/>
              </a:rPr>
              <a:t>Tracks </a:t>
            </a:r>
            <a:r>
              <a:rPr spc="-5" dirty="0">
                <a:latin typeface="Arial MT"/>
                <a:cs typeface="Arial MT"/>
              </a:rPr>
              <a:t>all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-5" dirty="0">
                <a:latin typeface="Arial MT"/>
                <a:cs typeface="Arial MT"/>
              </a:rPr>
              <a:t>information </a:t>
            </a:r>
            <a:r>
              <a:rPr dirty="0">
                <a:latin typeface="Arial MT"/>
                <a:cs typeface="Arial MT"/>
              </a:rPr>
              <a:t>of </a:t>
            </a:r>
            <a:r>
              <a:rPr spc="-5" dirty="0">
                <a:latin typeface="Arial MT"/>
                <a:cs typeface="Arial MT"/>
              </a:rPr>
              <a:t>rent,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booking,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owner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12700" marR="746760" algn="just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Manage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-5" dirty="0">
                <a:latin typeface="Arial MT"/>
                <a:cs typeface="Arial MT"/>
              </a:rPr>
              <a:t>information about the </a:t>
            </a:r>
            <a:r>
              <a:rPr spc="-65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351155" indent="-339090" algn="just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Manage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</a:t>
            </a:r>
            <a:r>
              <a:rPr dirty="0">
                <a:latin typeface="Arial MT"/>
                <a:cs typeface="Arial MT"/>
              </a:rPr>
              <a:t> of 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car Owner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350520" indent="-338455" algn="just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155" algn="l"/>
              </a:tabLst>
            </a:pPr>
            <a:r>
              <a:rPr spc="-5" dirty="0">
                <a:latin typeface="Arial MT"/>
                <a:cs typeface="Arial MT"/>
              </a:rPr>
              <a:t>Manage</a:t>
            </a:r>
            <a:r>
              <a:rPr dirty="0">
                <a:latin typeface="Arial MT"/>
                <a:cs typeface="Arial MT"/>
              </a:rPr>
              <a:t> the</a:t>
            </a:r>
            <a:r>
              <a:rPr spc="-5" dirty="0">
                <a:latin typeface="Arial MT"/>
                <a:cs typeface="Arial MT"/>
              </a:rPr>
              <a:t> information</a:t>
            </a:r>
            <a:r>
              <a:rPr dirty="0">
                <a:latin typeface="Arial MT"/>
                <a:cs typeface="Arial MT"/>
              </a:rPr>
              <a:t> of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lang="en-US" spc="-45" dirty="0">
                <a:latin typeface="Arial MT"/>
                <a:cs typeface="Arial MT"/>
              </a:rPr>
              <a:t>customer</a:t>
            </a:r>
            <a:r>
              <a:rPr spc="-4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30" y="0"/>
            <a:ext cx="9182100" cy="6858000"/>
            <a:chOff x="0" y="0"/>
            <a:chExt cx="685800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58000" cy="9144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857999" cy="137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9153" y="0"/>
              <a:ext cx="3558846" cy="799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5" y="101346"/>
              <a:ext cx="6831759" cy="1129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" y="199389"/>
              <a:ext cx="6848171" cy="9432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41982" y="2027682"/>
            <a:ext cx="4860036" cy="2803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DEE28F-6E43-442E-B00B-FC79AC4A9051}"/>
              </a:ext>
            </a:extLst>
          </p:cNvPr>
          <p:cNvSpPr/>
          <p:nvPr/>
        </p:nvSpPr>
        <p:spPr>
          <a:xfrm>
            <a:off x="3886200" y="2438400"/>
            <a:ext cx="1295400" cy="2209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E65E8-71EF-4643-A1BC-CFC345751CEE}"/>
              </a:ext>
            </a:extLst>
          </p:cNvPr>
          <p:cNvSpPr txBox="1"/>
          <p:nvPr/>
        </p:nvSpPr>
        <p:spPr>
          <a:xfrm>
            <a:off x="4019550" y="3250453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CAR OWNER MODULE</a:t>
            </a:r>
            <a:endParaRPr lang="en-IN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E78E1-C73D-44D0-8A99-27E2FDDB3CDF}"/>
              </a:ext>
            </a:extLst>
          </p:cNvPr>
          <p:cNvSpPr/>
          <p:nvPr/>
        </p:nvSpPr>
        <p:spPr>
          <a:xfrm>
            <a:off x="5410853" y="2449689"/>
            <a:ext cx="1295400" cy="2209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924A6-7700-468F-B8CE-7ECD4643E2BF}"/>
              </a:ext>
            </a:extLst>
          </p:cNvPr>
          <p:cNvSpPr/>
          <p:nvPr/>
        </p:nvSpPr>
        <p:spPr>
          <a:xfrm>
            <a:off x="2441181" y="2438400"/>
            <a:ext cx="1295400" cy="2209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B6C1C-32B6-40DC-8444-6C995738B200}"/>
              </a:ext>
            </a:extLst>
          </p:cNvPr>
          <p:cNvSpPr txBox="1"/>
          <p:nvPr/>
        </p:nvSpPr>
        <p:spPr>
          <a:xfrm>
            <a:off x="2669781" y="3250453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ADMIN MODULE</a:t>
            </a:r>
            <a:endParaRPr lang="en-IN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8A499-87F2-4F20-95E9-FCF0B796BE68}"/>
              </a:ext>
            </a:extLst>
          </p:cNvPr>
          <p:cNvSpPr txBox="1"/>
          <p:nvPr/>
        </p:nvSpPr>
        <p:spPr>
          <a:xfrm>
            <a:off x="5610044" y="3250453"/>
            <a:ext cx="110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CUSTOMER MODULE</a:t>
            </a:r>
            <a:endParaRPr lang="en-IN"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714" y="1775612"/>
            <a:ext cx="3421380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Admin</a:t>
            </a:r>
            <a:r>
              <a:rPr sz="3600" spc="-75" dirty="0"/>
              <a:t> </a:t>
            </a:r>
            <a:r>
              <a:rPr sz="3600" spc="-5" dirty="0"/>
              <a:t>Modules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18765" y="2734945"/>
            <a:ext cx="4725035" cy="15023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Mana</a:t>
            </a:r>
            <a:r>
              <a:rPr spc="-15" dirty="0">
                <a:latin typeface="Arial MT"/>
                <a:cs typeface="Arial MT"/>
              </a:rPr>
              <a:t>g</a:t>
            </a:r>
            <a:r>
              <a:rPr spc="-5" dirty="0">
                <a:latin typeface="Arial MT"/>
                <a:cs typeface="Arial MT"/>
              </a:rPr>
              <a:t>e(Add/</a:t>
            </a:r>
            <a:r>
              <a:rPr spc="-65" dirty="0">
                <a:latin typeface="Arial MT"/>
                <a:cs typeface="Arial MT"/>
              </a:rPr>
              <a:t>V</a:t>
            </a:r>
            <a:r>
              <a:rPr spc="-5" dirty="0">
                <a:latin typeface="Arial MT"/>
                <a:cs typeface="Arial MT"/>
              </a:rPr>
              <a:t>i</a:t>
            </a:r>
            <a:r>
              <a:rPr spc="-15" dirty="0">
                <a:latin typeface="Arial MT"/>
                <a:cs typeface="Arial MT"/>
              </a:rPr>
              <a:t>e</a:t>
            </a:r>
            <a:r>
              <a:rPr spc="-5" dirty="0">
                <a:latin typeface="Arial MT"/>
                <a:cs typeface="Arial MT"/>
              </a:rPr>
              <a:t>w/E</a:t>
            </a:r>
            <a:r>
              <a:rPr spc="-15" dirty="0">
                <a:latin typeface="Arial MT"/>
                <a:cs typeface="Arial MT"/>
              </a:rPr>
              <a:t>d</a:t>
            </a:r>
            <a:r>
              <a:rPr spc="-5" dirty="0">
                <a:latin typeface="Arial MT"/>
                <a:cs typeface="Arial MT"/>
              </a:rPr>
              <a:t>it/Del</a:t>
            </a:r>
            <a:r>
              <a:rPr spc="-15" dirty="0">
                <a:latin typeface="Arial MT"/>
                <a:cs typeface="Arial MT"/>
              </a:rPr>
              <a:t>e</a:t>
            </a:r>
            <a:r>
              <a:rPr dirty="0">
                <a:latin typeface="Arial MT"/>
                <a:cs typeface="Arial MT"/>
              </a:rPr>
              <a:t>te)  </a:t>
            </a:r>
            <a:r>
              <a:rPr lang="en-US" spc="-5" dirty="0">
                <a:latin typeface="Arial MT"/>
                <a:cs typeface="Arial MT"/>
              </a:rPr>
              <a:t>Car Owner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155" algn="l"/>
              </a:tabLst>
            </a:pPr>
            <a:r>
              <a:rPr spc="-15" dirty="0">
                <a:latin typeface="Arial MT"/>
                <a:cs typeface="Arial MT"/>
              </a:rPr>
              <a:t>Manage(View/Delete)</a:t>
            </a:r>
            <a:r>
              <a:rPr lang="en-US" spc="-15" dirty="0">
                <a:latin typeface="Arial MT"/>
                <a:cs typeface="Arial MT"/>
              </a:rPr>
              <a:t>Customer</a:t>
            </a:r>
            <a:r>
              <a:rPr spc="-1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  <a:p>
            <a:pPr marL="12700" marR="427355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Mana</a:t>
            </a:r>
            <a:r>
              <a:rPr spc="-15" dirty="0">
                <a:latin typeface="Arial MT"/>
                <a:cs typeface="Arial MT"/>
              </a:rPr>
              <a:t>g</a:t>
            </a:r>
            <a:r>
              <a:rPr spc="-5" dirty="0">
                <a:latin typeface="Arial MT"/>
                <a:cs typeface="Arial MT"/>
              </a:rPr>
              <a:t>e(</a:t>
            </a:r>
            <a:r>
              <a:rPr spc="-60" dirty="0">
                <a:latin typeface="Arial MT"/>
                <a:cs typeface="Arial MT"/>
              </a:rPr>
              <a:t>V</a:t>
            </a:r>
            <a:r>
              <a:rPr spc="-5" dirty="0">
                <a:latin typeface="Arial MT"/>
                <a:cs typeface="Arial MT"/>
              </a:rPr>
              <a:t>i</a:t>
            </a:r>
            <a:r>
              <a:rPr spc="-15" dirty="0">
                <a:latin typeface="Arial MT"/>
                <a:cs typeface="Arial MT"/>
              </a:rPr>
              <a:t>e</a:t>
            </a:r>
            <a:r>
              <a:rPr spc="-5" dirty="0">
                <a:latin typeface="Arial MT"/>
                <a:cs typeface="Arial MT"/>
              </a:rPr>
              <a:t>w/De</a:t>
            </a:r>
            <a:r>
              <a:rPr spc="-20" dirty="0">
                <a:latin typeface="Arial MT"/>
                <a:cs typeface="Arial MT"/>
              </a:rPr>
              <a:t>l</a:t>
            </a:r>
            <a:r>
              <a:rPr spc="-5" dirty="0">
                <a:latin typeface="Arial MT"/>
                <a:cs typeface="Arial MT"/>
              </a:rPr>
              <a:t>ete)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spc="-5" dirty="0">
                <a:latin typeface="Arial MT"/>
                <a:cs typeface="Arial MT"/>
              </a:rPr>
              <a:t>  Details.</a:t>
            </a:r>
            <a:endParaRPr dirty="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Change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password.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1945" y="2783840"/>
            <a:ext cx="5737860" cy="1595755"/>
          </a:xfrm>
          <a:prstGeom prst="rect">
            <a:avLst/>
          </a:prstGeom>
        </p:spPr>
        <p:txBody>
          <a:bodyPr vert="horz" wrap="square" lIns="0" tIns="103822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spc="-20" dirty="0">
                <a:latin typeface="Arial MT"/>
                <a:cs typeface="Arial MT"/>
              </a:rPr>
              <a:t>View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Customer</a:t>
            </a:r>
            <a:r>
              <a:rPr spc="-5" dirty="0">
                <a:latin typeface="Arial MT"/>
                <a:cs typeface="Arial MT"/>
              </a:rPr>
              <a:t> 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Details.</a:t>
            </a:r>
            <a:endParaRPr dirty="0">
              <a:latin typeface="Arial MT"/>
              <a:cs typeface="Arial MT"/>
            </a:endParaRPr>
          </a:p>
          <a:p>
            <a:pPr marL="334010" indent="-321945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334645" algn="l"/>
              </a:tabLst>
            </a:pPr>
            <a:r>
              <a:rPr spc="-5" dirty="0">
                <a:latin typeface="Arial MT"/>
                <a:cs typeface="Arial MT"/>
              </a:rPr>
              <a:t>Approve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reject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customer </a:t>
            </a:r>
            <a:r>
              <a:rPr spc="-5" dirty="0">
                <a:latin typeface="Arial MT"/>
                <a:cs typeface="Arial MT"/>
              </a:rPr>
              <a:t>requests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lang="en-US" spc="-15" dirty="0">
                <a:latin typeface="Arial MT"/>
                <a:cs typeface="Arial MT"/>
              </a:rPr>
              <a:t>car</a:t>
            </a:r>
            <a:r>
              <a:rPr dirty="0">
                <a:latin typeface="Arial MT"/>
                <a:cs typeface="Arial MT"/>
              </a:rPr>
              <a:t>.</a:t>
            </a:r>
          </a:p>
          <a:p>
            <a:pPr marL="351155" indent="-339090">
              <a:lnSpc>
                <a:spcPct val="100000"/>
              </a:lnSpc>
              <a:spcBef>
                <a:spcPts val="995"/>
              </a:spcBef>
              <a:buAutoNum type="arabicPeriod" startAt="3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Change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password.</a:t>
            </a:r>
            <a:endParaRPr dirty="0">
              <a:latin typeface="Arial MT"/>
              <a:cs typeface="Arial MT"/>
            </a:endParaRPr>
          </a:p>
          <a:p>
            <a:pPr marL="351155" indent="-33909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351790" algn="l"/>
              </a:tabLst>
            </a:pPr>
            <a:r>
              <a:rPr spc="-5" dirty="0">
                <a:latin typeface="Arial MT"/>
                <a:cs typeface="Arial MT"/>
              </a:rPr>
              <a:t>Upload</a:t>
            </a:r>
            <a:r>
              <a:rPr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car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information.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190" y="1881949"/>
            <a:ext cx="457101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Car </a:t>
            </a:r>
            <a:r>
              <a:rPr lang="en-US" sz="3600" spc="-5" dirty="0" err="1"/>
              <a:t>Owner</a:t>
            </a:r>
            <a:r>
              <a:rPr sz="3600" spc="-5" dirty="0" err="1"/>
              <a:t>Modules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476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Wingdings</vt:lpstr>
      <vt:lpstr>Office Theme</vt:lpstr>
      <vt:lpstr>E-RENTING  SYSTEM</vt:lpstr>
      <vt:lpstr>Objective</vt:lpstr>
      <vt:lpstr>Introduction</vt:lpstr>
      <vt:lpstr>Hardware and Software  Specification</vt:lpstr>
      <vt:lpstr>MEAN Stack</vt:lpstr>
      <vt:lpstr>Working</vt:lpstr>
      <vt:lpstr>PowerPoint Presentation</vt:lpstr>
      <vt:lpstr>Admin Modules</vt:lpstr>
      <vt:lpstr>Car OwnerModules</vt:lpstr>
      <vt:lpstr>Customer Modules</vt:lpstr>
      <vt:lpstr>Architecture of  Mean Stack</vt:lpstr>
      <vt:lpstr>Purpose</vt:lpstr>
      <vt:lpstr>Scope for future enhancement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E-RENTING  SYSTEM</dc:title>
  <dc:creator>Aamir Hussain</dc:creator>
  <cp:lastModifiedBy>Aamir Hussain</cp:lastModifiedBy>
  <cp:revision>15</cp:revision>
  <dcterms:created xsi:type="dcterms:W3CDTF">2022-10-07T05:35:20Z</dcterms:created>
  <dcterms:modified xsi:type="dcterms:W3CDTF">2024-05-19T20:56:01Z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2022-10-07T05:30:00Z</vt:filetime>
  </property>
  <property fmtid="{D5CDD505-2E9C-101B-9397-08002B2CF9AE}" pid="5" name="ICV">
    <vt:lpwstr>3AF29BB334EF48719A44B46639DC4565</vt:lpwstr>
  </property>
  <property fmtid="{D5CDD505-2E9C-101B-9397-08002B2CF9AE}" pid="6" name="KSOProductBuildVer">
    <vt:lpwstr>1033-11.2.0.11210</vt:lpwstr>
  </property>
</Properties>
</file>