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dad6458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dad6458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dad6458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dad6458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dad6458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dad6458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dad6458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dad6458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be0b061c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be0b061c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be0b061c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be0b061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be0b061c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be0b061c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be0b061c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be0b061c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be0b061c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be0b061c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be0b061c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be0b061c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be0b061c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be0b061c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01d5db7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01d5db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gif"/><Relationship Id="rId4" Type="http://schemas.openxmlformats.org/officeDocument/2006/relationships/image" Target="../media/image1.gif"/><Relationship Id="rId5" Type="http://schemas.openxmlformats.org/officeDocument/2006/relationships/image" Target="../media/image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CER3C3 Data Structures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implement Two Stack/Queue??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Let us consider </a:t>
            </a:r>
            <a:r>
              <a:rPr lang="en"/>
              <a:t>an array V(1:m).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can use V(1) for the bottom most element in stack 1 and V(m) for the corresponding element in stack 2.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Stack 1 can grow towards V(m) and stack 2 towards V(1). It is therefore possible to utilize efficiently all the available space.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we do the same when more than 2 stacks are to be represented? The answer is no, because a one dimensional array has only two fixed points V(1) and V(m) and each stack requires a fixed point for its bottommost element.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Two Stacks??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95"/>
              <a:t>When more than two stacks, say n, are to be represented sequentially, we can initially divide out the available memory V(1:m) into n segments and allocate one of these segments to each of the n stacks. </a:t>
            </a:r>
            <a:endParaRPr sz="1495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95"/>
              <a:t>This initial division of V(1:m) into segments may be done in proportion to expected sizes of the various stacks if the sizes are known. In the absence of such information, V(1:m) may be divided into equal segments. </a:t>
            </a:r>
            <a:endParaRPr sz="1495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95"/>
              <a:t>For each stack i, we shall use B(i) to represent a position one less than the position in V for the bottommost element of that stack. T(i), 1 ≤ i ≤ n will point to the topmost element of stack i. We shall use the boundary condition B(i) = T(i) iff the i'th stack is empty. If we grow the i'th stack in lower memory indexes than the i + 1'st, then with roughly equal initial segments we have</a:t>
            </a:r>
            <a:endParaRPr sz="1495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95"/>
              <a:t>B (i) = T (i) = ⌊m/n⌋ (i - 1), 1 ≤ i ≤ n</a:t>
            </a:r>
            <a:endParaRPr sz="14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395"/>
              <a:t>as the initial values of B(i) and T(i), Stack i, 1 </a:t>
            </a:r>
            <a:r>
              <a:rPr lang="en" sz="1495"/>
              <a:t>≤</a:t>
            </a:r>
            <a:r>
              <a:rPr lang="en" sz="1395"/>
              <a:t> i </a:t>
            </a:r>
            <a:r>
              <a:rPr lang="en" sz="1495"/>
              <a:t>≤</a:t>
            </a:r>
            <a:r>
              <a:rPr lang="en" sz="1395"/>
              <a:t> n can grow from B(i) + 1 up to B(i + 1) before it catches up with the i + 1'st stack. </a:t>
            </a:r>
            <a:endParaRPr sz="139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Stack Configuration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175" y="2043113"/>
            <a:ext cx="40576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6025" y="1410513"/>
            <a:ext cx="41719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3175" y="3335988"/>
            <a:ext cx="40576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and DELETE operations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procedure ADD(i,X)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//add element X to the i'th stack, 1 </a:t>
            </a:r>
            <a:r>
              <a:rPr lang="en" sz="1495"/>
              <a:t>≤</a:t>
            </a:r>
            <a:r>
              <a:rPr lang="en"/>
              <a:t> i </a:t>
            </a:r>
            <a:r>
              <a:rPr lang="en" sz="1495"/>
              <a:t>≤</a:t>
            </a:r>
            <a:r>
              <a:rPr lang="en"/>
              <a:t> n//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T(i) = B(i + 1) then call STACK-FULL 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T(i) ← T(i) + 1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V(T(i)) ← X        //add X to the i'th stack//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 ADD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procedure DELETE(i,X)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//delete topmost element of stack i//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T(i) = B(i) then call STACK-EMPTY(i)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← V(T(i))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T(i) ← T(i) - 1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 DELETE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Implementation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90"/>
              <a:t>C</a:t>
            </a:r>
            <a:r>
              <a:rPr b="1" lang="en" sz="1390"/>
              <a:t>REATEQ(Q) ::</a:t>
            </a:r>
            <a:r>
              <a:rPr lang="en" sz="1390"/>
              <a:t> = declare Q(1:n); front ← rear ← 0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90"/>
              <a:t>ISEMTQ(Q)  ::</a:t>
            </a:r>
            <a:r>
              <a:rPr lang="en" sz="1390"/>
              <a:t> = if front = rear then true  else false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90"/>
              <a:t>FRONT(Q)</a:t>
            </a:r>
            <a:r>
              <a:rPr lang="en" sz="1390"/>
              <a:t>   :: = if ISEMTQ(Q) then error  else Q(front + 1)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90"/>
              <a:t>procedure ADDQ(item, Q, n, rear)</a:t>
            </a:r>
            <a:r>
              <a:rPr lang="en" sz="1390"/>
              <a:t>  //insert item into the queue represented in Q(l:n)//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90"/>
              <a:t> if rear = n then call </a:t>
            </a:r>
            <a:r>
              <a:rPr b="1" lang="en" sz="1390"/>
              <a:t>QUEUE_FULL</a:t>
            </a:r>
            <a:endParaRPr b="1" sz="13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90"/>
              <a:t> rear ← rear + 1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90"/>
              <a:t> Q(rear) ← item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90"/>
              <a:t>end ADDQ</a:t>
            </a:r>
            <a:endParaRPr b="1" sz="13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90"/>
              <a:t>procedure DELETEQ(item, Q, front, rear)</a:t>
            </a:r>
            <a:r>
              <a:rPr lang="en" sz="1390"/>
              <a:t>  //delete an element from a queue//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90"/>
              <a:t> if front = rear then call </a:t>
            </a:r>
            <a:r>
              <a:rPr b="1" lang="en" sz="1390"/>
              <a:t>QUEUE_EMPTY</a:t>
            </a:r>
            <a:endParaRPr b="1" sz="13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90"/>
              <a:t> front ← front + 1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90"/>
              <a:t> item  ← Q(front)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90"/>
              <a:t>end DELETEQ</a:t>
            </a:r>
            <a:endParaRPr b="1" sz="13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Example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555375"/>
            <a:ext cx="8069950" cy="25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you observed any limitation??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Queue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322250"/>
            <a:ext cx="7351050" cy="30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Queue Implementation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procedure ADDQ(item, Q, n, front, rear)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//insert item in the circular queue stored in Q(0: n-1);  rear points to the last item and front is one 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counterclockwise from the first item in Q//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rear ←  (rear + 1) mod n      //advance rear clockwise//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front = rear then call </a:t>
            </a:r>
            <a:r>
              <a:rPr b="1" lang="en"/>
              <a:t>QUEUE-FULL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Q(rear) ← item           //insert new item//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 ADDQ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procedure DELETEQ(item, Q, n, front, rear)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//removes the front element of the queue Q(0:n - 1)//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front = rear then call </a:t>
            </a:r>
            <a:r>
              <a:rPr b="1" lang="en"/>
              <a:t>QUEUE-EMPTY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ront ← (front + 1) mod n      //advance front clockwise//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← Q(front)        //set item to front of queue//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 DELETEQ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to Note : Circular Queue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One surprising point in the two algorithms is that the test for queue full in ADDQ and the test for queue empty in DELETEQ are the same.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/>
              <a:t> </a:t>
            </a:r>
            <a:endParaRPr sz="850"/>
          </a:p>
          <a:p>
            <a:pPr indent="-317182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the case of ADDQ, however, when front = rear there is actually one space free, i.e. Q(rear), since the first element in the queue is not at Q(front) but is one position clockwise from this point. 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  <a:p>
            <a:pPr indent="-317182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However, if we insert an item here, then we will not be able to distinguish between the cases full and empty, since this insertion would leave front = rear. 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  <a:p>
            <a:pPr indent="-317182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avoid this, we signal queue-full thus permitting a maximum, of n - 1 rather than n elements to be in the queue at any time. One way to use all n positions would be to use another variable, tag, to distinguish between the two situations, i.e. tag = 0 if and only if the queue is empty.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Ended Queue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double ended queue (deque)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linear list in which additions and deletions may be made at either end. Obtain a data representation mapping a deque into a one dimensional array.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can be used as a Stack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Two Types 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Restricted; Output Restricted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50" y="2003425"/>
            <a:ext cx="55530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Dequeue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 from Front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 from Rear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from Front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from Rear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