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4:40:08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 485 599 0,'0'0'124'0,"0"0"-54"16,0 0-8-16,0 0 1 15,0 0-24-15,0 0-11 16,0 0 8-16,0 0 3 16,-25-18-3-16,17 18-7 15,-6 0-6-15,-8 0 3 16,-7 2-8-16,-7 14-4 15,-6 10-7-15,0 5 2 16,1 0-7-16,3 4 0 16,9-5 0-16,8 3 0 15,9-1 0-15,12 1-2 16,0 1 2-16,0-2-1 16,27-2-1-16,6-6 1 0,9-6-1 15,10-6 0-15,-3-4-12 16,2-8-16-16,-2 0-17 15,-2-4-41-15,-9-16-60 16,-11-6-117-16</inkml:trace>
  <inkml:trace contextRef="#ctx0" brushRef="#br0" timeOffset="445.83">1377 523 618 0,'0'0'177'0,"0"0"-84"16,0 0 12-16,0 0-25 15,0 0-49-15,0 0-17 0,2 6-9 16,-2 21 8-16,0 9 7 16,0-9-3-1,0 2-3-15,0-6-2 0,2 0-2 16,9-1-8-16,7 0 3 15,7-2 0-15,1-2-1 16,3-6 0-16,0-4-2 16,-2-8-2-16,2 0-20 15,-3 0-28-15,-1-4-32 16,-5-11-51-16,-4-2-88 16,-10-4-61-16</inkml:trace>
  <inkml:trace contextRef="#ctx0" brushRef="#br0" timeOffset="676.5">1406 677 677 0,'0'0'148'0,"0"0"-94"15,0 0 102-15,0 0-46 16,0 0-52-16,0 0-10 15,60-66-34-15,-29 50 0 16,-2 4-4-16,-7-2-5 16,-8 6-5-16,-8 3-14 15,-4 4-41-15,-2 1-44 16,0 0-95-16,-22 0-171 16</inkml:trace>
  <inkml:trace contextRef="#ctx0" brushRef="#br0" timeOffset="852.7">1271 355 817 0,'0'0'48'0,"0"0"8"16,150-81 36-16,-105 65-14 16,-14 6-43-16,-14 4-33 15,-8 6-2-15,-6 0-58 16,-3 14-116-16,0 13-78 15</inkml:trace>
  <inkml:trace contextRef="#ctx0" brushRef="#br0" timeOffset="1450.4">1828 411 855 0,'0'0'24'16,"0"0"-23"-16,0 0 57 16,0 0-10-16,0 0-22 15,0 0 19-15,34 108-16 16,-25-71-4-16,-2 2-6 0,-1-3-9 16,-4-9-2-1,1-5-6-15,-1-8 0 0,-2-5 0 16,0-4 0-16,0-5 0 15,0 0 1-15,0 0 6 16,-11-14-9-16,-9-10-8 16,-4-7-3-16,1-7-4 15,7-8-12-15,3-17-6 16,7-6-8-16,6 2-19 16,0 13 47-16,13 21 13 15,14 11 17-15,8 12-1 16,3 6 3-16,5 4-11 0,-4 0 0 15,-1 18 4 1,-11 7-8-16,-11 10-3 0,-12 6-1 16,-4 3 0-16,-11-1-3 15,-23-7 2-15,-10-2 0 16,-1-4 1-16,5-6 0 16,9-4 1-16,12-9 2 15,7-6-3-15,10-1 0 16,2-2-1-16,0-2 0 15,8 4 1-15,29 0 26 16,9 0 10-16,6 6-15 16,-6 1-14-16,-3 2-7 15,-8 6-1-15,1 0-1 16,-7 5-20-16,-7 2-46 16,-4 4-70-16,-6-7-121 0,-4-7-371 15</inkml:trace>
  <inkml:trace contextRef="#ctx0" brushRef="#br0" timeOffset="1897.72">2350 389 520 0,'0'0'325'16,"0"0"-308"-16,0 0 48 15,0 0 13-15,0 0-38 0,0 0-35 16,4 22-1-16,4 8 16 16,-2 4 0-16,5-3-7 15,3 1 2-15,3-5-6 16,3 0-7-16,5-10 3 16,2-5 2-16,-1-3-4 15,3-8-2-15,-4-1-1 16,-1 0-7-16,1-18-5 15,-2-6-5-15,0-13 13 16,-4-6-6-16,-11-5 0 16,-6 0 9-16,-2 9-1 15,0 16 2-15,-6 13 0 0,-1 10 9 16,3 0-6-16,0 6-3 16,-4 25-7-16,0 14 7 15,-1 15 10-15,5 3-2 16,-2 0 12-16,4-2-17 15,-2-7 0-15,0-7-2 16,1-4-1-16,3-3-24 16,0-10-96-16,0-12-178 15</inkml:trace>
  <inkml:trace contextRef="#ctx0" brushRef="#br0" timeOffset="2245.71">3043 521 808 0,'0'0'113'0,"0"0"-99"15,0 0 88-15,0 0-3 16,0 0-42-16,0 0-30 15,-27-50-15-15,5 50-11 16,-9 23 1-16,2 8-2 16,0 9 3-16,5 4 4 15,10-2-6-15,5-1 1 16,9-1 0-16,0-3-2 16,0-6 0-16,23-4-2 0,3-6-5 15,10-9-20-15,4-5-17 16,6-7-38-16,4 0-156 15,-4-17-206-15</inkml:trace>
  <inkml:trace contextRef="#ctx0" brushRef="#br0" timeOffset="2634.17">3261 559 658 0,'0'0'110'0,"0"0"-85"16,0 0 54-16,0 0 27 16,138-120-24-16,-95 108-42 15,-5 8-4-15,-7 4-20 16,-9 0-13-16,-9 0-3 16,-10 21-7-16,-3 6-5 15,-18 11-34-15,-27 4-1 16,-3-1-3-16,1-6-5 15,13-9 24-15,16-3 25 16,16-7 5-16,2-2 1 16,29-3 9-16,20 4 43 15,9-3 5-15,0 0-21 16,-11 2-6-16,-18-2-7 16,-11 4-11-16,-16 2-6 0,-2 4-6 15,-25 4 0-15,-35 0 4 16,-27 1-1-16,-22-8-3 15,-2 2-6-15,6-7-87 16,16-5-140-16,29-5-500 16</inkml:trace>
  <inkml:trace contextRef="#ctx0" brushRef="#br0" timeOffset="3147.3">291 1521 621 0,'0'0'229'0,"0"0"-225"16,154-29 22-16,-18 7 48 15,56-9-27-15,46-5-10 16,43-6-1-16,26-2-15 16,1 4-3-16,-15 7-6 15,-38 10-6-15,-57 10-3 16,-62 13-3-16,-58 0-5 15,-58 3-48-15,-34 17-59 0,-90 1 23 16,-60 9-14-16,-58-5-66 16,-34 4-108-16</inkml:trace>
  <inkml:trace contextRef="#ctx0" brushRef="#br0" timeOffset="3312.38">777 1496 740 0,'0'0'117'15,"0"0"-108"-15,0 0 62 16,0 0 104-16,125-38-141 15,62 3-23-15,45-2 7 16,15-5-3-16,11 0-3 16,-11 11-11-16,-21 6 0 15,-34 12-1-15,-43 9-24 16,-51 4-24-16,-56 4-54 0,-42 18-94 16,-80 5-57-16</inkml:trace>
  <inkml:trace contextRef="#ctx0" brushRef="#br0" timeOffset="9819.94">2462 2101 333 0,'0'0'386'0,"0"0"-367"16,0 0-4-16,0 0 63 16,0 0-8-16,0 0-62 15,0 0-5-15,0 40 3 16,0-10 15-16,0 2 2 15,0 0 7-15,0 3-10 16,0-7-2-16,0 1-1 16,0-2-4-16,0-5-3 15,0-2-8-15,0-3 9 16,0-9-10-16,0-2 6 16,0-3-4-16,0-3 2 15,0 0 2-15,0 0 9 0,0 0 17 16,-7-11 4-16,-3-18-14 15,-2-9-23-15,-5-12-2 16,5-10-7-16,1-11-10 16,6-6-17-16,5 2 2 15,0 5 21-15,13 12 5 16,14 16-2-16,11 9 5 16,7 13-1-16,8 8 6 15,7 8-1-15,-2 4 1 16,-6 0 0-16,-10 11-3 15,-16 14 2-15,-7 10-10 16,-15 10 4-16,-4 8 4 16,-10 0 3-16,-32 4 4 15,-22-9-4-15,-11-7 6 0,-2-12-5 16,11-8 5-16,20-10-3 16,21-4-1-16,11-6 4 15,9-1-2-15,5 0 14 16,0 0 7-16,0 4-14 15,15 4-1-15,12 9-7 16,10 7 2-16,3 6-1 16,-3 8-2-16,-1 6-2 15,-3 6-1-15,3 4-2 16,0 2 2-16,-7-2-54 16,-1-5-93-16,-7-13-171 15</inkml:trace>
  <inkml:trace contextRef="#ctx0" brushRef="#br0" timeOffset="10601.47">2900 2217 547 0,'0'0'239'0,"0"0"-214"16,0 0 44-16,0 0 63 15,0 0-50-15,0 0-75 16,0-15-7-16,0 30-5 16,-2 12 5-16,0 3 1 15,-2-2 6-15,4 2-6 16,0-6 5-16,0-6-5 15,0-4-1-15,2-4 3 16,13-4-2-16,5-2 3 16,7-4 3-16,2 0 0 15,-2 0-4-15,0-14-3 16,-6-3 0-16,-4-2-4 16,-2-7-9-16,-6-2-2 15,-2-5-2-15,-5 4 10 16,-2 4 4-16,0 7 6 15,0 8 4-15,0 9 24 0,0 1-13 16,0 0-12-16,0 0-6 16,0 0-10-16,0 6 2 15,0 7 8-15,0 1 0 16,0 3 4-16,0 1-4 16,0 0 1-16,13 2 2 15,7 2-1-15,3-2 0 16,-4-2 6-16,4-3-5 15,-3-7-2-15,-7-1-2 16,3-7-3-16,-1 0-13 16,4 0 12-16,0-18-6 15,3-8-4-15,3-8 0 0,-2-5 9 16,-4-2-1 0,-5-3 3-16,-5-3 1 0,-5 3-2 15,-4 2 3-15,0 10-1 16,0 10 3-16,0 8 0 15,-6 12 3-15,-1 2-1 16,-2 0-2-16,-2 15-1 16,0 16-9-16,-1 7 10 15,3 6 1-15,5 2 0 16,4 0 0-16,0 1 6 16,0 1-5-16,0-2-1 15,4-2-2-15,10-4-34 16,4-6-103-16,2-16-123 15</inkml:trace>
  <inkml:trace contextRef="#ctx0" brushRef="#br0" timeOffset="11297.71">3511 2283 35 0,'0'0'787'0,"0"0"-787"15,0 0 11-15,0 0 12 0,0 0 24 16,0 0-38 0,64-13-5-16,-37 9-1 0,4 0 4 15,5-5-3-15,-3-2-3 16,-2-5-2-16,-4-1 3 16,-8-1-1-16,-6 0-1 15,-7 0-3-15,-6-2-2 16,0 2-7-16,0 0 12 15,-15 4 0-15,-8 6-4 16,-4 2 4-16,-2 6 2 16,0 0 0-16,0 0 4 15,0 11 12-15,8 3 4 16,0 7 0-16,6 1 0 16,4 6-10-16,2 0 2 0,5 3-4 15,1-4-2 1,3 2-8-16,0-4 0 15,16-5-1-15,10-1 1 0,8-7 8 16,11-7-4-16,5-5 2 16,9 0-2-16,3-11 0 15,-2-14 2-15,2-2-6 16,-6-9-5-16,-8-2 2 16,-9 1-7-16,-12 3-10 15,-12 6 7-15,-8 8 11 16,-7 8-4-16,0 8-9 15,0 4 15-15,-15 0-11 16,-12 0 4-16,-2 0 7 16,2 4 0-16,10 8-1 15,5 2-3-15,10 3-4 0,2 2-1 16,2 7 9-16,23 3 0 16,6 1 3-16,-2-1 2 15,-4 0 10-15,-10-8-12 16,-8 0-3-16,-7-5 0 15,0-5 1-15,0-4 0 16,-14-6 0-16,-8-1 14 16,0 0-9-16,-3 0-6 15,5-11-28-15,5-7-85 16,11-4-177-16</inkml:trace>
  <inkml:trace contextRef="#ctx0" brushRef="#br0" timeOffset="11534.29">4542 2151 794 0,'0'0'109'16,"0"0"-107"-16,0 0 36 15,0 0 44-15,0 0-48 16,0 0-29-16,12 4-4 15,-8 7 2-15,0 5 2 16,3 0-3-16,0 2-2 16,-2-1-23-16,-3-2-103 0,-2-10-150 15</inkml:trace>
  <inkml:trace contextRef="#ctx0" brushRef="#br0" timeOffset="11813.49">4556 1937 582 0,'0'0'356'15,"0"0"-340"-15,0 0-9 16,0 0 63-16,0 0-17 16,0 0-42-16,-38-74-10 0,20 57 0 15,5-1 6 1,6 3-6-16,5-2 0 0,2 8-1 15,0 0 0-15,0 4 6 16,0 2-3-16,0 3-1 16,2 0-2-16,-2 0-10 15,3 8-30-15,-3 15-30 16,0 4-45-16,-5 2-129 16,-8-3-394-16</inkml:trace>
  <inkml:trace contextRef="#ctx0" brushRef="#br0" timeOffset="12197.47">4787 2101 860 0,'0'0'111'16,"0"0"-103"-16,0 0-8 15,0 0 58-15,0 0-44 16,0 0-11-16,3 61 2 15,-3-41 5-15,0 0 7 16,0-5-10-16,0 0-3 16,0-5 1-16,2-4-2 15,-2-2-2-15,0-3 5 16,0-1-4-16,0 0 1 0,0 0-1 16,0-20-2-1,0-15-39-15,9-12-15 0,6-1 33 16,8 0 0-16,1 12-1 15,5 8 22-15,3 12 7 16,-3 16 10-16,4 0-2 16,0 19-9-16,1 18-1 15,-5 11-5-15,-13 5 0 16,-14 4-26-16,-2-4-35 16,-10-6-117-16,-11-9-102 15</inkml:trace>
  <inkml:trace contextRef="#ctx0" brushRef="#br0" timeOffset="12591.87">5645 1752 951 0,'0'0'66'0,"0"0"-55"15,0 0 56-15,0 0-9 16,0 0-58-16,0 0-10 15,14 18-3-15,-10 28 13 16,3 12 2-16,1 9 4 16,2 1-5-16,3-2 3 15,1-3 0-15,-1-12-3 16,-2-8-1-16,-4-9-14 16,-3-11-59-16,-4-8-81 15,0-9-93-15,0-6-61 16</inkml:trace>
  <inkml:trace contextRef="#ctx0" brushRef="#br0" timeOffset="12911.35">5670 1644 66 0,'0'0'316'0,"0"0"-220"16,0 0 19-16,40-106-24 16,-14 92 45-16,6 4-36 15,6 6-43-15,0 4-13 16,2 0-12-16,0 10-6 0,-7 14-12 16,-2 8-10-1,-8 11-4-15,-12 4 0 16,-11 3 0-16,0 4 0 0,-24-1-1 15,-24-3 1-15,-10-6 0 16,-6-12-13-16,2-10-36 16,6-16-59-16,12-6-124 15,19-8-158-15</inkml:trace>
  <inkml:trace contextRef="#ctx0" brushRef="#br0" timeOffset="13445.36">6272 1931 119 0,'0'0'705'0,"0"0"-664"16,0 0-20-16,0 0 84 0,0 0-26 15,0 0-73-15,4-20-6 16,-4 34-6-16,-14 10 4 15,-1 12 2-15,-3 4 1 16,5 0 0-16,4-2-2 16,4-3-2-16,3-7 3 15,2-5 0-15,0-9 2 16,0-4-2-16,0-7 4 16,0-3-2-16,0 0 5 15,0 0 8-15,2-4 1 16,3-19-8-16,-5 0-8 15,0-10 2-15,0-4-5 16,-20-7 3-16,-11 1-14 16,-7 3-16-16,-5 8-11 15,6 16 0-15,7 8-10 0,6 8 12 16,11 0-59-16,6 0-49 16,7 16-104-16</inkml:trace>
  <inkml:trace contextRef="#ctx0" brushRef="#br0" timeOffset="13903.16">6463 1923 311 0,'0'0'411'0,"0"0"-392"0,0 0-11 16,0 0 126-16,0 0-64 15,0 0-70-15,11-18-6 16,-11 38 6-16,-4 7 15 16,-5 9 19-16,3-3-11 15,0 3-11-15,2-2-6 16,4 2 3-16,0-6-4 16,0-2 1-16,4-6-6 15,12-3 7-15,0-6-7 16,-3-4 1-16,0-8 4 15,1-1 4-15,-1 0-3 16,5-10-2-16,0-16-4 16,-2-7-8-16,-3-8 0 0,-4-9 3 15,-4-8-1-15,-5-6-3 16,0 4-7 0,-8 8 1-16,-7 20-10 0,-5 16-9 15,0 16-2-15,-2 0-12 16,-5 7 40-16,0 20 5 15,0 3 0-15,0 6-9 16,4 2-62-16,4-6-18 16,15-4-37-16,4-6-211 15</inkml:trace>
  <inkml:trace contextRef="#ctx0" brushRef="#br0" timeOffset="14229.75">6700 1690 752 0,'0'0'76'16,"0"0"-62"-16,0 0 57 16,0 0 11-16,0 0-79 15,0 0 4-15,15 65-7 16,-13-15 19-16,-2 12 1 15,0 6-3-15,0-1 4 16,2 0-6-16,7-13-10 0,3-10 0 16,3-9 0-1,3-10-3-15,4-6 0 0,0-8 8 16,3-4-9-16,2-7-1 16,2 0-11-16,2 0-62 15,0-7-57 1,2-17-142-16,-2-10-271 0</inkml:trace>
  <inkml:trace contextRef="#ctx0" brushRef="#br0" timeOffset="14595.81">7076 1855 609 0,'0'0'218'16,"0"0"-194"-16,0 0 14 15,0 0 86-15,0 0-55 16,0 0-61-16,-12-18-8 16,4 27-9-16,-7 18 9 15,1 7 2-15,1 5-1 16,6 4 0-16,7-3 0 16,0-2-1-16,0-6 0 15,11-4 1-15,12-7 2 16,-2-10-3-16,6-3 5 15,0-6-5-15,2-2-6 16,0 0 0-16,0-12-8 16,-4-13 9-16,-8-6 1 15,-5-9 3-15,-12-8-8 0,0-4-9 16,-6-2-17-16,-22 14-70 16,-6 14-30-16,8 16-52 15,8 10-28-15,18 0-140 16</inkml:trace>
  <inkml:trace contextRef="#ctx0" brushRef="#br0" timeOffset="15148.61">7515 1899 529 0,'0'0'185'0,"0"0"-159"0,0 0 22 16,0 0 55-16,0 0-9 15,0 0-72-15,-29-79-11 16,10 79-2-16,0 0-4 16,1 0 1-16,1 0-6 15,3 4 0-15,5 5 0 16,3-1-3-16,3 0-7 16,3-5-18-16,0 2-9 15,0 1 1-15,11-2 14 16,7 2 18-16,-5-2-8 15,-6-4 12-15,-3 1 0 16,-4-1 0-16,0 5-2 16,0 3 0-16,0 2 0 15,0 12 2-15,2 10 6 0,4 14 10 16,2 12 23 0,3 13-10-16,1 5-2 0,-1 4 5 15,-5 4-6-15,-4-4-7 16,-2-2-5-16,0-10-6 15,0-13 0-15,-17-12 3 16,-3-14-9-16,-1-11-2 16,0-10 12-16,0-8 3 15,-1 0-5-15,2-11 7 16,2-26-4-16,9-15-12 0,9-15-1 16,0-7-2-16,34-4-7 15,8 6 3-15,7 10 1 16,-3 10 3-1,-1 11 1-15,-11 14-7 0,-9 6-28 16,-15 7-56-16,-10 8-38 16,0 3-181-16</inkml:trace>
  <inkml:trace contextRef="#ctx0" brushRef="#br0" timeOffset="15730.8">4093 2789 358 0,'0'0'256'0,"184"-40"-243"16,-46 18 11-16,26-3 106 0,25 4-29 16,13 1-63-1,-1 8-26-15,-14 4-2 16,-38 6 7-16,-40 2-1 0,-39 0-16 16,-41 0 0-16,-29 10-19 15,-39 4-102-15,-59 0 39 16,-47 3-106-16,-30-3-184 15</inkml:trace>
  <inkml:trace contextRef="#ctx0" brushRef="#br0" timeOffset="15884.53">4360 2839 789 0,'0'0'103'0,"223"-44"-87"0,-74 20 35 15,18 2 12-15,7 4-41 16,-5 6-21-16,-24 4-1 15,-36 5-14-15,-40 3-26 16,-39 0-94-16,-30 5-242 16</inkml:trace>
  <inkml:trace contextRef="#ctx0" brushRef="#br0" timeOffset="19782.57">2065 3378 868 0,'0'0'67'0,"0"0"-57"0,0 0-8 15,0 0 45-15,0 0-31 16,0 0-11-16,-71 43 1 16,42-7 11-16,0 8-7 15,8 4 3-15,8-1-10 16,7 0 0-16,6-5 1 15,0-7 0-15,6-3-3 16,19-7 2-16,6-2 0 16,5-9 0-16,6-7 0 15,3-7-1-15,-1 0-2 16,-4-4-1-16,-1-17-4 16,-11-4 4-16,-6-4 0 0,-4 0-1 15,-9 4 2-15,-5 0 0 16,-2 10 0-16,-2 5 2 15,0 6 9-15,0 4 9 16,0 0-13-16,0 0-7 16,0 0-2-16,3 0-9 15,2 1 9-15,1 12-1 16,3-2 3-16,4 3 2 16,3 1 0-16,2-4-1 15,2-1-1-15,4-2 4 16,1-2-2-16,4-6-1 15,-2 0-1-15,-1 0 0 16,-6-3 0-16,-4-18-1 16,-5-2 1-16,-4-10-13 15,-7-3 3-15,0-8 1 0,0 0 0 16,-9 2 4-16,-7 8 0 16,1 8 3-16,1 11 2 15,3 8 4-15,5 3 4 16,-3 4-8-16,-1 0 3 15,-3 0-2-15,-5 13 1 16,1 8 3-16,-3 5-1 16,-1 2 4-16,4 4-4 15,1-2-1-15,7 0-3 16,3-5 1-16,6 0-1 0,0-5 0 16,0-4 0-16,2-4 0 15,13-4 4-15,10-1 2 16,4-6-1-16,2-1 2 15,4 0-5-15,1-3-2 16,0-13-6-16,2-5-8 16,-3-1 0-16,5-5-3 15,-1 2-1-15,-8-4 15 16,-9 0 0-16,-13 7 3 16,-2 4 3-16,-5 8 7 15,-2 4 9-15,0 6 1 16,0 0-10-16,0 0-10 15,0 0 6-15,0 0-6 0,0 0-1 16,0 0-2 0,0 0 0-16,0 10 3 0,0 2-1 15,0 0 0-15,-4 2 1 16,-1-2 0-16,2 0 2 16,1-2-2-16,2-4 2 15,0-5-1-15,-2 2 0 16,2-3 2-16,0 0 3 15,0 0 2-15,0 0 2 16,0 0 1-16,0 0 10 16,0 0-6-16,0 0-2 15,0 0-6-15,0 0-4 16,0 0-3-16,0 0-5 16,0 0 3-16,0 0 1 0,0 0 0 15,-2 0-6 1,2 3 2-16,0 8-1 0,0 3 4 15,-2 5 1-15,-1 4 1 16,-1-3 1-16,0-2 0 16,2-8-1-16,2-1-1 15,-3-6 1-15,3-3 0 16,0 0 1-16,0 0 5 16,0 0-2-16,0 0 2 15,0 0 1-15,0-12-5 16,13-6-2-16,6-2-14 15,-2 0 5-15,-1-1-4 16,-3 0 7-16,1 6 5 16,-8 5 1-16,1 6 0 15,-3 1 3-15,-4 3-3 0,2 0 0 16,-2 0-2-16,2 0 0 16,4 0-4-16,0 6 5 15,3 4 1-15,-3-2 0 16,1-4 2-16,4 2 0 15,5-6-2-15,2 0-1 16,4 0-6-16,2 0-2 16,1 0-5-16,2-4-1 15,-5-10-8-15,-7 2 8 16,1-2 13-16,-7 0 2 0,-3 1 1 16,-1 4-1-16,-5 5 0 15,0 3 0-15,0 1 3 16,0 0-3-1,0 0-1-15,0 0-1 0,0 11-5 16,0 15 2-16,0 10 5 16,0 8 7-16,0 6-2 15,5 5 6-15,4 1-2 16,-1 2 3-16,4-2 7 16,-3-2-6-16,-3-6-7 15,-1-10-3-15,-5-8 0 16,0-8-2-16,0-9-1 15,-13-7 0-15,-16-6-2 0,-17 0 2 16,-8-17-29 0,0-15-62-16,9-14-126 0,16-12-362 15</inkml:trace>
  <inkml:trace contextRef="#ctx0" brushRef="#br0" timeOffset="19961.43">3108 3188 325 0,'0'0'654'15,"0"0"-639"-15,0 0-14 0,0 0 36 16,0 0-37 0,0 0-15-16,-7 0-84 0,-9 21 3 15,5 0-123 1</inkml:trace>
  <inkml:trace contextRef="#ctx0" brushRef="#br0" timeOffset="21482.29">3220 3469 514 0,'0'0'513'15,"0"0"-507"-15,0 0-4 16,0 0 68-16,0 0-30 15,0 0-40-15,0 27-2 16,0-2 2-16,0-1 0 16,0 4 1-16,2-5-1 15,11 0 1-15,7-4 0 0,2-8 0 16,2-5 1-16,3-4-2 16,-2-2-6-16,0 0-10 15,-4-12-11-15,2-12-6 16,-3-8 3-16,-3-8-5 15,-1-4-7-15,0-2 13 16,-9 1 23-16,-3 12 3 16,-2 11 3-16,-2 11 27 15,0 11 8-15,0 0-11 16,0 0-24-16,0 12 1 16,-6 19-1-16,-4 7 15 0,4 2 3 15,2 2-4-15,4-7-8 16,0-6 1-1,0-5-7-15,2-8 2 0,11-4 1 16,3-4 1-16,-1-2-1 16,3-6 2-16,0 0-3 15,4 0 0-15,-2-6-2 16,3-14-10-16,-2-6-8 16,0-4 2-16,1-6-1 15,1 1-5-15,-2-1 6 16,-2 9-1-16,-4 6 17 15,-6 12 5-15,-4 5 10 16,-3 0 4-16,-2 4-1 16,0 0-14-16,0 0-4 0,0 0-4 15,0 9 2-15,0 9 2 16,0 0 4-16,0 4 4 16,0-1-1-16,0-1 3 15,0 0-2-15,0-1-3 16,0-7-4-16,0-1 3 15,0-3-1-15,0-4-3 16,0-4 4-16,0 0-1 16,0 0 8-16,6 0-2 15,3-8 2-15,9-12-8 16,3-6-3-16,-2 0-11 16,1 0-7-16,1 4 1 0,-2-1 0 15,2 6 6-15,-4 3 0 16,-1 4 5-16,-3 6 3 15,-1 2 1-15,-6 0 2 16,-2 2 0-16,-1 0-2 16,-1 0-5-16,0 16-2 15,0 6 6-15,-2 3 3 16,0 4 0-16,2-1 0 16,4-6 1-16,4-4-1 15,1-5 2-15,5-4 5 16,4-5-2-16,4-2 1 15,1-2-2-15,2 0 1 16,2 0-4-16,-4-8 3 0,-2-3-4 16,0-2-5-1,-5-3-2-15,2-5-3 0,-4-2-10 16,-1-1 6-16,-6-3 5 16,-2 5-2-16,-5 8 0 15,0 5 6-15,0 4 5 16,0 5-3-16,-2 0 2 15,0 0 0-15,0 0-9 16,0 0-5-16,0 13 15 16,3-5-1-16,-3-1-1 15,0-1 0-15,0-2 2 16,0-2 0-16,0-2-1 0,0 0 1 16,0 0 17-1,0 0 15-15,-7 0-7 0,-8 0-13 16,1 0-2-1,-1 0-3-15,-1 0-2 0,5 0 4 16,-1 5-4-16,6 4 8 16,2 4-7-16,-1 1-6 15,3 8 2-15,2-1 3 16,0 4-4-16,0 1 6 16,0-4-4-16,0-1 2 15,9-7-4-15,2 1 4 16,-2-5-5-16,2-4 0 15,5-6 3-15,6 0-3 16,7 0 0-16,8-18-9 16,4-12-10-16,-1-8-3 0,-2-8-3 15,-3-6-3 1,-8-2 14-16,-5-1 4 0,-8 5-1 16,-11 8 8-16,-3 10 3 15,0 14 0-15,-3 12 5 16,-4 6-4-16,-4 0-1 15,0 10-2-15,-3 14 2 16,4 4 8-16,5 6 0 16,3 4 3-16,2 5-10 15,0 3 5-15,0 2-6 16,0 0 1-16,0-7-1 16,0-3 0-16,4-9-7 15,-1-8-19-15,1-7-21 16,-2-13-59-16,0-1-11 0,-2-8-72 15</inkml:trace>
  <inkml:trace contextRef="#ctx0" brushRef="#br0" timeOffset="21697.46">4602 3314 570 0,'0'0'58'0,"0"0"-51"15,0 0 24-15,108-104 83 16,-86 98-28-16,-2 6-46 15,0 0-26-15,3 22 3 16,-4 11 2-16,-1 4-8 0,-5 5-11 16,-8 2-1-1,-5-3-5-15,0-5 5 0,-5-7-27 16,-16-10-48-16,-8-15-94 16,4-4-115-16</inkml:trace>
  <inkml:trace contextRef="#ctx0" brushRef="#br0" timeOffset="21848.02">4855 2949 845 0,'0'0'90'0,"0"0"-90"0,0 0-17 16,0 0 10-16,0 0-18 15,0 0-64-15,15 97-125 16,-22-61-358-16</inkml:trace>
  <inkml:trace contextRef="#ctx0" brushRef="#br0" timeOffset="22961.93">5095 3337 574 0,'0'0'104'0,"0"0"-92"16,0 0 107-16,0 0 7 0,0 0-67 15,0 0-56-15,-5-39-3 16,5 60 0-16,-2 2 9 15,2 6 7-15,0 2 0 16,0-1-12-16,7-3 0 16,4-5-2-16,0-5 1 15,3-6 0-15,1-3-1 16,-1-4-2-16,1-4-2 16,3 0 0-16,-2-2-16 15,2-19 1-15,-1-4-4 16,1-7 3-16,-3-5 11 15,1 4 6-15,0 4 1 16,-5 7 2-16,-4 11 4 16,-3 6 10-16,-4 5 4 15,0 0-16-15,2 0-4 16,0 9-12-16,5 10 12 0,0 3 0 16,4-2 2-16,2-3 4 15,3-4-6-15,2-4 3 16,4-5-1-16,1-4 5 15,-3 0-5-15,-1 0 1 16,-3 0-2-16,0-13-1 16,0-2-15-16,-3-5-22 15,0-7 5-15,0 4 25 16,-4-4 4-16,-1 5 3 0,-6 9 1 16,-2 2 3-1,0 9 17-15,0 2-1 16,0 0-18-16,0 0-1 0,-19 4 3 15,-3 11 0-15,-2 0 9 16,2 5 3-16,3 1-3 16,4 1-4-16,9 0 0 15,0 2-6-15,6 3-3 16,0 0 2-16,0-1 3 16,8-5-3-16,7-4 0 15,3-7 0-15,9-4 1 16,6-6-3-16,7 0-10 15,4-8-6-15,6-17-10 16,-3-6-3-16,-3-1 9 16,-6-2 4-16,-9 2-2 0,-9 4 5 15,-9 10 8 1,-9 7 5-16,-2 7 0 0,0 2-9 16,-6 2 3-16,-15 0-1 15,-2 0 7-15,0 2 0 16,5 13-1-16,7 0-5 15,9 9 0-15,2 2 6 16,0 0 10-16,11 7 4 16,5 1 0-16,-3-4 12 15,-7-4-14-15,-6-7-5 16,0-4-2-16,0-5-4 16,-17-2 7-16,-10-8-8 0,-4 0-54 15,4-4-135-15</inkml:trace>
  <inkml:trace contextRef="#ctx0" brushRef="#br0" timeOffset="62699.25">10933 648 421 0,'0'0'213'0,"0"0"-168"16,0 0 32-16,0 0 40 15,0 0-33-15,0 0-47 16,0 0-25-16,0-4-6 16,0 22-5-16,0 12 2 15,0 14 15-15,-3 6 8 16,1 8-4-16,2 0-1 0,0 1-5 15,0-4-6-15,0-1-7 16,0-3-2-16,0-3 2 16,0-2-2-16,0-4 1 15,0-4-2-15,5-6-12 16,1-4-33-16,1-7-30 16,0-8-34-16,-3-11-89 15,-1-2-13-15</inkml:trace>
  <inkml:trace contextRef="#ctx0" brushRef="#br0" timeOffset="63228.5">10922 689 511 0,'0'0'145'15,"0"0"-136"-15,0 0 0 16,0 0 35-16,-72-103 63 15,63 92-58-15,1 1-35 16,1 1-5-16,7 2 11 16,0-4 12-16,0-4-15 15,0-3-13-15,9-6-1 16,13-1-2-16,12-2 2 16,3-1 0-16,10 4-2 15,-2 3-1-15,-1 14 8 16,-3 3 1-16,-6 4-3 0,-2 0-2 15,-6 22-3-15,-5 10 0 16,-8 8-1-16,-10 4 2 16,-4 2-1-16,0-4 1 15,-25 2-2-15,-21 0-2 16,-14-4 2-16,-5-1 7 16,5-7 1-16,19-8-3 15,18-8-5-15,13-6-1 16,10-3-1-16,0 2-1 15,0 1 3-15,16 7 6 16,13 2 21-16,9 6-3 16,4 2-4-16,-1 5-11 0,1 4-2 15,-5 3-5-15,1 3-1 16,3 3 2-16,-6 0-2 16,3 3-1-16,2-4-27 15,-2-4-44-15,6-6-48 16,6-12-122-16,-4-10-89 15</inkml:trace>
  <inkml:trace contextRef="#ctx0" brushRef="#br0" timeOffset="63948.6">11687 942 753 0,'0'0'61'0,"0"0"-50"16,0 0 33-16,0 0 22 15,0 0-51-15,0 0-14 16,-23 72 16-16,15-31 2 16,2 0 6-16,4-2-8 15,2-3-2-15,0-5-3 16,0-4-7-16,2-7 0 15,12-4-1-15,-4-6-1 16,9-3 3-16,0-7-2 16,10 0 4-16,4 0-1 0,3-19-2 15,-2-5-5-15,-2-7-3 16,-3-6-6-16,-8-6-3 16,-3-1 1-16,-5 2 7 15,-6 8-1-15,-2 14 5 16,-5 10 1-16,0 10 11 15,0 0-4-15,0 0-8 16,0 0-6-16,0 20 1 16,0 8 5-16,0 7 3 15,0-1-2-15,0-2 1 16,7-2 1-16,8-4 0 16,5-4 0-16,9-4-1 15,7-3 0-15,5-9 1 16,5-5 0-16,0-1 0 15,-5 0-3-15,-4-6-4 0,-3-16-5 16,-5-8-5-16,0-12-9 16,-7-11-9-16,-4-9-4 15,-9-7 6-15,-9 0-20 16,0 10 29-16,0 18 18 16,-5 18 3-16,-2 10 18 15,3 9 13-15,0 4-5 16,-3 0-26-16,-2 10-4 15,-4 17 4-15,-6 10 5 16,7 7 2-16,3 5 2 16,5 1-2-16,4 4 2 15,0 1-5-15,0 6 2 0,2-5-5 16,11-2-1-16,3-4-40 16,-1-10-102-16,5-12-163 15</inkml:trace>
  <inkml:trace contextRef="#ctx0" brushRef="#br0" timeOffset="64635.56">12628 1131 829 0,'0'0'51'0,"0"0"-51"15,0 0 20 1,0 0 36-16,0 0-42 0,0 0-13 15,127-14 0-15,-87 10 1 16,5-2-1-16,-1-6 1 16,-1-2-1-16,-5-3 0 15,-9-2 3-15,-7-3-3 16,-9 0 2-16,-9-3 2 16,-4 1-3-16,0 2 0 15,-10 5-2-15,-17 4-5 16,-4 5-1-16,-7 8 5 15,-3 0 1-15,4 0 1 0,1 12 4 16,7 5 2 0,6 2 2-16,11 4 2 0,3 0-1 15,7 2-2-15,2 1 1 16,0 1-2-16,0 0-3 16,13-1-1-16,9-2 0 15,3-4 1-15,3-4-2 16,6-8 0-16,6-8 1 15,2 0 1-15,3-2 1 16,1-20-5-16,0-6-5 16,-2-10-7-16,-4-5-1 15,-4-4-12-15,-5 3 3 16,-9 4 15-16,-10 13 3 16,-12 10 4-16,0 9 0 15,-5 3-4-15,-22 4-10 16,-11 1 5-16,-4 0 7 15,0 4-1-15,3 9 0 0,13 5-3 16,8 3-13-16,12 2 1 16,6 4 8-16,0 2 6 15,17 3 4-15,14 2 4 16,2-2 0-16,2 3-3 16,-7-5 14-16,-8 0-7 15,-9-4-5-15,-11 1-1 16,0-4-2-16,-4-2 0 15,-18-8-28-15,-5-5-53 16,7-6-77-16,13-2-104 16</inkml:trace>
  <inkml:trace contextRef="#ctx0" brushRef="#br0" timeOffset="64959.04">13740 914 577 0,'0'0'103'0,"0"0"-47"16,0 0 41-16,0 0-9 15,0 0-38-15,0 0-29 16,6-76-21-16,-25 76-10 16,-6 0 8-16,-6 0 2 15,2 6-6-15,4 10-18 16,10 6-5-16,11 4 6 0,4 6 16 15,2-1 6 1,24 6 1-16,5-3 1 0,-4-3 8 16,-2-2 4-16,-9-4-1 15,-10-3-7-15,-4-4 1 16,-2-4-3-16,0-6-3 16,-14-8-20-16,-14 0-65 15,-8-2-60-15,10-27-102 16</inkml:trace>
  <inkml:trace contextRef="#ctx0" brushRef="#br0" timeOffset="66091.89">15157 1007 400 0,'0'0'475'0,"0"0"-441"16,0 0-11-16,0 0 78 0,0 0-15 16,0 0-61-1,12-24-25-15,-18 39-10 0,-11 11 10 16,-8 8 4-16,1 4 2 16,4 1-4-16,6-3-1 15,8-6-1-15,6-2 2 16,0-6-2-16,15-2 1 15,14-6-1-15,14-4 0 16,5-9 0-16,0-1-6 16,-2 0 5-16,-5-8-4 15,-14-13 4-15,-6-2-1 16,-11-6-4-16,-8-3 3 16,-2-2 3-16,-14-2-13 0,-21 4-2 15,-13 3 2 1,4 7 8-16,6 5 1 0,9 6 4 15,13 3 2-15,14 4 2 16,2-2 1-16,0 0 2 16,12-3-2-16,21-2-5 15,16-3 0-15,9-3-5 16,0 3 2-16,-7-3 0 16,-6 1-1-16,-12 3 3 15,-8-4 1-15,-5 5 0 16,-11 0 0-16,-5 5 2 15,-4 2-1-15,0 3 8 16,0 2-4-16,0 0 0 16,0 0 2-16,-4 0-7 0,-7 0 1 15,-3 7 3 1,1 10 0-16,4 11 3 0,-2 10-5 16,2 8 7-16,2 8 3 15,0 7-3-15,5 3-3 16,2 3-2-16,0-2-2 15,0 1-1-15,0-5 3 16,0-8-4-16,12-6 0 16,5-12 0-16,5-8-4 15,7-11-3-15,5-9-14 16,1-7-8-16,6 0-2 16,-5-13-7-16,-10-12 3 15,-8-6-6-15,-16-5 9 0,-2 0-23 16,-15-5-24-1,-28 1 11-15,-8 4 45 0,-3 5 23 16,5 1 2-16,9 9 11 16,11 3 19-16,16 4 38 15,8 2-1-15,5-2-22 16,16-1-33-16,24 2-14 16,20 3-7-16,7-2-51 15,-2 0-106-15,-14-3-50 16</inkml:trace>
  <inkml:trace contextRef="#ctx0" brushRef="#br0" timeOffset="66489.55">16528 677 1010 0,'0'0'72'0,"0"0"-66"16,0 0 23-16,0 0 20 16,0 0-49-16,0 0-4 15,15 65 4-15,-15-7 3 16,2 5 0-16,0 0-2 16,2-3 3-16,2-1-4 15,0-5-31-15,-2-7-35 16,-1-8-63-16,-3-11-111 15,0-16-108-15</inkml:trace>
  <inkml:trace contextRef="#ctx0" brushRef="#br0" timeOffset="67028.89">16470 1038 561 0,'0'0'220'0,"0"0"-203"15,0 0 4-15,0 0 95 16,0 0 3-16,-25-106-84 15,25 98-28-15,25 1-5 16,8-2-2-16,9 1-5 16,9-2-2-16,5-3-23 15,-3-4 0-15,3-3-3 16,-4-1 13-16,-8-6-1 16,-11-1 12-16,-10-3 2 15,-12 0 3-15,-11 2 4 0,0 5 0 16,-7 5-4-1,-15 6 4-15,2 7 0 0,0 6 8 16,-2 0 5-16,4 4 7 16,0 20 3-16,2 8 9 15,2 10-11-15,8 9 5 16,4 4-9-16,2 2 14 16,0-1-15-16,0-2-8 15,0-6-4-15,0-9-3 16,4-11-1-16,4-10 2 15,-2-10 3-15,1-8-3 16,3 0 3-16,11-13 4 0,8-18-9 16,6-7 0-16,3-5-1 15,5-1 1-15,-5 6-16 16,-5 8 7-16,-6 14 7 16,-10 9 1-16,-1 7-1 15,-1 3-2-15,-1 25-3 16,1 10 7-16,-1 6 0 15,-5 4 1-15,-3 2-2 16,2-1 1-16,-4-3-30 16,5-6-76-16,1-8-44 15,4-14-104-15</inkml:trace>
  <inkml:trace contextRef="#ctx0" brushRef="#br0" timeOffset="67427.91">17363 1111 342 0,'0'0'413'0,"0"0"-412"16,0 0 4-16,116-30-5 15,-74 23 10-15,4 2-10 16,-3-3-22-16,-3-1-5 16,-4-5 19-16,-7-1 8 15,-7-3 2-15,-9-3 3 16,-5 1-3-16,-8-4 8 15,0 3-6-15,-27 0 3 0,-12 7-5 16,-7 4 7 0,-6 7 16-16,2 3 14 0,2 0 28 15,11 0-10-15,6 9-2 16,8 5-19-16,6 5-8 16,5 0-14-16,8 3-1 15,4 4-1-15,0 5-7 16,0 3-5-16,20-1 13 15,13 2-10-15,7-4 2 16,7-11 1-16,4-3-6 16,5-7 0-16,4-7-4 15,3-3-24-15,1 0-58 16,1-19-75-16,1-7-38 16</inkml:trace>
  <inkml:trace contextRef="#ctx0" brushRef="#br0" timeOffset="68191.32">18566 808 1041 0,'0'0'78'16,"0"0"-78"-16,0 0 0 15,0 0 2-15,0 0 5 16,0 0 5-16,-29 90-5 15,18-52 1-15,4-3-3 16,5-4-2-16,2-7-3 16,0-4 1-16,0-9 2 15,0-5-2-15,0-6 0 16,0 0 7-16,0 0 2 16,4-25 1-16,6-11-11 0,-2-12-5 15,5-8 1 1,3-12 0-16,3-2-5 0,-2 8-1 15,1 13 10-15,-7 21 0 16,-7 15 1-16,-2 8 3 16,0 5-4-16,1 5 0 15,2 26-13-15,-1 19 11 16,3 5 2-16,1 1 7 16,1-6-7-16,5-8 9 15,3-8-9-15,4-10 4 16,3-10-3-16,14-9 6 15,5-5-3-15,5 0-3 16,4-21-1-16,-10-10 0 16,-2-12-12-16,-9-7-8 0,-2-5 7 15,-2-4-9 1,-9 2 11-16,-3 7 1 0,-5 16-1 16,-8 14 11-16,-2 15 1 15,0 5 8-15,0 0-9 16,0 11-19-16,0 22 19 15,-10 12 9-15,6 8 2 16,4 3-6-16,0 2-2 16,0-2 1-16,2-4-4 15,14-6 0-15,-1-6-18 16,-1-6-43-16,-3-11-76 16,3-17-201-16</inkml:trace>
  <inkml:trace contextRef="#ctx0" brushRef="#br0" timeOffset="69448.85">19597 802 424 0,'0'0'416'16,"0"0"-374"-16,0 0-21 15,0 0 94-15,0 0-16 16,12-104-58-16,-14 98-17 15,-6 3-14-15,0 3 1 16,-5 0-7-16,-5 0-4 0,0 6 0 16,-4 12 0-16,-1 2 1 15,6 5-2-15,1 3-2 16,5 2 2-16,2 4 0 16,4 4 1-16,5-2-2 15,0-2 4-15,0-2-2 16,0-9 3-16,0-8-3 15,0-5 0-15,0-6-2 16,7-4-2-16,4 0 4 16,9 0 0-16,5-18-1 15,1-5-8-15,-3-8 6 16,-6 1 3-16,-5 3 0 16,-6 2-9-16,-3 7 8 0,-3 6 1 15,0 6 0 1,0 6-1-16,0 0 0 0,0 0-1 15,0 0-1-15,0 0-4 16,0 0-1-16,0 6 4 16,0 6 2-16,0 2 1 15,0 2 1-15,0-2 1 16,0 2-1-16,4-4-1 16,6-2 0-16,0-4-2 15,3-1 0-15,3-5-4 16,4 0 3-16,0 0-7 15,3-19-6-15,-1-6-12 16,2-10-9-16,-1-3 7 16,-1-6 2-16,-5-6 15 0,-3 8 7 15,-5 5-7 1,-7 15 14-16,-2 13 0 0,0 5 14 16,0 4 4-16,0 0-12 15,0 0-4-15,0 0 0 16,-4 0 1-16,-5 1 5 15,0 13 13-15,0 3-4 16,2 5-2-16,1 6 8 16,6 1-3-16,0 4-5 15,0-1-12-15,0-2 4 16,4-4-4-16,7-6-3 16,1-6 3-16,1-5-2 15,0-8-1-15,5-1 2 16,7 0 5-16,4-6-7 15,4-14-11-15,-2-4-11 0,3-4 0 16,-5-8 2-16,-5-6-3 16,-2-4 0-16,-6 1 11 15,-10 8 2-15,-1 12-3 16,-5 14 13-16,0 6 4 16,0 5 4-16,0 0-4 15,0 0-4-15,0 16 0 16,0 12 13-16,0 9 6 15,0 1 4-15,-2 0-12 16,2-4-1-16,0-6-4 0,0-9-1 16,0-2-2-1,0-7 2-15,6-6-2 16,8-2 0-16,5-2 4 0,8 0-3 16,2 0-4-16,0-16-3 15,0-9-5-15,-4-6-9 16,-2-4-16-16,-6-2 12 15,-5 4 10-15,-8 8 11 16,-4 3 0-16,0 7-17 16,-14 3-26-16,-10 4 23 15,2 2 12-15,-1 5 6 16,8-1 4-16,5 2-2 16,6 0 0-16,4 0-8 15,0 2-2-15,0 12 7 16,0 5 3-16,0 7 3 0,0 3 3 15,0 2-1-15,0 0-3 16,0 1 1-16,0-4-3 16,0-2 0-16,-2-2 0 15,2-4 1-15,0-2-3 16,0-2 2-16,16 0-14 16,6-6-96-16,2-6-90 15</inkml:trace>
  <inkml:trace contextRef="#ctx0" brushRef="#br0" timeOffset="70178.42">20596 631 911 0,'0'0'29'0,"0"0"-27"15,0 0 37-15,0 0-13 16,0 0-24-16,0 0-1 15,-20 67 9-15,13-33 1 16,3-2-1-16,4 0 3 16,0-4-6-16,0-4-3 15,4-2-2-15,7-6 0 16,1-4-2-16,1-6-10 16,0-3-10-16,5-3-1 15,0 0-12-15,4-13-12 16,0-12-1-16,-1-14-5 15,0-8-1-15,0-6 8 0,-5-1 35 16,-6 4 9-16,-5 13 4 16,-3 17 23-16,-2 10 33 15,0 10-8-15,0 0-35 16,0 0-17-16,0 4 0 16,0 12 3-16,0 4 6 15,-2-4-2-15,0-4-6 16,2-1 8-16,0-7-7 15,0-2 0-15,0-2 4 16,0 0-2-16,0 0 2 0,0 0 3 16,-3 0-2-1,3 0-2-15,0 0 1 0,0 0 3 16,0 0-5 0,0-2 4-16,0-7 2 0,0 2 5 15,0 2-3-15,0 1 12 16,0 4 19-16,0-2-17 15,0 2-9-15,0 0-8 16,0 0-9-16,-2 0-2 16,0 12-5-16,-4 23-2 15,-2 13 9-15,2 16 1 16,1 14 4-16,5 8-1 16,0 6 3-16,0 1-5 0,7-3-2 15,7-9 5 1,-10-14-4-16,-4-12-1 0,0-19 3 15,-4-12-2-15,-14-14-1 16,-7-10 0-16,-6 0 1 16,-13-33 1-16,-6-11-2 15,4-10-49-15,8-7-50 16,16-10-118-16,17-8-88 16</inkml:trace>
  <inkml:trace contextRef="#ctx0" brushRef="#br0" timeOffset="71029.82">21228 760 673 0,'0'0'221'15,"0"0"-204"-15,0 0-11 16,0 0 28-16,-31-105 22 16,6 95-32-16,2 7-13 15,-4 3-5-15,2 0 14 16,-2 0-9-16,-2 13-1 16,4 8 0-16,2 2-8 15,4 5-2-15,7-2-2 16,4 3 1-16,8-5 1 15,0-4 0-15,0-2 1 0,0-6 2 16,12-4-3-16,-1-3 0 16,3-5-3-16,3 0 1 15,3-2-7-15,5-17-11 16,-4-3 6-16,-2 4 14 16,-8-1-2-16,-5 7 2 15,-1 6 1-15,-5 5 1 16,0 1 4-16,0 0-3 15,0 0-3-15,2 0-7 16,1 0 1-16,3 10 1 16,3 4 5-16,-3 0 0 15,4-2 1-15,-2 1 3 0,-1-2-1 16,-3-3-1-16,1-2 0 16,0-6-1-16,3 0-1 15,9 0-5-15,0-8-20 16,3-12-15-16,-3-6 15 15,-3-1 18-15,-3-2 3 16,-4-6-3-16,0 4-4 16,-5 2-2-16,-2 12 13 15,0 8 4-15,0 8 9 16,0 1-4-16,0 0-4 16,0 0 0-16,0 22 6 15,0 7 30-15,-7 4-3 16,2-1-26-16,3-4 4 15,2-9-5-15,0-4-8 0,0-9 2 16,0-4-2-16,0-2 0 16,0 0 3-16,5 0 1 15,15-18-7-15,7-7-42 16,4-8-10-16,2-4 6 16,1 5-22-16,-3 7-19 15,-2 4 32-15,-4 15 55 16,-8 6 11-16,-1 0 6 15,-1 11 2-15,-1 16 0 16,-1 9 1-16,-3 5-10 16,-8 0-10-16,-2-4-26 0,0-7-143 15</inkml:trace>
  <inkml:trace contextRef="#ctx0" brushRef="#br0" timeOffset="71443.53">22360 502 1094 0,'0'0'0'16,"0"0"3"-16,0 0-3 15,0 0 28-15,0 0-10 16,0 0-16-16,23-107 2 15,4 86-4-15,8 8 0 16,7 8-1-16,5 5 1 0,2 0-1 16,-4 15 1-16,-9 13 0 15,-14 6-7-15,-13 6-35 16,-9 2-65-16,-21-6-37 16,-25-10-118-16</inkml:trace>
  <inkml:trace contextRef="#ctx0" brushRef="#br0" timeOffset="71708.53">22186 561 531 0,'0'0'499'16,"0"0"-499"-16,0 0-8 16,0 0 8-16,0 0 50 0,0 147-8 15,16-69-17 1,-1 5-8-16,4-8-3 0,-3 0 3 15,5-7-9-15,6-9-7 16,4-9 5-16,9-7-3 16,5-15-3-16,4-7-6 15,7-13-15-15,-1-8-21 16,-5 0-38-16,-15-19-28 16,-12-19-31-16,-21-10-15 15,-2-10-189-15</inkml:trace>
  <inkml:trace contextRef="#ctx0" brushRef="#br0" timeOffset="72358.83">22188 880 441 0,'0'0'353'0,"0"0"-322"15,164-17-20-15,-106-4 82 16,-8-1-9-16,-9 2-58 15,-8 0-23-15,-9 9-1 16,-3 0 2-16,-7 9-4 16,-4 2-8-16,1 0-11 15,-1 13 16-15,0 7 0 16,-1 11 1-16,-2 1 2 16,0 2 6-16,-3-1 13 15,-1-4-4-15,-3-3 1 16,0-8-1-16,0-8-5 0,0-4-5 15,0-6-1-15,0 0 5 16,0 0 10-16,0-10 13 16,0-19-18-16,0-10-14 15,0-7-5-15,6 0-10 16,8-6-6-16,5 5 6 16,6 7-10-16,2 12 17 15,0 15 4-15,0 10 0 16,-4 3 4-16,4 4 3 15,-2 20 1-15,-3 9-3 16,-4 7 11-16,-6 0-5 0,-6-3-2 16,-6 0 0-1,0-11-1-15,0-9 0 16,0-10-3-16,0-7 0 0,0 0 3 16,0 0 8-16,0-13-12 15,0-20-6-15,0-9-56 16,13-1 25-16,9 2 6 15,8 5-18-15,-1 7-2 16,2 13 51-16,0 11 22 16,-2 5 1-16,2 0 9 15,0 20 2-15,-2 11-6 16,-2 5-10-16,-10 7-6 16,-9 1-3-16,-8 0-9 15,0 0-4-15,-12-10-44 16,-7-6-18-16,3-9-84 0,7-17-70 15</inkml:trace>
  <inkml:trace contextRef="#ctx0" brushRef="#br0" timeOffset="73009.59">23441 506 992 0,'0'0'27'15,"0"0"-27"-15,0 0 0 0,0 0 29 16,27 133 9 0,-23-73-13-16,0 1-6 0,-1-5-7 15,-3-2 0-15,0-5-4 16,0-5-5-16,0-5-2 16,0-4 1-16,0-9-2 15,0-8-4-15,0-8-12 16,0-6 0-16,0-4 7 15,0 0 9-15,0 0 2 16,0-3 4-16,0-20-6 16,0-12-10-16,0-11 4 15,0-6 4-15,0-8-11 16,0-8-9-16,13-1 10 16,10 10-3-16,1 10 8 15,0 21 4-15,1 14 2 16,-2 11 1-16,4 3 0 15,1 0 0-15,1 22 2 0,-3 1-1 16,-5 5 7-16,-8 2-1 16,-9 2-6-16,-4 3 0 15,-6-3-1-15,-28-1-8 16,-12-8-13-16,-8-7 21 16,3-7 1-16,13-7 7 15,13-2-16-15,17 0 4 16,8-9 1-16,0-13-51 15,20-6-62-15,26-5 38 16,12 8 12-16,3 3 66 0,-5 5 4 16,-12 12 76-1,-15 5 4-15,-11 0-28 0,-9 0-11 16,-5 5-21-16,-2 15-11 16,-2 9-13-16,0 1 7 15,0 2-5-15,0-2 0 16,0-4-2-16,0-4-8 15,-4-5-38-15,-1-10-44 16,-5-7-108-16,-2-5-212 16</inkml:trace>
  <inkml:trace contextRef="#ctx0" brushRef="#br0" timeOffset="73134.24">23854 324 889 0,'0'0'0'15,"0"0"-7"-15,0 0-21 16,0 0-18-16,37 122-153 16</inkml:trace>
  <inkml:trace contextRef="#ctx0" brushRef="#br0" timeOffset="73480.5">24357 769 987 0,'0'0'96'0,"0"0"-81"0,0 0 41 16,0 0-19-16,0 0-37 15,0 0-5-15,-2-3-5 16,-10 29 10-16,-3 8 2 16,2 3 3-16,1-4-2 15,6-3-4-15,1-4 1 16,1-7-5-16,4-6-11 15,0-7 5-15,0-6-3 16,0 0 7-16,0 0 6 16,0 0 1-16,0-7 11 15,0-13-11-15,-10-13-9 16,2-5-3-16,-13-8-14 16,-2 4-19-16,-8 4-41 15,-6 14-22-15,6 15-11 16,14 9-41-16,12 0-167 15</inkml:trace>
  <inkml:trace contextRef="#ctx0" brushRef="#br0" timeOffset="73793.52">24519 836 460 0,'0'0'148'0,"0"0"-84"16,116 0 13-16,-89 0 19 15,-4 0-12-15,-10 0-26 16,-5-9-29-16,-3 1 1 15,-5-7 13-15,0-1-16 16,0-1-27-16,-11 2-3 0,-18 3-1 16,-5 6 4-16,-5 6 9 15,-4 0-1-15,7 14-4 16,3 16 3-16,10 7-6 16,8 2-2-16,9 3 1 15,6-2 0 1,0-6 0-16,2-3 0 0,25-6 5 15,15-3-4-15,16-5 2 16,19-8 6-16,15-6-9 16,3-3-10-16,-5 0-55 15,-21-11-91-15,-27-18-307 16</inkml:trace>
  <inkml:trace contextRef="#ctx0" brushRef="#br0" timeOffset="75363.23">10862 2321 788 0,'0'0'63'0,"0"0"-36"15,0 0 43-15,0 0-22 16,0 0-34-16,0 0 5 15,-99 157 21-15,40-65-11 16,-4 11 3-16,5 1-16 16,9 4 3-16,15-4-12 15,16-5-1-15,18-7-3 16,0-6-2-16,31-7 0 16,19-6 0-16,10-7-1 15,13-12 0-15,10-15-14 16,6-13-52-16,-2-10-41 15,-5-14-59-15,-14-2-152 0</inkml:trace>
  <inkml:trace contextRef="#ctx0" brushRef="#br0" timeOffset="75869.32">12071 2681 779 0,'0'0'110'15,"0"0"-80"-15,0 0 36 16,0 0 35-16,0 0-60 16,0 0-41-16,-8 38 1 15,-19 16 14-15,-4 6-2 16,-5 2 0-16,3 0-2 16,6-3-7-16,4-6 1 15,13-6-5-15,7-7-1 16,3-8-22-16,0-7-41 15,0-14-88-15,-7-11-160 16</inkml:trace>
  <inkml:trace contextRef="#ctx0" brushRef="#br0" timeOffset="76070.44">11784 2695 989 0,'0'0'82'0,"0"0"-77"15,0 0 0-15,0 0 14 16,0 0-12-16,0 0 5 16,94 128 1-16,-44-66-3 15,13 1-6-15,6-5-4 16,15-2-6-16,3-8-67 16,3-14-86-16,-8-14-213 15</inkml:trace>
  <inkml:trace contextRef="#ctx0" brushRef="#br0" timeOffset="76231.25">12764 3094 1012 0,'0'0'110'0,"0"0"-110"16,0 0-9-16,0 0 9 15,5 110 0-15,-10-57 0 16,-13-1-110-16,-2-4-291 15</inkml:trace>
  <inkml:trace contextRef="#ctx0" brushRef="#br0" timeOffset="77560.53">13517 2845 680 0,'0'0'123'0,"0"0"-113"15,0 0 20-15,0 0 55 16,0 0-45-16,0 0-36 16,2 22-2-16,-12 5 11 15,-2 0-5-15,1 0 10 16,5-5-5-16,-2-4-6 15,8-7-6-15,0-7 4 16,0-4-4-16,0 0 3 16,8-18 19-16,18-19-23 15,6-13-7-15,-1-10 2 0,0-3 0 16,-2-5-5 0,-3 0-9-16,-1 10 17 15,-3 15 2-15,-7 19 7 16,-3 17 11-16,-5 7 2 0,3 1-19 15,6 35 0-15,9 19 1 16,-1 15 4-16,-2 10-2 16,-6 0-2-16,-9 3-1 15,-7-6 0-15,0-6-2 16,0-8-38-16,0-12-52 16,-9-18-173-16</inkml:trace>
  <inkml:trace contextRef="#ctx0" brushRef="#br0" timeOffset="77736.07">13667 2731 958 0,'0'0'40'0,"140"-70"-40"15,-71 48-8-15,-8 10 4 16,-13 12-10-16,-15 0-148 15,-14 24-226-15</inkml:trace>
  <inkml:trace contextRef="#ctx0" brushRef="#br0" timeOffset="78138.87">14729 3164 954 0,'0'0'44'0,"0"0"-44"15,0 0-3-15,-9 102 3 16,-4-54 0-16,-5 5-45 16,5-2-226-16</inkml:trace>
  <inkml:trace contextRef="#ctx0" brushRef="#br0" timeOffset="78993.62">15454 2696 982 0,'0'0'137'0,"0"0"-137"16,0 0-18-16,0 0 4 0,0 0 14 16,0 0 6-16,2 106-3 15,-2-53 2-15,0-5-1 16,0-6 0-16,0-11-2 15,2-9 2-15,0-13-4 16,0-6 1-16,-2-3 3 16,0-8 5-16,2-24-9 15,3-15-8-15,4-9-1 16,2-9-5-16,7-4 4 16,4-7-9-16,9-8 6 15,2-1-22-15,6 7 3 16,3 16 18-16,-2 21 11 15,-5 20 3-15,-4 14 9 16,-4 7-9-16,-4 0-1 0,-3 27-2 16,-5 7 3-16,-10 8 3 15,-5 3-3-15,-5-1-7 16,-30 1-7-16,-7-4 8 16,-3-10-14-16,7-5 4 15,16-12 4-15,11-5-4 16,11-5 7-16,0-4-17 15,2 1 22-15,31 6 4 16,15 2 7-16,9 8-2 16,5 3 8-16,-4 6 4 15,-6 5-3-15,-10 6-1 16,-13 6 0-16,-13-4 1 16,-16 3-13-16,0-2 6 15,-36-8-14-15,-11-1 7 16,-13-14-1-16,-9-11-15 0,-4-6-37 15,5 0-117-15,22-13-37 16</inkml:trace>
  <inkml:trace contextRef="#ctx0" brushRef="#br0" timeOffset="79374.97">16491 2180 659 0,'0'0'219'15,"0"0"-181"-15,0 0-21 16,0 0 79-16,0 0-37 16,0 0-57-16,101 108 20 0,-63-2-3 15,2 13 3 1,-9 10-5-16,-11 6-5 0,-9 1 5 16,-11-1-5-16,-9-7-11 15,-35-2 3-15,-32-10-4 16,-28-11-10-16,-25-19-38 15,-19-22-46-15,1-24-86 16,14-24-186-16</inkml:trace>
  <inkml:trace contextRef="#ctx0" brushRef="#br0" timeOffset="80575">12254 3511 601 0,'0'0'183'0,"0"0"-157"16,0 0 6-16,0 0 68 16,0 0-18-16,0 0-65 15,29-13-17-15,-67 13 0 16,-29 4 7-16,-25 7 1 15,-21-3 2-15,-3-2-8 16,10-2-2-16,14-4-10 16,34 3-6-16,31-3 5 15,27 0 0-15,16 0-15 0,50-15 19 16,26 3-9-16,24 3 5 16,11 2 11-16,-3 5 0 15,-8-2 2 1,-18 4 6-16,-19 0-1 0,-31 0 0 15,-21 0-4-15,-23 6-3 16,-4 8-7-16,-50 2-17 16,-39 1 4-16,-38-3 20 15,-23-1 0-15,-4 1 0 16,19-4-3-16,34-4-46 16,41-2-47-16,49-4-33 15,22 0-25-15</inkml:trace>
  <inkml:trace contextRef="#ctx0" brushRef="#br0" timeOffset="82074.14">13838 3469 511 0,'0'0'99'0,"0"0"-88"16,0 0 23-16,0 0 75 15,0 0-10-15,0 0-52 16,0 0-16-16,49-18 18 0,-49 18-15 15,0 0-20-15,0 0-14 16,-20 0-20-16,-18 0 20 16,-20 0 6-16,-19 0 8 15,-8 0-13-15,0 0-2 16,16 0-3-16,24 1-11 16,23-1-2-16,18 0 4 15,4 0 11-15,6 0 2 16,30 0 3-16,20-4 0 15,15 1-2-15,9 1-2 16,4 0 2-16,1 2 10 16,-6 0 1-16,-11 0 0 15,-16 0-10-15,-23 4 5 16,-14 2-7-16,-13 0-1 16,-2 6-9-16,0 0 0 0,-24-2-26 15,-18 1 11 1,-8-4 25-16,8-3 7 0,9 0-7 15,19-2-32-15,14 0-15 16,0-2 7-16,3 0 40 16,19 0 11-16,9 0 2 15,0 0 2-15,-4 0-2 16,-7 0-13-16,-13 2 0 16,-7 10-65-16,-13-5-156 15</inkml:trace>
  <inkml:trace contextRef="#ctx0" brushRef="#br0" timeOffset="85708.22">15545 3432 710 0,'0'0'0'15,"0"0"-61"-15,0 0 57 16,0 0 4-16,0 0 29 16,0 0-29-16,-103-15 4 15,83 12-2-15,9 2-1 16,8 1 6-16,3-2-5 16,14-2 39-16,33-1-35 15,29 1-1-15,20 1-3 16,14-3-2-16,2 2 0 15,-12 1 0-15,-15-1 4 16,-20 3 0-16,-22 1 6 0,-20 0 0 16,-20 0-4-16,-3 0-6 15,-45 0-20-15,-33 1 20 16,-31 10-12-16,-22-4-10 16,-3 6 20-16,19-4 2 15,28 2 4-15,31-1-4 16,29-8 8-16,25-2-8 15,4 0 2-15,42 0 42 16,26 0-38-16,23-9 0 16,7 0-2-16,0 0-3 15,-19 2 0-15,-25 1-1 16,-27 3 2-16,-20 3-2 16,-9 0-17-16,-13 0-67 0,-30 0 5 15,-18 6-113 1</inkml:trace>
  <inkml:trace contextRef="#ctx0" brushRef="#br0" timeOffset="89847.61">18675 2679 789 0,'0'0'0'16,"0"0"-49"-16,-57-109 49 16,51 63 14-16,6 0 100 15,3 0-58-15,26 2-35 16,14 6-12-16,5 7-1 16,4 6 13-16,-3 10-3 15,-11 10-1-15,-7 5-9 16,-4 5-8-16,-8 30 1 0,-5 15-2 15,-8 12 2 1,-6 10 4-16,-12 4 0 0,-31 4 0 16,-13 4-1-16,-9-7 8 15,1-1-12-15,3-4 0 16,15-2-19-16,19-3-39 16,21-1-15-16,6 0-90 15,17 0-2-15,19-4-127 16</inkml:trace>
  <inkml:trace contextRef="#ctx0" brushRef="#br0" timeOffset="90120.37">18711 3734 423 0,'0'0'102'16,"0"0"-32"-16,0 0 59 16,0 0 21-16,0 0-30 15,0 0-54-15,-24 1-23 16,21-1-14-16,-6 0-24 15,-4 0 0-15,-3 0-5 16,1-8-4-16,4-6-3 16,3 3-3-16,6-6 2 15,2-1-15-15,0 4 5 16,8 2 13-16,13 5 5 16,2 5 3-16,-3 2-2 15,4 0-2-15,-6 17-2 16,-7 10 2-16,-11 4-1 15,-4 1-78-15,-40-4-112 0,-10-9-260 16</inkml:trace>
  <inkml:trace contextRef="#ctx0" brushRef="#br0" timeOffset="90529.78">19103 3016 784 0,'0'0'238'0,"0"0"-230"15,0 0-4-15,0 0 53 0,129-22 6 16,-47 10-36-16,10-3-20 15,-3 5-4 1,-10 5-3-16,-19 1-2 0,-25 4-30 16,-24-3-104-16,-11-3-327 15</inkml:trace>
  <inkml:trace contextRef="#ctx0" brushRef="#br0" timeOffset="91675.52">20251 2642 916 0,'0'0'70'0,"0"0"-67"16,0 0 9-16,0 0 8 16,0 0 0-16,-10 107 3 15,-1-39-2-15,5 4-13 16,-4 2-2-16,4-8-3 16,2-7 1-16,-3-15-3 15,5-13 3-15,0-18 0 16,0-12-1-16,0-1-2 15,-4-8 13-15,4-27-4 16,-2-17-9-16,4-9 0 16,0-7-1-16,0-6 0 15,0-4-17-15,6-10-8 0,12-2 7 16,5-5-17-16,6 5 14 16,0 18-10-16,4 16 25 15,-1 23 6-15,1 22 16 16,5 11-5-16,6 0-11 15,3 26 5-15,-5 15-3 16,-7 10 4-16,-14 7-3 16,-21 2-3-16,-7 2 0 15,-46-3-1-15,-21-3-2 16,-13-8 0-16,5-6-4 16,13-6 3-16,25-6 4 15,21-4 0-15,21 1-7 16,2-3 7-16,38 8 2 15,26 1 20-15,19 4 9 0,6 1-12 16,-7 0-9-16,-12-5-10 16,-20 2 0-16,-11-7-7 15,-15-1-53-15,-8-10-76 16,-8-9-147-16</inkml:trace>
  <inkml:trace contextRef="#ctx0" brushRef="#br0" timeOffset="92296.99">20827 2751 992 0,'0'0'34'0,"0"0"-31"16,0 0 14-16,0 0 34 15,0 0-43-15,0 0-6 16,2 50 2-16,6-18-2 15,3-4 0-15,7 0 1 16,1-4-2-16,10-5-1 16,0-7-2-16,2-8-13 15,5-4-19-15,-3 0 3 16,-2-19 2-16,-4-9-17 16,-2-8 3-16,-10-2 4 15,-1-6 25-15,-7 0 1 16,-5 7 13-16,-2 10 1 15,0 9 19-15,0 12 18 16,0 6 10-16,0 0-19 0,0 0-22 16,0 12-6-16,2 7 10 15,2 7 2-15,8-1 7 16,3-3-15-16,5-4-3 16,7-3 5-16,5-8-3 15,3-6 2-15,3-1-1 16,1 0-5-16,-4-2-3 15,-6-19-16-15,-8-3-15 16,-9-6-7-16,-8-7-3 16,-4 0-5-16,0-7-21 0,0-5-8 15,-9-1 25-15,-2 8 51 16,0 14 4-16,5 16-1 16,-2 12 41-16,2 0-31 15,-1 26-5-15,-3 12 48 16,-4 10-2-16,1 7-9 15,-1 7-32-15,5 0 10 16,5 4-12-16,4-2-8 16,0-4-1-16,0-5-6 15,13-9-59-15,5-16-108 16,1-16-427-16</inkml:trace>
  <inkml:trace contextRef="#ctx0" brushRef="#br0" timeOffset="92956.34">21714 2789 892 0,'0'0'123'0,"0"0"-123"16,0 0-1-16,0 0 1 16,0 0 13-16,0 0-9 15,108-78-4-15,-93 66 0 16,1-2 0-16,-8-4-1 15,-3-3-1-15,-5 2 0 16,0 2 2-16,0 3-16 16,-16 6-1-16,-8 8 17 15,-5 0 11-15,-2 0 2 0,-3 25-5 16,5 3 11-16,7 4 2 16,9 2-14-16,8 0-1 15,5-4-3-15,0 0-1 16,9-8 0-16,18-1-2 15,9-8 10-15,10-3-5 16,8-8 1-16,6-2-6 16,2 0-1-16,-2-14-6 15,-6-9 0-15,-3-4-8 16,-13-5-4-16,-10 0-9 16,-9 2 3-16,-17 0-15 15,-2 7-5-15,-9 6-34 16,-20 8-71-16,-4 5 113 15,-3 4 21-15,5 0 16 0,9 3 8 16,5 8-3-16,13 4-5 16,4 3 0-16,0 3 19 15,0 6-1-15,10 2 5 16,3 2-6-16,-3-1 3 16,0 2-6-16,-6 2-6 15,-4-1 3-15,0-4 3 16,0 1 10-16,-8-2 5 15,-6-4-10-15,3-5 1 16,5-5-14-16,2-8-1 16,4-4-4-16,0-2 4 0,0 0 3 15,12 0 6-15,17 0-14 16,9 0-3-16,4-10-50 16,1-6-79-16,-3-5-81 15</inkml:trace>
  <inkml:trace contextRef="#ctx0" brushRef="#br0" timeOffset="93342.72">22661 2324 45 0,'0'0'845'16,"0"0"-806"-16,0 0-30 15,0 0 55-15,0 0 20 16,0 0-84-16,-35 66 2 15,6 15 17-15,0 17-1 16,6 2-10-16,10-4 10 16,11-6-14-16,2-6-1 15,0-9-1-15,24-12 2 0,11-10-3 16,10-14-1-16,14-12-8 16,9-7-19-16,6-8-63 15,4-10-20-15,-3-2-170 16</inkml:trace>
  <inkml:trace contextRef="#ctx0" brushRef="#br0" timeOffset="93597.55">23481 2338 1031 0,'0'0'24'0,"0"0"-24"15,0 0 0 1,0 0 7-16,0 0 17 0,-96 108 2 16,41-41-4-16,-5 2 1 15,0 3-2-15,4-1-10 16,6-2-9-16,8-2-4 16,5-7-9-16,8-4-32 15,4-10-36-15,7-13-49 16,9-19-180-16</inkml:trace>
  <inkml:trace contextRef="#ctx0" brushRef="#br0" timeOffset="93787.88">22944 2242 893 0,'0'0'200'0,"0"0"-200"16,0 0-22-16,56 116 22 15,-8-42 7-15,4 4 3 16,6-1-8-16,0-6-2 16,0-6-22-16,5-7-66 15,5-14-66-15,-1-16-165 16</inkml:trace>
  <inkml:trace contextRef="#ctx0" brushRef="#br0" timeOffset="93949.78">23864 2838 853 0,'0'0'152'0,"0"0"-152"16,0 0-44-16,-13 154 39 16,-5-94 5-16,4-4-232 15</inkml:trace>
  <inkml:trace contextRef="#ctx0" brushRef="#br0" timeOffset="94673.95">24379 2523 703 0,'0'0'265'15,"0"0"-265"-15,0 0-23 16,0 0 23-16,-20 105 49 16,9-76-29-16,2-7-1 15,4-6-11-15,5-9-2 16,0-5-2-16,0-2 10 15,0 0 17-15,2-19 24 16,19-20-23-16,4-12-32 16,6-12-1-16,0-6 1 15,2-4 0-15,3-3-7 16,-1 8 3-16,-6 13 4 16,-6 23 7-16,-10 18 6 15,-7 14-12-15,4 0-1 16,3 40-17-16,7 23 14 15,3 21 2-15,-6 5 1 0,-8 4 0 16,-7-6 0-16,-2-11-3 16,0-8-8-16,0-11-16 15,-5-10-87-15,-5-20-135 16,-6-21-237-16</inkml:trace>
  <inkml:trace contextRef="#ctx0" brushRef="#br0" timeOffset="94850.1">24392 2504 388 0,'0'0'629'0,"132"-50"-615"0,-43 28-14 16,6 3 1-16,-1 0 7 16,-11 5-8-16,-12 5-53 15,-18 4-50 1,-21 3-103-16,-24-2-224 0</inkml:trace>
  <inkml:trace contextRef="#ctx0" brushRef="#br0" timeOffset="95123.28">25388 1724 1042 0,'0'0'54'0,"0"0"-54"15,0 0-16-15,68 140 16 16,-31-5 35-16,1 33 1 16,-3 9-15-16,-12 2-2 15,-14-3-11-15,-9-10-7 16,-13-10-1-16,-45-14-3 15,-29-18-78-15,-27-26-120 16,-11-32-152-16</inkml:trace>
  <inkml:trace contextRef="#ctx0" brushRef="#br0" timeOffset="95347.34">26126 2929 1475 0,'0'0'0'0,"0"0"-224"15,0 0 105 1,0 0 70-16,0 0-612 0</inkml:trace>
  <inkml:trace contextRef="#ctx0" brushRef="#br0" timeOffset="96489.35">19188 3944 700 0,'0'0'111'16,"0"0"-108"-16,0 0-3 15,0 0 70-15,138-30-37 16,6 19-30-16,66-2-1 15,50-4-2-15,57-4 5 16,41-3-4-16,33-2 0 16,18 0 0-16,-2 2 4 0,-29 1-5 15,-37 10 8 1,-42 6-3-16,-50 7-4 0,-49 0 0 16,-65 8 0-16,-62 9-1 15,-67 6-3-15,-43 4-103 16,-95 3 9-16,-71 0-5 15,-57-4-128-15</inkml:trace>
  <inkml:trace contextRef="#ctx0" brushRef="#br0" timeOffset="96826.75">19524 4123 637 0,'0'0'113'0,"0"0"-101"15,0 0-10-15,0 0 25 16,0 0 39-16,0 0-2 16,114 0-38-16,17 0-1 15,61-2-2-15,61-15-8 16,48-9-9-16,38-4-1 15,37-5 1-15,17 0 1 16,22 7-2-16,3 4-3 16,-5 11 0-16,-33 3-2 15,-59 5 0-15,-80 5 0 16,-90-2 1-16,-84 2-1 0,-67 0-69 16,-89 0-211-16,-65 0-72 15</inkml:trace>
  <inkml:trace contextRef="#ctx0" brushRef="#br0" timeOffset="146305.45">9408 5500 590 0,'0'0'137'0,"0"0"-60"16,0 0 34-1,0 0-14-15,0 0-33 0,0 0-37 16,0 0-14-16,0 0-8 16,-17 18-4-16,8 23 17 15,2 13 20-15,2 10-18 16,5 6-1-16,0 2-1 16,0-2-6-16,0 0-2 15,3-7-2-15,4-6-6 16,0-4 1-16,-1-7-3 15,-2-4 0-15,1-9-5 16,-3-10-25-16,-2-7-35 16,0-10-44-16,0-6-51 15,0 0-35-15,0-10 52 0,0-22-227 16</inkml:trace>
  <inkml:trace contextRef="#ctx0" brushRef="#br0" timeOffset="146672.28">9289 5480 340 0,'0'0'353'0,"0"0"-327"16,0 0 7-16,0 0 55 0,86-107-23 15,-55 86-42-15,3 1-12 16,2 5-2-16,4 5 6 16,4 9 6-16,7 1-1 15,7 8-7-15,3 26-2 16,1 8 5-16,-6 14 11 16,-16 8-12-16,-18 3-8 15,-22-2-5-15,0-3-2 16,-41-5 1-16,-23-7-1 15,-14-12 2-15,-9-9-1 16,5-14-1-16,11-9-12 16,17-6-51-16,20 0-51 15,19-21-108-15,15-10-146 16</inkml:trace>
  <inkml:trace contextRef="#ctx0" brushRef="#br0" timeOffset="147058.6">10173 5863 216 0,'0'0'663'15,"0"0"-620"-15,0 0-6 16,0 0 80-16,0 0-49 15,0 0-45-15,9 4-20 0,-18 10 4 16,-4 6 2-16,-1 4 5 16,3 0-1-16,0 0 0 15,1-2-11-15,4 0-2 16,2-4 2-16,2 1-1 16,-1-6 2-16,3-5-6 15,0-1 2-15,0-7-16 16,0 0 7-16,-2 0 10 15,2-25 0-15,-2-10 0 16,0-9-1-16,0-6 1 16,-6-3-11-16,2 1-2 15,-3 8-33-15,-2 10-40 16,2 11-121-16,5 14-78 16</inkml:trace>
  <inkml:trace contextRef="#ctx0" brushRef="#br0" timeOffset="147894.66">10353 5943 842 0,'0'0'107'0,"0"0"-99"16,0 0 24-16,0 0 76 15,0 0-43-15,0 0-46 16,71-18-15-16,-40 9-3 0,6-4-1 15,5 1 4-15,0 2-4 16,-1-2-2-16,-4-2 2 16,-6 1-3-16,-8 0-5 15,-6 1 1-15,-10 2 0 16,-7 0-5-16,0 4-24 16,0-1-5-16,-20-2 9 15,-11 5 32-15,-9 0 9 16,-1 4-9-16,2 0 8 15,3 0 7-15,7 0 0 16,4 8 11-16,5 6-8 16,7 2-2-16,4 4-9 0,4 4 3 15,5 2-10-15,0 0 3 16,0 2-3-16,10-4 2 16,7-2-1-16,8-4-1 15,4-4 0-15,6-7 0 16,10-7-8-16,6 0 5 15,7-7 2-15,0-16-3 16,-2-6 8-16,-5-4-8 16,-9-5 6-16,-8-4-4 15,-7 5-10-15,-12 5 10 16,-6 7-2-16,-4 12-6 16,-5 5 10-16,0 8 4 15,2 0-4-15,0 0-3 16,7 0-17-16,7 20 17 15,3 11 3-15,6 2 10 0,0 7-7 16,1 0 11-16,-1 0 2 16,-3-1-5-16,-8-3-4 15,-12-8-4-15,-2-6-3 16,0-6-1-16,-2-6-3 16,-17-6 3-16,-8-4 1 15,-6 0 1-15,-2-25-1 16,-1-8-4-16,9-6-23 15,19-5-8-15,8-2-10 16,4 4-6-16,31 4 16 16,13 8 26-16,2 8 9 15,0 10 18-15,-8 12-1 16,-7 0 23-16,-4 2-14 0,-6 22 1 16,0 4-5-16,-7 5-3 15,-7 4-5-15,-5 1-6 16,-4 0-8-16,-2-4 1 15,0-3-1-15,0-5-30 16,0-6-48-16,0-8-47 16,0-12-149-16</inkml:trace>
  <inkml:trace contextRef="#ctx0" brushRef="#br0" timeOffset="148046.04">11381 5470 872 0,'0'0'69'16,"0"0"-65"-16,0 0-7 16,0 0 3-16,0 0-27 15,0 0-144-15,51 77-158 16</inkml:trace>
  <inkml:trace contextRef="#ctx0" brushRef="#br0" timeOffset="148559.48">11893 6002 936 0,'0'0'107'0,"0"0"-105"16,0 0 17-16,-7-111 69 16,-17 81-37-16,-8 3-41 15,-1 6-8-15,2 9 10 16,4 6-2-16,4 6-1 15,4 0-7-15,-1 0 1 16,2 18-2-16,0 5 1 16,5 6 3-16,1 1 1 15,6 0-3-15,6-2 4 16,0-2 0-16,0-2-7 16,4-2-2-16,19-4-3 15,4-7 10-15,4-8-10 16,4-3 5-16,7-3-5 15,3-28-13-15,-7-8-3 0,-5-10-1 16,-8-11-7-16,-5-10-1 16,-7-14 1-16,-6-10 2 15,-5 9-29-15,-2 17 27 16,0 26 29-16,0 26 5 16,0 11 26-16,0 5-12 15,0 6-19-15,-4 27-2 16,-11 17 2-16,-6 11 10 15,-3 14-2-15,1 4-7 16,8-2 1-16,8-2-2 16,7-7-13-16,0-8 3 15,11-9-5-15,12-7-25 0,4-15-57 16,-8-12-130-16,-1-15-133 16</inkml:trace>
  <inkml:trace contextRef="#ctx0" brushRef="#br0" timeOffset="149523.07">12138 5909 732 0,'0'0'107'15,"0"0"-98"-15,0 0 12 16,0 0 22-16,0 0-23 16,0 0-16-16,112-4-2 15,-95 4-2-15,1 0 0 16,-3-4 1-16,1-12 5 0,-5-8-6 15,-7-3-5-15,-4-6 0 16,0 5 2-16,0 0 6 16,-13 10 2-16,-9 6 13 15,-7 6-9-15,0 6 21 16,-2 0-11-16,2 8 3 16,3 16-1-16,1 2 2 15,5 5 1-15,2 5-1 16,9-3-1-16,5 1-6 15,4-1-14-15,0-1-1 16,4-3-1-16,16-2 1 16,3-6 1-16,1-7-2 0,2-5 4 15,-1-6 4-15,2-3-6 16,-2 0 8-16,4-19-2 16,0-11-8-16,0-5-7 15,-6-3-2-15,0-4 0 16,-7 2-10-16,-5 9 8 15,-7 8 8-15,-2 10 2 16,-2 10 1-16,0 3 12 16,0 0-12-16,0 0-1 15,0 20-4-15,0 4 5 16,0 2 13-16,0-2-9 16,5-6 2-16,-1-3-6 15,3-8 0-15,2-5 0 16,-2-2 3-16,4 0-3 15,4 0 5-15,4-12-1 0,0-10-4 16,4-6-16 0,1-2 7-16,-1-4-4 0,-2 4 7 15,0 3 6-15,-6 8-1 16,-1 7 3-16,-6 6-1 16,-1 2 12-16,0 4-5 15,-2 0 0-15,3 0-8 16,7 8 0-16,2 16 0 15,5 2 4-15,-3 1 0 16,4-2-2-16,0-3 2 16,1-2-1-16,0-6 0 15,3-6-2-15,2-5 1 16,0-3-2-16,-2 0 0 16,2-11-1-16,-9-11-6 0,-3-8-9 15,0-6-3-15,-9-7-1 16,-6-8-20-16,-2-12 13 15,0-4-23-15,-2 6 17 16,-11 11-22-16,1 20 14 16,4 19 34-16,4 11 7 15,-1 0 3-15,-2 19 1 16,0 20-3-16,1 16 17 16,-1 14 7-16,3 8 0 15,2 8-4-15,2-2-9 16,0 0-4-16,0-9-5 15,0-6-3-15,4-6-7 16,-2-9-68-16,-2-15-120 16,0-20-316-16</inkml:trace>
  <inkml:trace contextRef="#ctx0" brushRef="#br0" timeOffset="149703">12884 5715 843 0,'0'0'90'16,"0"0"-86"-16,152-34 4 0,-92 28 24 15,0 2-15-15,-2 0-17 16,-4 4-79-16,-8 0-112 16,-7-3-47-16,-8 2-166 15</inkml:trace>
  <inkml:trace contextRef="#ctx0" brushRef="#br0" timeOffset="150003.1">13419 5673 617 0,'0'0'211'0,"0"0"-196"16,0 0 33-16,0 0 86 16,0 0-59-16,0 0-75 15,9 0-5-15,-9 0 5 0,-9 0 3 16,3 0 4-1,-2 0-5-15,4 0-2 0,4 6 0 16,-2 7-1-16,2 8-1 16,0 1-3-16,9 4 5 15,11-1 12-15,-4 2 6 16,-1-5-8-16,-8-2-2 16,-7-3-8-16,0-5-7 15,-7-5 4-15,-28-7 3 16,-17 0 0-16,-12-7-8 15,1-26-74-15,12-5-145 16,20-10-202-16</inkml:trace>
  <inkml:trace contextRef="#ctx0" brushRef="#br0" timeOffset="152689.15">14457 5692 607 0,'0'0'118'0,"0"0"-109"16,0 0 61-16,0 0 53 15,0 0-35-15,0 0-60 16,-15-21-1-16,-6 21-8 15,0 0 1-15,-8 4-7 16,0 12-3-16,2 6-4 16,2 4 0-16,5 2-2 15,7 2-3-15,11-2-1 16,2 0-3-16,0 0 0 16,29-4 2-16,6-4 1 15,9-6-9-15,4-6 5 16,-6-6 4-16,-7-2 1 15,-10 0 1-15,-7-14 1 0,-11-5-3 16,-7-8-1-16,0-1-6 16,-15 1-5-16,-15 0 12 15,-1 4 5-15,2 2-5 16,9 6 0-16,9 8 1 16,11 0 3-16,0 0-4 15,7-2-7-15,28 0-21 16,21-3 18-16,15-3-3 15,7 0 1-15,0-5 3 16,-6 0 9-16,-13-3 0 16,-12-3 5-16,-11 2-4 15,-12-2 1-15,-11 2 4 16,-5 2-2-16,-8 7 6 16,0 7 9-16,0 2 5 0,0 3 1 15,0 1 1-15,0 2-10 16,0 0-11-16,-5 0-4 15,-4 22 1-15,2 18 1 16,-1 14 7-16,-2 14 12 16,6 11 5-16,0 5 8 15,1 5-20-15,3 0-5 16,0 2-7-16,0-2 0 16,0-10-3-16,0-8 0 15,7-15-4-15,3-15-16 16,2-14-8-16,1-12-2 0,1-10-8 15,6-5 13 1,7-8 25-16,11-22 0 0,2-11-11 16,-2-3-4-1,-11-6 13-15,-14-2-9 0,-13-3-14 16,-5 2-4-16,-41 0-29 16,-21 3-20-16,-18 6 4 15,0 6 11-15,12 8 4 16,26 9 55-16,30 2 4 15,17 2 55-15,40 6-4 16,42 1-2-16,36 2-19 16,16 2-18-16,1 0-2 15,-12 0-10-15,-27-3-34 16,-24-2-74-16,-30-7-81 0,-32-8-222 16</inkml:trace>
  <inkml:trace contextRef="#ctx0" brushRef="#br0" timeOffset="153169.91">16046 5506 981 0,'0'0'109'0,"0"0"-102"15,0 0 48-15,0 0 41 16,0 0-76-16,0 0-20 16,6 42-2-16,-6-2 2 15,0 11 5-15,0-1-1 16,3-3 1-16,11-2 0 15,5-9-2-15,4-8-2 16,-1-10 0-16,-3-9 0 16,0-9 0-16,1 0 1 15,0-9 5-15,6-19-7 0,3-10-2 16,0-6-1-16,3-9 3 16,-1-5-3-16,-6-2 0 15,-7-2-3-15,-10 6-20 16,-8 12 6-16,0 18-21 15,0 14-9-15,0 12 1 16,-6 0-51-16,-4 16-26 16,2 9 11-16,8 6-11 15,0-3 10-15,18-1-129 16</inkml:trace>
  <inkml:trace contextRef="#ctx0" brushRef="#br0" timeOffset="153469.75">16826 5554 406 0,'0'0'194'0,"0"0"-136"0,0 0 11 16,0 0 68-16,0 0-14 16,0 0-62-16,93-108-27 15,-93 104-4-15,0 2-27 16,-29 0-3-16,-13 2 0 16,-9 0-2-16,4 0 0 15,12 15-44-15,16 6 8 16,19 11 19-16,0 4 6 15,19 8 4-15,16 2 9 16,3-1 4-16,-5-4 1 16,-6-6 6-16,-13-4-7 0,-10-10-4 15,-4-7-8-15,0-4-8 16,-22-8 12-16,-7-2 4 16,-2 0 0-16,-3-10-46 15,12-14-169-15,11-8-129 16</inkml:trace>
  <inkml:trace contextRef="#ctx0" brushRef="#br0" timeOffset="153838.07">17089 5550 483 0,'0'0'441'16,"0"0"-425"-16,0 0-15 15,0 0 26-15,0 0 27 0,64 109-22 16,-64-55 0-1,0-2-1-15,0-6-2 0,3-8-8 16,1-14-12-16,-2-11-4 16,0-6-3-16,0-7 4 15,2-4 8-15,-4-30 13 16,0-18-27-16,0-12-17 16,0-11-8-1,0-3 10-15,0 2-21 0,2 10 10 16,15 18 19-16,5 18 7 15,1 18 14-15,1 12 2 16,7 0 1-16,8 34-8 16,3 22 0-16,-1 11 6 15,-7 13-7-15,-12 2-8 0,-15-4 0 16,-7-4-1-16,0-6-24 16,-17-9-39-16,-10-16-28 15,-4-15-113-15,-7-19-51 16</inkml:trace>
  <inkml:trace contextRef="#ctx0" brushRef="#br0" timeOffset="154009.78">16956 5595 924 0,'0'0'83'16,"164"-71"-80"-16,-52 37 41 15,13 5 31-15,-1 8-42 16,-11 7-33-16,-15 10-7 0,-30 4-49 15,-33 0-35-15,-30 6-115 16,-10 16-161-16</inkml:trace>
  <inkml:trace contextRef="#ctx0" brushRef="#br0" timeOffset="155102.62">9104 6439 616 0,'0'0'87'0,"0"0"-78"16,0 0 47-16,0 0 62 15,131 0-41-15,-6 0-49 16,41 0-11-16,40 0 5 15,32 0 13-15,43 0-10 16,39 0-3-16,37 0-20 16,34 0-1-16,6 8-1 15,-15 6-2-15,-39 4-43 16,-67 4 12-16,-72 2-23 16,-83-4-1-16,-71-2-5 15,-55-6-3-15,-90-3-37 16,-68-8 18-16,-60-1-165 15</inkml:trace>
  <inkml:trace contextRef="#ctx0" brushRef="#br0" timeOffset="155304.32">9625 6685 525 0,'0'0'0'16,"0"0"-1"-16,0 0 1 15,117 0 155-15,53-18 3 16,40-8-65-16,25-2-32 15,27 4 9-15,16-2-31 16,23 8-24-16,11 7-15 16,2 5-28-16,-15 6-40 15,-39 0-45-15,-57 0-85 16,-72 8-139-16</inkml:trace>
  <inkml:trace contextRef="#ctx0" brushRef="#br0" timeOffset="159588.15">6131 7488 577 0,'0'0'319'16,"0"0"-302"-16,0 0-15 15,0 0 34-15,0 0 48 16,0 0-30-16,-25 7-17 0,25-7-25 15,0 0 18-15,-2 0 13 16,2-12-21-16,0-12-15 16,0-4-7-16,16-2-6 15,9 4 1-15,6 4 4 16,0 7 1-16,-3 9 0 16,1 6 2-16,-2 0-2 15,0 31-3-15,-2 9-2 16,0 12 5-16,-10 0 7 15,-6-2-7-15,-7-5 2 16,1-11 1-16,1-14-1 16,0-10 0-16,1-10-1 0,1 0 5 15,10-16 5-15,11-23-3 16,8-12-8-16,5-7-7 16,0-1 6-16,1 2-1 15,-4 9-2-15,3 9 2 16,-6 9 4-16,-8 12 10 15,-7 8 13-15,-8 10-10 16,-3 3-15-16,6 34-13 16,1 17 13-16,3 10 1 15,3 3 0-15,-4-4 2 16,10-2-2-16,6-11-1 16,10-8-35-16,10-13-35 15,5-6-36-15,2-17-67 16,-2-6-117-16</inkml:trace>
  <inkml:trace contextRef="#ctx0" brushRef="#br0" timeOffset="163322.47">5846 8926 254 0,'0'0'333'0,"0"0"-317"16,0 0 20-16,0 0 90 15,0 0-34-15,0 0-52 16,0 0-18-16,-49 17 6 16,49-17 0-16,0 0-13 15,0 0 2-15,0 0 9 0,0-6 16 16,0-13-28-16,9-4-14 16,11 2 2-16,0 2 10 15,-3 9 2-15,-1 6 0 16,0 4-8-16,0 0-6 15,2 28-3-15,-1 8-1 16,-3 8 4-16,-3 0 1 16,-7-4-1-16,-4-4 0 15,0-8 4-15,0-12-4 16,0-10 5-16,0-6-3 16,0 0 6-16,0-7 17 15,2-22 4-15,5-7-28 16,0-4 2-16,0-4-2 15,6 0-1-15,1 4-6 16,3 4 0-16,3 6 4 0,-3 5 1 16,6 12 2-16,-5 5 0 15,-3 6 6-15,1 2-6 16,0 4-1-16,2 22-9 16,1 8 8-16,-1 2 1 15,-5 2 0-15,-3-4-4 16,-4-3 4-16,1-10 1 15,-5-9 1-15,2-6 1 16,0-6-1-16,2 0-1 16,7-15 12-16,10-15 2 0,3-13-15 15,6-2 1-15,-3-3-2 16,2 4 1-16,-4 6-1 16,-4 11 1-16,0 9-2 15,-9 10 2-15,-8 8 7 16,-1 0-7-16,1 13-3 15,3 21-5-15,5 10 8 16,1 11 0-16,1-5 2 16,-1-2 0-16,5-7 0 15,5-10 0-15,0-6-2 16,1-11-23-16,5-13-35 16,5-1-46-16,4-9-198 15</inkml:trace>
  <inkml:trace contextRef="#ctx0" brushRef="#br0" timeOffset="163896.76">5655 9593 806 0,'0'0'28'16,"122"-34"-25"-16,-38 10 15 16,12 0 54-16,11 0-33 15,5 2-33-15,-8 1 1 16,-16 8-6-16,-28 4-1 15,-29 8 0-15,-29 1-45 16,-4 0-134-16,-58 14 23 16,-36 12 64-16,-27 1-63 0</inkml:trace>
  <inkml:trace contextRef="#ctx0" brushRef="#br0" timeOffset="164015.84">5695 9624 607 0,'0'0'138'0,"162"-13"-39"16,-35-11-3-16,18-4-41 15,6 0-40-15,-17 2-15 16,-31 2-80-16,-41 0-121 16,-38-2-246-16</inkml:trace>
  <inkml:trace contextRef="#ctx0" brushRef="#br0" timeOffset="165546.76">7494 7443 318 0,'0'0'290'0,"0"0"-281"0,0 0-9 16,0 0 38-16,0 0 39 16,0 0-25-16,0 0-47 15,41-7-5-15,1-4 12 16,8-3 1-16,8-2-13 15,-1 0-21-15,-6 2-10 16,-13 4-1-16,-11 2-36 16,-15 6 8-16,-12 2-64 15,0 0-7-15,-8 0-10 16,-19 0 32-16</inkml:trace>
  <inkml:trace contextRef="#ctx0" brushRef="#br0" timeOffset="165835.87">7793 7359 588 0,'0'0'90'16,"0"0"-79"-16,0 0 31 16,0 0 98-16,0 0-80 15,0 0-60-15,16 19 0 16,-16 22 22-16,-3 9 9 16,1 9-5-16,2 5 4 15,0 5 4-15,0 6-15 16,12 3 5-16,1-1-3 15,1 0-10-15,-6-2 2 16,-6-7-4-16,-2-4 2 16,0-8-1-16,-13-12-8 15,-9-9 4-15,-3-13 2 16,-2-12-6-16,-2-6 4 16,-4-4-6-16,2 0-10 0,0-14-41 15,-1-8-73-15,1-5-221 16</inkml:trace>
  <inkml:trace contextRef="#ctx0" brushRef="#br0" timeOffset="168005.53">9930 7797 644 0,'0'0'177'15,"0"0"-176"-15,0 0 7 16,0 0 7-16,0 0 46 16,0 0-41-16,-3-27-16 0,3 11 26 15,0-6 0-15,8-4-25 16,11 0 1-16,4 2-2 16,-1 6 4-16,-4 4 5 15,-7 9 6-15,-4 4-2 16,-3 1-15-16,1 1-2 15,5 20-9-15,0 9 9 16,-1 3 12-16,-3-2-7 16,-4-1 6-16,2-4-3 15,2-8 4-15,-2-8-9 16,3-6 2-16,1-4 0 16,8 0 2-16,13-16 8 15,7-16-7-15,6-8-8 16,3-4-3-16,-5-4 0 15,-5 6 2-15,-4 3-2 0,-6 11 3 16,-7 12 7-16,-9 9 5 16,-5 7 9-16,-2 0-21 15,5 14-5-15,5 19 1 16,3 16 4-16,-1 1 7 16,1 0-4-16,-1-2 1 15,1-3 1-15,3-8-5 16,1-5 0-16,4-7-2 15,0-5-43-15,1-12-40 16,0-8-78-16,-1 0-135 16</inkml:trace>
  <inkml:trace contextRef="#ctx0" brushRef="#br0" timeOffset="168174.58">10926 7578 315 0,'0'0'548'15,"0"0"-530"-15,0 0-18 16,116-15 0-16,-76 15-3 16,0 11-27-16,-7 1-116 15,-6-1-2-15,-11-2 2 16,-9-4 4-16</inkml:trace>
  <inkml:trace contextRef="#ctx0" brushRef="#br0" timeOffset="168304.27">10964 7738 363 0,'0'0'89'16,"0"0"-56"-16,0 0-33 15,137 19 2-15,-85-19-4 16,-5-3-61-16,-7-15-305 16</inkml:trace>
  <inkml:trace contextRef="#ctx0" brushRef="#br0" timeOffset="168786.07">11558 7382 814 0,'0'0'0'0,"0"0"2"15,0 0-2-15,0 0 72 16,119-81-47-16,-88 77-25 0,-2 4 2 16,2 0 0-1,-2 2-2-15,-6 14 0 16,-8 1 0-16,-9 6-6 15,-6 0-3-15,0 2 9 0,-17 1-4 16,-16-2-1-16,-7-2 1 16,3-2-15-16,8 1 19 15,14-8 2-15,13 4-1 16,2-3 0-16,11 4 7 16,26 1 25-16,9 3-2 15,2 1 7-15,-5-2-3 16,-18 0-13-16,-17-1-22 15,-8 2-3-15,-18 1 3 16,-37 2 0-16,-32 0-3 16,-23-2-38-16,2 2-38 15,9-2-162-15,30 4-290 16</inkml:trace>
  <inkml:trace contextRef="#ctx0" brushRef="#br0" timeOffset="169672.27">9879 9060 783 0,'0'0'170'16,"0"0"-170"-16,0 0 0 16,0 0 30-16,0 0 11 0,0 0-35 15,-2 8 2-15,2-19 12 16,0-14-8-16,13-6-12 16,5-2 15-16,1 0-6 15,6 5 2-15,-2 3 6 16,1 11 12-16,-2 3-10 15,-4 9-9-15,-3 2-2 16,-1 0-8-16,-3 19-2 16,1 6 2-16,-4 7 0 15,-1-4 0-15,-3-4 2 16,-2-8-1-16,-2-8-1 16,0-5 1-16,2-3 1 15,4 0 8-15,2-15-4 16,8-14-6-16,8-11-4 15,7-1-10-15,3-1 2 0,1 6 11 16,0 10-3-16,-7 8 4 16,-4 6 5-16,-5 8 11 15,-7 4-2-15,-2 0-14 16,-1 16-10-16,-3 12 10 16,-1 2 0-16,-3-4 2 15,-2-4-2-15,0-9 2 16,2-8 1-16,2-3-2 15,4-2 3-15,5 0 1 16,11-15 5-16,7-14-10 16,5-3-9-16,-3-6 0 15,1 0-5-15,-8 1-2 16,1 8 3-16,-4 7 13 0,-10 10 1 16,-5 7 1-16,-4 5 4 15,-2 0-6-15,0 12-4 16,2 16 3-16,-2 13 0 15,1 3 2-15,1 4 1 16,2-4-1-16,4-4-2 16,5-5-1-16,5-10-38 15,5-6-61-15,-1-13-104 16,1-6-355-16</inkml:trace>
  <inkml:trace contextRef="#ctx0" brushRef="#br0" timeOffset="169861.82">11084 8643 1070 0,'0'0'56'16,"0"0"-54"-16,0 0-2 16,125-26 8-16,-105 26-8 15,2 0-22-15,-4 7-90 16,-3 12-2-16,-7 2-99 15,-8 2-94-15</inkml:trace>
  <inkml:trace contextRef="#ctx0" brushRef="#br0" timeOffset="170002.85">10977 8893 283 0,'0'0'577'0,"0"0"-532"15,0 0-40-15,149 0 16 16,-77 0-21-16,-3-8-4 15,-11-2-199-15,-14-6-67 16</inkml:trace>
  <inkml:trace contextRef="#ctx0" brushRef="#br0" timeOffset="170401.54">11755 8649 826 0,'0'0'62'15,"0"0"-62"-15,0 0 0 16,0 0 15-16,0 0 50 16,0 0-50-16,4-98-13 15,-1 97 27-15,12 1-3 16,12 0-10-16,8 0-12 15,4 8 6-15,-12 12-10 16,-12 6 0-16,-15 7-12 16,0 6 12-16,-21 6 8 15,-19-1-4-15,-2-2 2 16,-1-4-1-16,8-7-1 16,12-6-3-16,11-7-1 0,12-6 1 15,0-2-1-15,22-4-2 16,31 0 1-16,23-6 0 15,24 0-4-15,18-8-53 16,16-22-43-16,4-10-138 16,-4-10-238-16</inkml:trace>
  <inkml:trace contextRef="#ctx0" brushRef="#br0" timeOffset="176485.04">10469 9404 53 0,'0'0'447'0,"0"0"-402"16,0 0-42-16,0 0-3 16,0 0-3-16,0 0 3 15,0 0 0-15,-174 53-17 16,78-39 13-16,1-4-5 15,14-6 9-15,17-4 1 16,17 0 17-16,27 0-16 16,20-3 41-16,2-8 20 15,45 1-9-15,26-1 26 16,37 1-25-16,28 5-9 16,20 1-5-16,3 4-28 15,-17 0-1-15,-30 0-9 0,-41 1-3 16,-46 10-55-1,-33-5-200-15</inkml:trace>
  <inkml:trace contextRef="#ctx0" brushRef="#br0" timeOffset="177168.14">10135 8211 175 0,'0'0'83'0,"0"0"-35"15,0 0 53-15,0 0 3 16,0 0-13-16,-118 0-26 16,84-10-5-16,3-2 5 0,12-2-13 15,9 0-10-15,10-2 20 16,16-3 6-16,37 2-53 16,32-1-14-16,33 6 11 15,21 4-10-15,5 4-1 16,-5 4 0-16,-29 0 8 15,-33 0-9-15,-38 8-11 16,-34 12-43-16,-12 7-58 16,-59 0 37-16,-37 5-16 15,-27-4-41-15,-9-6-74 16</inkml:trace>
  <inkml:trace contextRef="#ctx0" brushRef="#br0" timeOffset="177285.41">10135 8211 585 0,'131'31'154'0,"-19"-48"-102"15,6-1-29-15,-14 8 8 16,-21 4 8-16,-29 6-39 16,-33 0-36-16,-21 0-150 15,-10 0-260-15</inkml:trace>
  <inkml:trace contextRef="#ctx0" brushRef="#br0" timeOffset="189984.79">9939 2671 199 0,'0'0'83'0,"0"0"-40"15,0 0 17-15,0 0-13 16,13 102 3-16,-1-87 4 16,-3-8-15-16,-3-3 7 15,0-4 3-15,-1 0 59 16,7 0-11-16,3-16-20 15,12-10-50-15,6-10-10 16,12-8 21-16,13-6-15 16,7-3-4-16,12-1-13 15,17 0 9-15,3 1-11 16,9 4 1-16,-8 4-6 16,-18 12 1-16,-23 9-6 0,-20 10-2 15,-24 12-35-15,-9 2-33 16,-4 0-107-16,-2 25 11 15,-36 8-31-15</inkml:trace>
  <inkml:trace contextRef="#ctx0" brushRef="#br0" timeOffset="190421.58">9981 2713 388 0,'0'0'140'16,"0"0"-68"-16,0 0 2 16,0 0-11-16,0 0-9 15,0 0-26-15,-4-6-22 16,4 6-6-16,0 0 1 15,0 10-1-15,0 8 10 16,0 2-6-16,0 0 8 16,0-1-3-16,0-4-5 15,4-5 8-15,-2-4-3 16,0-6-2-16,3 0 11 0,7 0 40 16,12-6 17-1,18-22-33-15,25-14-15 0,18-11-26 16,13-4 8-16,6-5-6 15,3-5-3-15,-2 7-4 16,-12 6 2-16,-14 10-9 16,-28 16-15-16,-29 16-2 15,-22 12-54-15,-44 4-173 16,-45 24-180-16</inkml:trace>
  <inkml:trace contextRef="#ctx0" brushRef="#br0" timeOffset="191822.89">22624 1995 406 0,'0'0'52'0,"0"0"-48"16,0 0-4-16,0 0 64 15,0 0-10-15,0 0-39 0,-8 6 1 16,4 4 11-16,0 2 6 16,1 3 4-16,1-1-8 15,-2 5-10-15,2-1-3 16,-2 0-8-16,4-2 7 16,-4-4-2-16,4-6-7 15,0 1 2-15,0-7 6 16,0 0 20-16,33-4 25 15,13-25-28-15,21-11-21 16,13-10 5-16,11-4-5 16,3-3 2-16,0 3-12 15,-7 2-11-15,-16 8-10 16,-18 8-2-16,-19 8-5 0,-21 14-37 16,-13 10-101-1,0 4-119-15</inkml:trace>
  <inkml:trace contextRef="#ctx0" brushRef="#br0" timeOffset="192357.7">22558 1939 257 0,'0'0'329'0,"0"0"-319"16,0 0-4-16,0 0 57 15,0 0 52-15,0 0-73 16,0-31-33-16,0 40-5 16,6 13 11-16,0 2-5 15,-2 4-2-15,-2 0 1 16,1-6-2-16,-1-8 1 15,-2-8-1-15,6-6 2 16,8 0 14-16,13-6 31 16,24-24-25-16,23-10-26 15,17-8 2-15,18 0-3 16,7 0-1-16,0 1-1 16,-10 5-7-16,-12 6 6 0,-22 8 1 15,-24 10-1 1,-21 8 1-16,-16 7-10 0,-8 3-5 15,-3 0-6-15,0 0-3 16,0 0 2-16,-7 0 18 16,-2 3 4-16,3 3 2 15,1-2-2-15,3-3 2 16,2-1-5-16,0 0 6 16,0 0-6-16,0 0 3 15,0 3-64-15,0 3-93 16,0 0 15-16,0 2-14 15,-14-4-240-15</inkml:trace>
  <inkml:trace contextRef="#ctx0" brushRef="#br0" timeOffset="196383.39">9834 2679 421 0,'0'0'60'0,"0"0"-55"0,0 0-2 15,0 0 14-15,0 0 54 16,0 0-11-16,0 0-28 16,0-65 1-16,0 61 6 15,0-2 9-15,0 3-7 16,0-2-16-16,0 4-3 16,0-2-8-16,0 3 3 15,0 0 0-15,0 0-14 16,0 0-2-16,0 0-1 15,0 0-3-15,0 9 2 16,0 11 0-16,0 4 1 16,0 2 5-16,7 2-5 15,0 2 2-15,-1-4-2 0,3-4 2 16,-3-3 3 0,4-2-5-16,-4-5 1 0,3-4 2 15,3-3 4-15,5-5 8 16,10 0 12-16,13-6 0 15,14-25-6-15,12-11-17 16,15-9 0-16,10-6-4 16,9-6 0-16,8-2 0 15,-2 2-2-15,-4 3-5 16,-8 6-1-16,-11 8 2 16,-7 10 6-16,-16 10 0 15,-14 9 0-15,-14 5 0 16,-16 9 0-16,-12 3-18 15,-4 0-67-15,0 14-97 0,-27 12 49 16,-16 2-71-16</inkml:trace>
  <inkml:trace contextRef="#ctx0" brushRef="#br0" timeOffset="196956.18">10041 2627 388 0,'0'0'18'16,"0"0"-18"-16,0 0 2 15,0 0 19-15,0 0 26 16,0 0-24-16,-49 34 3 16,49-28 11-16,0 0-9 15,0 3 17-15,0 4-7 16,0 3-8-16,0 6-7 0,0 2 1 15,0 0 4 1,0 2-10-16,0-1-12 0,3-2 2 16,-1-2-6-16,0-6 6 15,5-7-3-15,1-4 5 16,13-4 15-16,12 0 14 16,17-9-19-16,16-22-12 15,18-9 2-15,15-8-7 16,8-4 6-16,0-2-7 15,-3 2 3-15,-12 4 0 16,-17 9 0-16,-17 10 2 16,-19 8-1-16,-18 10-5 15,-9 6-2-15,-10 5-6 0,-2 0-24 16,0 2-35 0,0 18-9-16,-18 8-18 0,-5-1-62 15,-8-4-387-15</inkml:trace>
  <inkml:trace contextRef="#ctx0" brushRef="#br0" timeOffset="198266.38">21966 2117 552 0,'0'0'73'15,"0"0"-73"-15,0 0-30 16,0 0 30-16,0 0 25 16,0 0-11-16,14-10-11 15,-8 29-1-15,1-1 19 16,1 4 0-16,0 0-6 0,-4-1 0 16,0 2-2-1,-1 1 0-15,-1-3-12 0,0-2 6 16,0-3 0-16,0-2-4 15,8-4 9-15,1-4 6 16,11-2 2-16,16-4 1 16,15-2-2-16,21-23-14 15,17-17 0-15,11-8 5 16,12-8 2-16,11-4 16 16,8 0-26-16,12 5 9 15,3 0-7-15,-19 7-2 16,-22 10 1-16,-38 15 1 0,-34 14-4 15,-32 11-10-15,-8 0-106 16,-48 8-82-16,-23 17-31 16</inkml:trace>
  <inkml:trace contextRef="#ctx0" brushRef="#br0" timeOffset="198800.32">22102 2180 621 0,'0'0'0'15,"0"0"-13"-15,0 0 13 16,0 0 5-16,0 0 38 16,0 0-35-16,-4 19 3 15,-3 3 11-15,0 3 2 16,1-1 0-16,1-2 2 16,5-2-12-16,0-5 6 15,0-2-6-15,0-7 4 16,0-4 0-16,0-2 17 15,9 0 14-15,16 0-6 0,19-10-20 16,20-14-16-16,23-7-2 16,13-6-3-16,12-6-1 15,8-3 0-15,7 0-1 16,7 0 0-16,2 2 0 16,-9 8-8-16,-23 3-1 15,-25 10-1-15,-33 7-5 16,-23 5 2-16,-19 8-18 15,-4 3-25-15,-4 0-81 16,-21 9 80-16,-8 10 46 16,-1-1 6-16,5 0-21 15,8-4-6-15,2 0-38 16,9-6-92-16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5:31:15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8397 2802 569 0,'0'0'283'16,"119"-73"-192"-16,-69 39-75 15,-12 0 57-15,-11 4 20 16,-13 6-35-16,-14 4-21 0,0 6-24 16,-2-1-13-1,-32 3-1-15,-22 4-11 0,-24 7 9 16,-20 1-20-16,-16 9-5 15,2 19 11-15,14 5-6 16,29 5 11-16,33 2-3 16,33 6 4-16,12 6 1 15,58 6 8-15,22 6 2 16,13 7 4-16,-2-3 4 16,-18 1-1-16,-17-6-6 15,-24-5 2-15,-28-1-6 16,-11-7-2-16,-27-4-6 15,-35-8 10-15,-20-17 1 16,-14-13 22-16,-11-8 0 16,5-13 6-16,10-26-9 15,21-9-2-15,22-8-10 16,16-12-7-16,17-6-16 0,16 1-45 16,0 2-48-1,9 8-28-15,15 12-132 0,5 6-161 16</inkml:trace>
  <inkml:trace contextRef="#ctx0" brushRef="#br0" timeOffset="661.6">8851 2624 779 0,'0'0'64'0,"0"0"-50"16,0 0 67-1,0 0 24-15,0 0-79 0,0 0-11 16,18 114-4-16,-18-25 22 16,0 17 11-16,0 7-10 15,-12 5-4-15,-9 0-15 16,1 2-6-16,5-5 3 16,3-11-5-16,3-8-7 15,7-17 0-15,0-12-2 16,2-13-20-16,0-8-48 15,0-8-70-15,0-19-132 16,11-19 1-16</inkml:trace>
  <inkml:trace contextRef="#ctx0" brushRef="#br0" timeOffset="1332.64">8564 3174 779 0,'0'0'31'15,"0"0"-29"-15,0 0 36 16,0 0 68-16,0 0-32 15,0 0-39-15,-25-40-10 16,25 38-10-16,5 0-13 16,22-5 2-16,18 0 1 15,21-5-4-15,17-2 5 16,13-3-4-16,2 1 1 16,2-3 1-16,-2-2-4 15,-11 3 0-15,-13 1 0 16,-22 2 7-16,-20 5-2 15,-14 6-4-15,-14 0 0 16,-4 4-1-16,0 0 0 16,0 0-11-16,0 0 4 15,-2 0 7-15,-9 0 1 0,-3 0 1 16,-3 10 5-16,1 7-6 16,-4 5 9-16,2 7-3 15,-4 13 6-15,-1 5 0 16,2 6-2-16,2-1 1 15,4 0-5-15,1-6-5 16,6-5-1-16,-1-6 0 16,4-13-1-16,3-10-1 15,2-9 1-15,0-3-2 16,0 0 2-16,0-18 2 16,4-14-1-16,8-9-1 15,-6-6 0-15,-4 1-1 16,-2-4 1-16,0-4-8 15,-20-4-7-15,-8 5 0 0,-1 16 7 16,0 12-10-16,6 17-28 16,5 8-33-16,1 0-8 15,5 10 0-15,3 13-65 16,9-2-92-16</inkml:trace>
  <inkml:trace contextRef="#ctx0" brushRef="#br0" timeOffset="2441.42">9667 3020 487 0,'0'0'350'15,"0"0"-288"-15,0 0-19 16,0 0 60-16,0 0-27 15,0 0-67-15,2-6-9 16,-12 31 5-16,-4 7 12 16,3 5-11-16,4-1 6 15,2-3-4-15,5 3-1 16,0-7-7-16,0-1 1 16,0-6-1-16,5-5 0 15,6-6-4-15,-4-7-1 0,1-1-3 16,-2-3-5-16,2 0 9 15,3 0 3-15,5-18-1 16,1-7-20-16,2-5 10 16,-1-5-10-16,-1-8 14 15,3 1-6-15,0-2-13 16,-6 8 14-16,-6 9 13 16,-1 14 7-16,-5 9 5 15,-2 4-6-15,0 0-6 16,0 0-12-16,0 10 1 15,0 14 11-15,0 3 8 16,2 2 4-16,1 3-1 0,6 0-6 16,0-2-1-1,7-3-2-15,3-4-1 0,4-7 1 16,-3-3-4 0,-1-8-5-16,4-5 6 0,0 0 1 15,3 0-1-15,-2-18-7 16,3-6-4-16,-2-3 8 15,2-2-13-15,-1-1 8 16,1-1 2-16,-3 2 3 16,3 3 2-16,-5 6-4 15,-3 3-3-15,-6 7 7 16,-5 5 2-16,-2 3 2 16,-6-1-2-16,0 3-4 15,0 0 4-15,0 0-17 16,0 0-9-16,0 0-17 0,0 3 42 15,-6 3 0-15,2-2 2 16,0-4 2-16,-1 1 3 16,3-1 18-16,2 0 14 15,-4 0 7-15,-4 0-4 16,0 0-10-16,-3 0-6 16,-3 0-15-16,1 6-1 15,-3 9-6-15,-1 5 8 16,1 6-4-16,3 7 2 15,0 4 0-15,5 1 4 16,2-2-12-16,6-2 0 16,0-2-1-16,0-2-3 15,11-7-2-15,7-3-6 16,7-9 1-16,8-6-2 0,7-5 3 16,9 0 2-16,5-24-14 15,-3-8-2-15,-2-8 8 16,-5-9 9-16,-1-5-29 15,-5-14 22-15,-1-8-8 16,-6-9-9-16,-10 3-4 16,-12 16 14-16,-9 22 20 15,0 22 3-15,0 18 38 16,0 4-41-16,-7 14-4 16,-11 25 4-16,-2 13 32 0,0 15-11 15,2 9 3 1,3 5-13-16,1-1 0 0,3-4-5 15,4-4-3-15,1 1 1 16,4-3-4-16,-6-4-3 16,2-4-52-16,-5-14-76 15,-3-14-209-15</inkml:trace>
  <inkml:trace contextRef="#ctx0" brushRef="#br0" timeOffset="3175.07">10679 3096 545 0,'0'0'93'0,"0"0"-61"16,162-107 6-16,-112 84 118 16,-4 5-77-16,-6 9-15 15,-11 9-32-15,-5 0-5 16,-3 17-21-16,-6 19-6 15,-8 14-4-15,-4 6 4 16,-3 2 8-16,0-1-2 16,-6-7 3-16,-2-4-2 15,-1-9-1-15,9-6-1 16,0-7-1-16,0-11-4 16,0-4-18-16,15-9-9 15,8 0 18-15,6-21 4 0,8-10 4 16,4-13 0-16,1-9 1 15,2-5 1-15,1-10-1 16,-7 6 2-16,-7 8-2 16,-8 16 7-16,-12 20 25 15,-7 9-4-15,-4 8-5 16,0 1-23-16,0 0-26 16,0 17 5-16,-7 14 21 15,-1 1-1-15,-4-2 1 16,5-2 0-16,7-6 0 15,0-6-2-15,0-6-28 16,12-6-2-16,14-4 14 16,13 0 11-16,1-16-44 15,7-10-5-15,-9-6 30 16,-12-2 14-16,-8 2-5 0,-14 1-11 16,-4 8-15-16,-4 5-18 15,-25 7-4-15,-7 10 9 16,-2 1 46-16,-1 0 0 15,7 9 10-15,10 13 2 16,8 4 3-16,14 6 0 16,0 4-4-16,10 7 9 15,19-3 19-15,6 0 10 16,-4-1-15-16,-2-4 21 16,-11 2-13-16,-11-4-32 15,-7 6-2-15,-3-4 0 16,-28-1-11-16,-3-3 10 0,1-5-8 15,8-6-30-15,12-4-1 16,11-3-8-16,2-12-78 16,15-1-76-16</inkml:trace>
  <inkml:trace contextRef="#ctx0" brushRef="#br0" timeOffset="3790.41">11915 3214 706 0,'0'0'193'0,"0"0"-186"16,0 0-7-1,0 0 13-15,0 0 31 0,0 0-35 16,125-12-8-16,-92 6 3 16,1-8-3-16,1-5-1 15,1-6-5-15,-7-7 0 16,-7-3 5-16,-11-4 4 15,-11-1 2-15,0 1-5 16,-4 9 18-16,-20 10-13 16,-10 12 2-16,-8 8 6 15,-8 0-9-15,-7 24 5 16,1 9 4-16,0 9 9 16,12 2-10-16,8 0-5 15,12 1 5-15,12-1-8 0,10-2-5 16,2-4 0-1,14-5-6-15,19-3 0 0,12-6 5 16,13-8-2-16,15-11-4 16,18-5-13-16,8-5-24 15,7-22-4-15,-5-12 11 16,-12-7 9-16,-13-6-18 16,-21-6 0-16,-22 2 21 15,-19 7-11-15,-14 14-2 16,-4 14-18-16,-27 12 39 15,-5 9 17-15,-2 0 9 16,9 0 4-16,9 17 11 16,14 10-9-16,6 6 5 0,10 14 26 15,26 7 13-15,6 4-2 16,7 7-26-16,-7-1 6 16,-7 0 3-16,-16-1-14 15,-17-2-24-15,-2-3-4 16,-44-12 4-16,-39-8-6 15,-27-11-39-15,-21-18-153 16,11-9-346-16</inkml:trace>
  <inkml:trace contextRef="#ctx0" brushRef="#br0" timeOffset="4729.67">8212 5432 987 0,'0'0'104'16,"0"0"-104"-16,0 0-13 15,0 0 13-15,0 0 5 16,-7 185 45-16,7-71 0 16,0 4-30-16,0-1 14 0,0-10-1 15,0-7-19-15,0-12-6 16,0-17 2-16,0-14-8 16,10-19-1-16,-2-18-1 15,5-10-1-15,5-10-9 16,9 0 10-16,9-15 0 15,11-10-10-15,6-10-20 16,-2-5 0-16,-1-5-20 16,-8-4-29-16,-11 1-46 15,-11 2-7-15,-11 9-68 16,-7 12 43-16,-2 11-45 16,0 9 191-16,0 5 11 0,2 0 64 15,3 0 57 1,1 15 5-16,2 1-26 0,-2-1-1 15,0 2 11-15,-1 0-35 16,-3-4-22-16,-2 1-12 16,2 2-13-16,-2-1-7 15,2 4-12-15,0 1-8 16,-2 0-1-16,0 2-20 16,0-4-99-16,0-12-185 15</inkml:trace>
  <inkml:trace contextRef="#ctx0" brushRef="#br0" timeOffset="5029.21">8791 5769 992 0,'0'0'108'0,"0"0"-108"16,0 0 7-16,0 0 48 0,0 0 13 15,0 0-62 1,-46-47-6-16,21 22 0 16,2-8 0-16,13-3 0 15,8 3-21-15,2-1 2 16,0 11 3-16,18 7 3 16,5 8 11-16,6 8 1 15,3 0 1-15,-1 22-3 0,-4 15-11 16,-7 10-58-1,-13 6-61-15,-7-1-100 16,-3-6 4-16</inkml:trace>
  <inkml:trace contextRef="#ctx0" brushRef="#br0" timeOffset="5377.28">9406 5857 920 0,'0'0'87'0,"0"0"-80"0,0 0 22 15,0 0 49-15,0 0-78 16,0 0-42-16,-111 16 25 16,28 12 13-16,10 5-34 15,24-4-58-15,34 1 15 16,15 0 58-16,19 1 23 15,31-1 5-15,8 0 1 16,-2-6 16-16,-12-2 15 16,-15-6 9-16,-16-2-20 15,-13 5-26-15,0-4 1 16,-13 3-1-16,-29-1 3 16,-12-8 6-16,-6-3-9 15,6-6-17-15,14 0-102 16,16-14-112-16,17-22-121 0</inkml:trace>
  <inkml:trace contextRef="#ctx0" brushRef="#br0" timeOffset="5610.11">9545 5474 930 0,'0'0'64'0,"0"0"-61"15,56 124-3-15,-46-59 17 16,-5 11 28-16,-5 6 1 0,0 2-25 16,0-4-15-16,-5-5 1 15,-8-5-7-15,-5-8-1 16,-2-12-59-16,-4-14-86 16,-5-20-70-16,0-16-2 15</inkml:trace>
  <inkml:trace contextRef="#ctx0" brushRef="#br0" timeOffset="5751">9565 5692 780 0,'0'0'162'0,"165"-56"-118"16,-85 52 15-16,-9 4 13 16,-13 15-61-16,-16 30-11 15,-21 20-45-15,-21 6-102 0,-23-4-141 16</inkml:trace>
  <inkml:trace contextRef="#ctx0" brushRef="#br0" timeOffset="6106.91">7849 7120 898 0,'160'-29'0'16,"36"4"-32"-16,16 3 26 16,-7 4 6-16,-18 6 34 15,-27 9-34-15,-41 3-17 0,-50 0-36 16,-51 17 30 0,-32 8-172-16,-72 6-71 0</inkml:trace>
  <inkml:trace contextRef="#ctx0" brushRef="#br0" timeOffset="6247.79">7918 7382 4 0,'0'0'923'0,"139"-15"-893"15,9-20-6-15,42 0 29 16,24-1-2-16,4 2-51 16,-13 6-9-16,-33 7-35 15,-47 6-95-15,-48 1-195 16</inkml:trace>
  <inkml:trace contextRef="#ctx0" brushRef="#br0" timeOffset="7023.75">7635 4332 767 0,'131'-47'14'0,"41"1"-7"16,33-2-2-16,31 3 37 15,18 6 26-15,3 6-21 16,-20 16-28-16,-46 8-6 16,-64 9-4-16,-69 6-9 15,-58 31-6-15,-74 17-135 16,-82 8-6-16,-65 2-82 15,-40 0-239-15</inkml:trace>
  <inkml:trace contextRef="#ctx0" brushRef="#br0" timeOffset="7140.05">7722 4573 474 0,'0'0'149'16,"277"-50"-112"-16,-57 11 42 16,44-4-7-16,16 3-36 15,-2 8-36-15,-26 12-7 16,-40 12-37-16,-54 6-94 15,-67 2-219-15</inkml:trace>
  <inkml:trace contextRef="#ctx0" brushRef="#br0" timeOffset="7841.04">6603 2976 559 0,'0'0'115'0,"0"0"-52"0,0 0 8 16,-2-107 29-16,2 103 12 15,0 4-59-15,0 0-53 16,10 17-8-16,0 14 8 16,1 13 6-16,1 5 6 15,-4-5-11-15,1-2 5 16,5-11 1-16,3-10-1 16,14-11-6-16,25-10 0 15,36-20 12-15,37-31-6 16,34-22-6-16,20-18-20 15,8-9 19-15,7-4 0 16,1-1-1-16,-5 5-29 16,-3 10 0-16,-19 16-45 15,-34 24-21-15,-43 24-43 0,-56 26-13 16,-42 4-118-16</inkml:trace>
  <inkml:trace contextRef="#ctx0" brushRef="#br0" timeOffset="8240.7">6436 3066 843 0,'0'0'37'0,"0"0"-37"16,0 0-2-16,0 0 2 15,0 0 8-15,0 0 4 16,5 54-1-16,1-20 8 16,2-2-2-16,0-2-4 15,1-10-1-15,3-5 8 16,5-14-8-16,16-1-7 15,30-22 39-15,30-32-11 16,38-20-29-16,31-21 10 16,20-11-7-16,25-6-2 0,25 0-1 15,24-1-4 1,16 9-1-16,-9 15-3 0,-27 22-22 16,-53 30-44-16,-65 27-75 15,-76 10-254-15</inkml:trace>
  <inkml:trace contextRef="#ctx0" brushRef="#br0" timeOffset="9340.04">7330 6270 714 0,'0'0'48'0,"0"0"-14"15,0 0 42-15,0 0 4 16,0 0-18-16,0 0-46 16,33-72-16-16,-26 100-17 15,4 12 14-15,-4 8 3 16,2 2 3-16,-3-4-1 16,4-8 0-16,7-9 7 15,10-14-9-15,18-15 0 16,21 0 0-16,28-33 11 15,31-23 0-15,24-19-11 16,11-11 11-16,5-6-11 0,3-8 3 16,-10 2-9-16,-16 7-7 15,-22 15-15-15,-39 18-34 16,-42 22-66-16,-39 18-184 16</inkml:trace>
  <inkml:trace contextRef="#ctx0" brushRef="#br0" timeOffset="9757.32">7214 6330 878 0,'0'0'35'15,"0"0"-30"-15,0 0 7 16,0 0 30-16,0 0-33 16,0 0-7-16,0 0-3 15,22 109 2-15,-13-43 0 16,7-2 0-16,3-10-1 15,10-11-2-15,14-28 1 16,22-15 0-16,28-32 1 16,30-42 11-16,33-30-7 0,15-19-2 15,7-11 7 1,3-7-9-16,-3 4-10 0,-1 10-16 16,-8 15-16-16,-20 28-18 15,-31 31-23-15,-47 29-71 16,-50 24-207-16</inkml:trace>
  <inkml:trace contextRef="#ctx0" brushRef="#br0" timeOffset="17741.75">7513 5456 51 0,'0'0'672'0,"0"0"-609"15,0 0-49-15,0 0 57 0,0 0 32 16,0 0-35 0,0 0-63-16,87-76-5 0,-119 76-15 15,-26 0 3-15,-29 16 9 16,-21 8 3-16,-2 0-11 16,19 2-9-16,26 1 6 15,28-6 5-15,20 3 4 16,17 0 0-16,9 7 2 15,38 7-1-15,16 2 4 16,8 3 6-16,1 6 1 16,-12-3-2-16,-16 2 1 15,-17 0-6-15,-23 0-1 0,-4 1-4 16,-40-1-1-16,-32 4 0 16,-21-4 5-1,-11-2 0-15,-6-4 0 16,12-8 1-16,21-6 1 0,27-8 1 15,28-3 0-15,22-4-2 16,5 3-5-16,35 6 5 16,18 7 28-16,11 4 3 15,2 7-13-15,-2 7-6 16,-12 7-7-16,-16 6 4 16,-16 4-9-16,-16 2-1 15,-9 1-7-15,0-2 8 16,-19-2 9-16,-3 1-8 15,5 1 3-15,12-3-8 16,5-6 3-16,20-4-22 0,36-3-3 16,18-5 26-16,12-3-7 15,10-1 7-15,-2 2-14 16,-8 1-6-16,-5 1-43 16,-12 7-83-16,-5 0-38 15</inkml:trace>
  <inkml:trace contextRef="#ctx0" brushRef="#br0" timeOffset="30438.84">15547 1606 568 0,'0'0'78'0,"0"0"-50"16,0 0 38-16,0 0 56 15,0 0-53-15,0 0-21 16,0 0-18-16,0 0 33 16,-22-96-14-16,40 66-27 15,15-6-11-15,13 0-8 16,12-5 8-16,7 6 2 16,2 5-10-16,0 11-3 15,-6 11 2-15,-9 8-2 16,-4 0 0-16,-9 10-1 15,-10 18-7-15,-8 5-35 16,-15 12-30-16,-6 2-7 16,-4 1-28-16,-27-2-79 0,-10-7-53 15</inkml:trace>
  <inkml:trace contextRef="#ctx0" brushRef="#br0" timeOffset="30689.56">15734 1449 757 0,'0'0'173'0,"0"0"-150"16,0 0 7-16,0 0 88 16,0 0-54-16,0 0-64 0,38 4-10 15,-30 49 10-15,4 11 13 16,-5 10-7-16,-7 10-6 15,0 4 0-15,0 1-2 16,-5-3-17-16,-11-8-72 16,-1-3-49-16,-1-12-118 15,3-10-67-15</inkml:trace>
  <inkml:trace contextRef="#ctx0" brushRef="#br0" timeOffset="31223.1">15507 2239 821 0,'0'0'47'16,"0"0"-38"-16,0 0 76 15,0 0 34-15,0 0-93 0,0 0-18 16,-7-22-8-16,21 22-10 16,7 0 10-16,14 0 11 15,2 0-10-15,10-4 1 16,6-10 5-16,10-8-7 15,6-4 0-15,0-8-20 16,-2 0-21-16,-7-4-8 16,-16 6 37-16,-15 4 10 15,-8 10 3-15,-15 8-1 16,-6 8 0-16,0 2 0 0,0 0-16 16,0 8 6-1,0 17 8-15,0 2 4 0,0 3 6 16,0 0 2-1,0-2 2-15,0-1-1 0,0-4 3 16,0-5-4-16,0-7 6 16,0-5-9-16,0-6-2 15,0 0 5-15,0 0 7 16,0-15 21-16,5-14-38 16,7-10 0-16,7-3-10 15,5-2-12-15,1 2-2 16,2 10 6-16,1 6 12 15,3 12 6-15,4 11 0 16,0 3-1-16,1 5 0 16,-3 23 1-16,-8 8-9 0,-6 4 4 15,-9 6-33 1,-10 0-36-16,0-1-82 0,0-10-96 16</inkml:trace>
  <inkml:trace contextRef="#ctx0" brushRef="#br0" timeOffset="31466.58">16719 1626 869 0,'0'0'158'0,"0"0"-150"0,0 0-6 16,0 0-2-16,15 110 62 15,-10-32-18-15,-2 3-25 16,-3-3-14-16,0-7-4 16,0-6-1-16,-8-1-8 15,4-4-56-15,0-4-69 16,-1-13-133-16,3-17-118 16</inkml:trace>
  <inkml:trace contextRef="#ctx0" brushRef="#br0" timeOffset="31958.12">16599 2059 804 0,'0'0'64'0,"0"0"-44"16,0 0 12-16,0 0 33 16,145-107-34-16,-99 96-27 15,6-1-4-15,1 4 0 16,-2-2 0-16,3 1 1 15,-7 1-1-15,-5-3-6 16,-7-1 3-16,-8 1 3 16,-6 3 0-16,-11 2 1 15,-5 5-1-15,-5 1 2 16,0 0 0-16,0 0 7 16,0 0-3-16,0 0 0 15,0 0-5-15,0 15-1 0,0 16 12 16,-7 9 3-16,1 0 5 15,-2 0-7-15,4 0 1 16,0-6-1-16,4-4-10 16,0-6-3-16,0-6 1 15,0-6-1-15,0-5 0 16,0-3-2-16,0-4-1 16,6 0 3-16,2-4 9 15,-4-17 7-15,-2-2-9 16,-2-14-7-16,0-1-3 15,-12-4-5-15,-17-2 1 16,-6 5-11-16,-3 9-25 16,3 11-6-16,6 9-72 0,16 8-90 15,10 2 74-15,3 3 14 16,22 14-128-16</inkml:trace>
  <inkml:trace contextRef="#ctx0" brushRef="#br0" timeOffset="34215.6">17448 1925 385 0,'0'0'168'16,"0"0"-107"-16,0 0 21 16,0 0 56-16,0 0-24 15,0 0-46-15,67-12-68 16,-67 12-4-16,-10 14 4 16,-3 10 18-16,2 2-1 0,0-1-3 15,4 2-4 1,5-4-7-16,2 0 3 0,0-2-5 15,0-4-1-15,18 2-1 16,2-7-4-16,0-5 3 16,-1-1-7-16,4-6-10 15,-3 0 19-15,-2 0-1 16,-2-8-1-16,-3-11 1 16,-4-12-20-16,-7-5-4 15,-2-10 5-15,0-6 15 16,0-11-15-16,-6 6 7 15,-8 13 13-15,3 13 2 16,-1 19-1-16,2 12 16 16,-3 0-13-16,-6 8 1 15,-5 22-3-15,-3 12 8 0,0 5-1 16,5-1 2-16,6 0 3 16,8-4-7-16,8-2 3 15,0-5-4-15,11-8-6 16,15-3-2-16,6-6 2 15,1-4 0-15,8-6 2 16,-2-5-2-16,6-3 0 16,0 0-4-16,1-17-3 15,3-6 2-15,-2-12 1 16,0-3-4-16,-7-2-35 0,-5-1 12 16,-4 5 18-1,-4 10 6-15,-6 8 7 0,-6 11 6 16,-3 7-3-1,-2 0 0-15,-1 0-2 0,3 0-1 16,-6 12-1-16,1-2-2 16,-3 2 0-16,-2-1-1 15,-2-5 2-15,0 1-3 16,0-5 3-16,0-2-11 16,0 0 13-16,0 0 3 15,-8 0 10-15,-10-10 0 16,-6-3-7-16,3 0 5 15,1 5 7-15,3 2-5 16,0 2-3-16,0 4 8 16,1 0-6-16,1 0-4 0,-1 12-4 15,1 8-2 1,1 8 1-16,5 4 3 0,5-2 1 16,4 2-1-1,0-3-2-15,0-2-4 0,11-5 1 16,7-5-1-16,-1-6-7 15,4-4 6-15,1-7 1 16,3 0 1-16,-1 0-1 16,2-21-3-16,1-6-11 15,0-11-6-15,0-10-17 16,2-4 13-16,-2-15 10 16,-3-14-6-16,-4-10-1 15,-6-4-11-15,-8 11 29 0,-3 24 3 16,-3 21 15-16,0 21 30 15,0 12 8-15,0 6-30 16,0 0-14-16,0 3-8 16,-14 18-1-16,-1 12 14 15,1 5 1-15,1 6 7 16,8 8-9-16,3 8-1 16,2 6 5-16,0 1-10 15,7-8-5-15,11-10 1 16,1-9 1-16,4-10-4 15,-3-6-10-15,0-8-4 16,-2-6-8-16,-1-8 3 16,4-2 13-16,1 0 5 15,1-21-8-15,3-8-5 0,1-7 5 16,-3-10 7-16,3-15-20 16,2-8-2-16,-4-2 1 15,-6 14 22-15,-5 24 1 16,-10 19 13-16,-1 14 34 15,-3 0-40-15,2 8-7 16,4 24 0-16,-1 11 15 16,0 4 10-16,-3 1-12 15,-2-1-6-15,2-3-2 16,0-8 3-16,3-6-5 16,-1-12-3-16,7-7 1 15,3-6-2-15,6-2-3 0,2-3 1 16,7 0 2-1,6-3 1-15,-2-19-31 0,-1-10 1 16,-5-5 22-16,-7-7-13 16,0-7 9-16,0-2 11 15,-6 6-12-15,-4 5 6 16,1 15 6-16,-3 7 1 16,-2 9 2-16,-4 6-1 15,-2 5 10-15,0 0-4 16,0 0-7-16,0 0-6 15,0 0-7-15,0 5 8 16,0 1 5-16,0-4 0 16,0 3 2-16,0-5-2 15,0 0 0-15,0 0 3 16,0 0 9-16,0 0 5 0,0 0 0 16,0 1-3-16,0 4-9 15,0 3-5-15,0 4 0 16,0 7 8-16,0 6 0 15,0 3 0-15,-2 6 8 16,0 0-10-16,2-2 3 16,0 1-2-16,0-5-4 15,0-2 1-15,9-5-2 16,7-2-4-16,-1-7-2 16,3-6 0-16,-3-2 4 15,3-4 4-15,0 0 7 16,0 0-5-16,-1-18 2 0,6-6-8 15,-1-8-9-15,3-10-10 16,0-7-13-16,-6-4 3 16,1 5-1-16,-4 11 14 15,-2 13 10-15,-4 12-5 16,-1 8 5-16,1 4 1 16,-4 0 5-16,-2 2-1 15,3 12-3-15,-5 3 0 16,0 0 1-16,-2-3 2 15,0-4 1-15,0-4 0 16,0-2 2-16,0-4-1 16,0 0 6-16,0 0 4 15,0 0 21-15,-2-10 3 0,-9-6-22 16,-2 4-8-16,1 2-1 16,0 7 4-16,2 0-2 15,1 3-1-15,-2 0-3 16,-2 6-1-16,0 16 1 15,2 9 5-15,-1 5-2 16,6 3 4-16,3 1-1 16,3-1-2-16,0-5 0 15,0-6-6-15,5-8 0 16,9-6-4-16,1-6-5 16,3-4-5-16,6-4-6 15,5 0 13-15,7 0 3 16,0-14-24-16,1-9-2 15,-1-10 0-15,-5-15-20 0,2-14-43 16,-4-6 33-16,-6-5 9 16,-6 11 12-16,-7 18 21 15,-8 16 18-15,-2 16 49 16,0 12-26-16,0 0-23 16,-6 6 0-16,-8 26 1 15,-1 14 29-15,1 13 10 16,5 10 0-16,7 1-8 15,0 3-6-15,2-7-19 16,0-7-1-16,0-9-6 16,0-9-10-16,0-5-46 15,0-13-41-15,0-12 7 16,0-9-11-16,0-2-101 16,0-12 81-16</inkml:trace>
  <inkml:trace contextRef="#ctx0" brushRef="#br0" timeOffset="34407.42">19634 1834 243 0,'0'0'205'0,"0"0"-78"16,73-124-22-16,-56 110 36 16,1 10-59-16,3 4-32 15,-2 0-29-15,6 28-6 16,0 10-1-16,-7 6-10 16,-7 5-4-16,-9-1-2 0,-2-3 2 15,0-6 0-15,-13-7-36 16,-10-6-32-16,-4-12-83 15,-2-14-52-15</inkml:trace>
  <inkml:trace contextRef="#ctx0" brushRef="#br0" timeOffset="34541.72">19948 1376 513 0,'0'0'365'0,"0"0"-365"15,0 0-172-15,0 0 146 16,0 0-20-16,87 140-109 16</inkml:trace>
  <inkml:trace contextRef="#ctx0" brushRef="#br0" timeOffset="35289.51">20110 1878 768 0,'0'0'107'15,"0"0"-104"-15,0 0 10 16,0 0 37-16,0 0-41 16,0 0-1-16,0 89-2 15,2-62 1-15,7-4 1 16,7-1-3-16,-1-4 4 16,8-6-5-16,-1-4-3 15,3-3-2-15,-4-5 5 16,0 0-1-16,-1 0 1 0,-3-17-8 15,0-7-13-15,-5-8 4 16,-3-8-11-16,-7-6 19 16,-2-17-9-16,0-9 14 15,0 4 10-15,-6 14-3 16,-9 20 14-16,-1 22 11 16,1 12-11-16,-4 0-18 15,-3 6 4-15,-4 22-6 16,-1 8 7-16,2 7 1 15,5 0 3-15,7-3 1 16,4-4-7-16,6-5 0 16,3-7-4-16,0-4-2 0,5-6 0 15,15-4 0-15,9-3 0 16,2-4-1-16,7-3-6 16,-2 0-5-16,2-3-22 15,0-20 4-15,-3-7-3 16,3-18-8-16,2-7-2 15,-2-1-34-15,-5 6 43 16,-8 18 34-16,-10 16 49 16,-7 12-3-16,-6 4-11 15,2 4-14-15,0 22-21 16,1 10 28-16,1 5 1 16,-4-1 0-16,1-4-13 15,0-5-3-15,3-8-9 16,1-9 0-16,1-8-2 0,4-6 2 15,7 0-2-15,13-6-4 16,6-26-20-16,2-8-1 16,2-9-20-16,-1-1 0 15,-6 2 24-15,-3 8 6 16,-6 8 1-16,-11 16 12 16,-6 14 10-16,5 2 0 15,-1 18-6-15,12 16-4 16,8 12 3-16,3 10-3 15,1 5 0-15,-6-4-111 16,-6-10-602-16</inkml:trace>
  <inkml:trace contextRef="#ctx0" brushRef="#br0" timeOffset="36410.71">22030 1077 339 0,'0'0'751'16,"0"0"-751"-16,0 0 9 15,0 0-9-15,0 0 14 16,0 0-12-16,-140-47-2 16,64 59-10-16,7 10-10 15,16 6-30-15,21 3-6 0,28 7 9 16,4 6 24-16,40 6 16 16,20 8 5-16,12 2 2 15,-5 3 5-15,-11-5-1 16,-17-4 11-16,-20 2-7 15,-19-3-7-15,-8 0 1 16,-36-3-2-16,-20-8 1 16,-13-7 0-16,-2-12 0 15,7-5 2-15,19-7-3 16,22-4 1-16,17-4-1 0,14 0 6 16,0 2-6-1,2 1 0-15,18 6 1 16,7 7 19-16,5 4 6 15,-3 6-9-15,-3 4-8 0,-8 3-1 16,-11 4 0-16,-7 0-8 16,0 4 2-16,-20 2 0 15,-9-2 3-15,4 1-3 16,10-6 1-16,15-4-3 16,0-1 0-16,44 0-5 15,29 2 5-15,21 3 4 16,11-2-3-16,7 6-1 15,-6-1-39-15,-12-6-112 16,-19-8-198-16</inkml:trace>
  <inkml:trace contextRef="#ctx0" brushRef="#br0" timeOffset="37089.06">23031 1498 1169 0,'0'0'28'16,"0"0"-8"-16,0 0 31 15,0 0-12-15,0 0-39 16,0 0-16-16,11 115 16 16,-11-15 3-16,0 6-2 15,0-2-1-15,0-10 1 16,6-12-1-16,17-14-13 0,-5-11-24 16,-3-17-6-16,-3-16 2 15,-8-14-10-15,1-10-32 16,-5 0 70-16,0-31 12 15,0-15 2-15,0-13-1 16,0-12 9-16,0-15-8 16,0-25-1-16,0-19-6 15,4-4-20-15,12 7-49 16,8 27 21-16,7 29 54 16,5 24 28-16,2 25 10 15,4 16-6-15,3 6-11 16,4 26-8-16,0 20 4 15,-7 13 5-15,-11 5-3 0,-17 4-3 16,-14-2-12-16,-18 5 2 16,-38-7 2-16,-21-2-8 15,-19-11-5-15,-7-16-68 16,14-17-95-16,26-16-138 16</inkml:trace>
  <inkml:trace contextRef="#ctx0" brushRef="#br0" timeOffset="37775.87">23880 1758 97 0,'0'0'782'0,"0"0"-723"15,0 0-40-15,67-110 72 16,-67 92 22-16,0 4-52 15,0 8-55-15,-12 4-3 16,-7 2 1-16,-6 0-4 16,-6 16-1-16,-4 14 1 15,6 8 0-15,0 8 5 16,6 0-4-16,10-2-1 16,1 1 1-16,8-10 0 0,4 1-1 15,0-7-4 1,0-11-13-16,0-4-35 0,0-8 1 15,4-6 1-15,12 0 11 16,2-17 39-16,2-16-36 16,3-3 5-16,-6-2 31 15,-1 6 2-15,-7 8 13 16,-5 9-1-16,-4 9 28 16,0 6-23-16,0 0-19 15,0 0-12-15,0 0 0 16,2 13 11-16,8 5 1 15,3-1 0-15,5-1-2 16,8-3-13-16,7-9-3 16,8-4 11-16,3-4-20 15,3-26-24-15,-3-13-6 16,-6-7-40-16,-9-4 56 0,-11 2 9 16,-11 10 1-16,-7 9 24 15,0 12 2-15,-11 7 10 16,-18 5 2-16,-11 6 6 15,-3 3-5-15,6 0-5 16,8 0-3-16,10 20 2 16,17 4 1-16,2 6-2 15,8 6 4-15,25 8 12 16,5 4 2-16,-1 2-4 0,-6 3-12 16,-8-7-3-1,-10 2-1-15,-13-8-6 0,0-6-31 16,-4-5-14-16,-16-15-14 15,8-3-86-15,12-9-86 16</inkml:trace>
  <inkml:trace contextRef="#ctx0" brushRef="#br0" timeOffset="38998.71">24596 1626 599 0,'0'0'111'15,"0"0"3"-15,0 0 10 16,0 0-24-16,0 0-58 16,0 0-31-16,-99-60-9 0,57 70 7 15,2 12-2-15,11 1-3 16,4 4-2-16,10 1-2 16,8-2 1-16,4 5-2 15,3-4-6-15,0-3 0 16,7 0-5-16,9-1-7 15,-1 1-6-15,3-5 5 16,-2 1-6-16,-3-9 3 16,0-5-16-16,-1-4-33 15,-1-2 11-15,3 0 56 16,3-12 2-16,1-12 3 16,0-7 6-16,2-1 2 15,-7 6-6-15,-1 8 9 16,-6 11 6-16,-6 2 19 0,2 5-20 15,0 0-16-15,1 2-14 16,5 14 14-16,4 2 0 16,1-2 4-16,3-2 3 15,-1-1-3-15,3-9-4 16,5-4 0-16,1 0 12 16,0 0-9-16,3-4 1 15,-2-14-2-15,-3 0 0 16,2 0-2-16,-1 1-5 15,-1 8 5-15,-2 0 1 16,0 7-1-16,1 2 2 16,-4 0-4-16,3 0 1 15,-7 0 1-15,-1 9-1 0,-6 0-4 16,-4 1-14 0,-2-1-2-16,0-1-8 0,0-3 22 15,0-3 3-15,0 1 4 16,0-3 0-16,0 0 8 15,0 0 4-15,0-7 13 16,-2-14-5-16,-14-8-13 16,-3-2-4-16,-8-2 3 15,-2 7-6-15,0 6 0 16,2 10 3-16,6 6 4 16,2 4 6-16,-1 0-1 15,5 0 7-15,-3 16-10 16,5 11 3-16,-3 4-1 15,5 9-1-15,2 0 0 0,4-1-4 16,5 0 3-16,0-6-6 16,0-5-2-16,7-9-1 15,11-5-1-15,4-5-2 16,5-6 3-16,6-3 6 16,3 0-6-16,-1-9-4 15,3-19-32-15,-2-15-9 16,-4-11 7-16,-1-10-14 15,-8-10 34-15,-2 1 2 16,-5-4-31-16,-10 8 12 16,-6 15 15-16,0 18 20 15,0 20 74-15,0 13-14 16,0 3-40-16,-4 0-15 0,-10 28 1 16,-5 12 7-1,-6 5 13-15,2 10-1 0,8-4 1 16,6-1-8-16,9-1-9 15,0-5-3-15,0-6 0 16,16-8-6-16,9-5-4 16,0-14 1-16,10-7 2 15,-2-4-13-15,0 0-20 16,-4-5 4-16,1-11-7 16,-9-4 3-16,-5 2 4 0,-1 4 30 15,-3 1 21-15,-8 5 2 16,1 4-8-16,-5 2 22 15,0 2-6-15,0 0-25 16,0 2-6-16,4 23-9 16,0 4 9-16,-2 7 8 15,1 1-7-15,-3-7 5 16,2-3-5-16,1-2-2 16,1-9-5-16,5-4-72 15,-1-12-59-15,4 0-76 16</inkml:trace>
  <inkml:trace contextRef="#ctx0" brushRef="#br0" timeOffset="39178.1">25444 1325 788 0,'0'0'153'0,"0"0"-153"15,0 0-11-15,0 0 11 16,0 0 0-16,0 0-136 15,-7 34 51-15,5 6-39 16,2 5-12-16,0 0-18 16,13-2-109-16</inkml:trace>
  <inkml:trace contextRef="#ctx0" brushRef="#br0" timeOffset="40160.32">25627 1600 833 0,'0'0'66'0,"0"0"-45"0,0 0 88 16,0 0-1-16,0 0-80 16,0 0-28-16,-52-42 0 15,30 46-1-15,0 14-1 16,2 4-7-16,4 0 6 16,10 4-15-16,1-5-23 15,5-2-4-15,0-5-23 16,0-5 3-16,18-6-9 15,0-3 16-15,2 0 1 16,-2 0 6-16,-3-6 51 16,-5-2 14-16,-8 6 44 0,0 2 28 15,0 0-34 1,7 20-34-16,-1 23 2 0,4 13-9 16,-6 12 24-1,1 2-13-15,-7 0-5 0,0-2-4 16,0-4 1-16,0 1 21 15,-15-7-6-15,-3-11-9 16,-5-10-7-16,4-15-6 16,3-12-4-16,0-10 0 15,-4 0 2-15,3-18 7 16,-4-22-10-16,7-12-2 16,14-7-30-16,0-4-15 0,30-8-23 15,12-5 16 1,7-2 12-16,2 4-3 0,-1 14 43 15,-6 22 18-15,-4 21 12 16,-2 17-10-16,-4 0 7 16,-3 21 7-16,-2 11-18 15,-10 5-13-15,-2 8 3 16,-9-3-1-16,-6-4-4 16,-2-6 1-16,0-4 5 15,0-9-6-15,0-8 1 16,0-5-1-16,0-6 1 15,0 0 5-15,0 0 9 16,-2-12-3-16,0-16-13 16,2-7-7-16,0-7 5 15,0-13-38-15,9-13-40 16,11-3-17-16,5 7-20 0,2 16 30 16,-2 22 87-16,-2 14 58 15,-3 8 14-15,-5 4-16 16,4 2-7-16,-1 24-16 15,1 11 7-15,2 7-16 16,-6 1 1-16,-8-3-12 16,-2 1-7-16,-5-13-4 15,0-10 3-15,0-8-2 16,0-9-1-16,0-3 2 16,0 0 3-16,-3-13-6 15,-4-25-1-15,7-6-28 0,0-8 0 16,10-1-29-1,17 1 12-15,6 6-10 0,2 12 45 16,-3 12 10-16,-6 13 23 16,-6 9 0-16,-4 0-3 15,-1 13-11-15,-1 15 19 16,-3 6-16-16,-5 4-9 16,-1 2-1-16,-5 1-1 15,0-5-1-15,0-4 0 16,0-9-11-16,0-9-30 15,0-6-45-15,11-8-44 16,16 0 39-16,6-23-148 16</inkml:trace>
  <inkml:trace contextRef="#ctx0" brushRef="#br0" timeOffset="40413.19">26761 1539 402 0,'0'0'206'0,"0"0"-134"0,0 0-33 16,0 0 30-16,0 0-43 15,0 0-23-15,-98-37-1 16,67 37-2-16,10 17 0 16,11 8-5-16,10 5 3 15,0 10-1-15,15 6 3 16,22 7 36-16,11 3-13 16,-4-5 27-16,-8 0-35 0,-12-8-9 15,-17-8-6 1,-7-11-8-16,-11-8-11 0,-31-11 5 15,-14-5-45-15,-4 0-107 16,8-23-145-16</inkml:trace>
  <inkml:trace contextRef="#ctx0" brushRef="#br0" timeOffset="41055.46">27120 1305 927 0,'0'0'69'0,"0"0"-69"15,0 0-4-15,31-120 4 16,-22 96 34-16,-1 4-27 16,-1 10-7-16,0 6-6 15,-2 4 3-15,-3 0 3 16,0 8-9-16,-2 18-3 0,0 8 7 16,0 4 5-1,-16 2 8-15,-8 4-6 0,-3-3-2 16,3-4 6-16,-1-2-5 15,8-6 0-15,7-2-1 16,10-3 0-16,0 4-4 16,25-2 4-16,17 2 0 15,9 0-2-15,5-2-2 16,-4-2-17-16,-12 0-5 16,-16-2 7-16,-13-2 5 15,-11 4-12-15,0 3-9 16,-40 2 21-16,-16 7 11 15,-10 3 3-15,1 1 6 16,14 0 4-16,19-2-8 16,26 4 2-16,6 6 0 0,21 4 29 15,27 6 5 1,5 7-11-16,-2 1-1 0,-10 2-5 16,-14-2-9-16,-17 4 2 15,-10-4-14-15,-6 1 5 16,-29-3-1-16,-15-4 0 15,-14-6-3-15,-15-4-1 16,-10-6 0-16,1-8-81 16,7-9-172-16</inkml:trace>
  <inkml:trace contextRef="#ctx0" brushRef="#br0" timeOffset="42129.06">15462 3712 972 0,'0'0'78'15,"0"0"-63"-15,0 0-13 16,0 0 7-16,0 105 1 15,0-6 46-15,0 11-29 16,2 5-8-16,9-10-7 16,3-5 7-16,-1-5-16 15,-1-10 2-15,-1-11-5 16,-5-8-2-16,-2-15-35 16,2-8-38-16,-6-17-77 15,0-11-53-15,0-15 4 16,0-10-203-16</inkml:trace>
  <inkml:trace contextRef="#ctx0" brushRef="#br0" timeOffset="42371.9">15385 3649 657 0,'0'0'194'0,"0"0"-133"16,158-36-34-16,-79 58 35 15,11 25 17-15,-3 13-42 16,-16 10-19-16,-24 4-18 16,-28 3-3-16,-19-6 3 15,-17-4 0-15,-41-5 11 16,-25-10-11-16,-12-10-3 0,1-10-38 16,9-14-42-16,25-8-58 15,27-10-86-15,26 0-127 16</inkml:trace>
  <inkml:trace contextRef="#ctx0" brushRef="#br0" timeOffset="42755.63">16177 4007 617 0,'0'0'124'15,"0"0"-78"-15,0 0 49 16,0 0 78-16,0 0-76 15,0 0-80-15,67-15-17 0,-67 15-5 16,-7 18 5-16,-6 13 5 16,-5 10 1-16,5 5 1 15,-1 1 1-15,6 1-5 16,6-2-1-16,2-4-1 16,0-4-1-16,0-5 2 15,0-10-2-15,4-11-14 16,0-6-2-16,-2-6-5 15,-2 0 18-15,0-4 3 16,0-22 9-16,0-10-9 16,0-8 0-16,-10-6-4 15,-11-4 3-15,-3-2-15 16,-5 6-20-16,-2 11 6 16,7 17-35-16,3 12-65 15,10 10-47-15,11 0 18 0,0 16 37 16,23 2 20-16</inkml:trace>
  <inkml:trace contextRef="#ctx0" brushRef="#br0" timeOffset="43849.94">16451 4336 538 0,'0'0'310'16,"0"0"-288"-16,0 0 6 15,0 0 75-15,0 0-34 16,0 0-45-16,81-29-21 16,-62 17 1-16,2-2-4 15,-1-2 1-15,-3-4-4 16,0 2 3-16,-9-6-2 15,-1-2-22-15,-7-3 11 16,0-2 5-16,0 5 8 16,0 5 5-16,-5 10-1 15,-12 9 5-15,-1 2-6 16,-5 0 0-16,-6 16 2 0,0 7 7 16,3 5-4-16,4 2 4 15,8 1-6-15,5-3 1 16,7 0-4-16,2 0 0 15,0-1-3-15,20 0-2 16,16-1-7-16,6-6-17 16,12-5-19-16,4-6-19 15,0-7 6-15,2-2-14 16,-2 0-5-16,-3-4-10 16,-4-14 23-16,-3-4 18 15,-11-4 30-15,-3-3 16 16,-10-2 21-16,-8 1 29 15,-10-2 16-15,-4 4-13 16,-2-1 25-16,0 7-21 16,-8 2-1-16,-12 7-19 0,-7 4-4 15,-4 9-12-15,-10 0 0 16,1 0 5-16,-1 13-2 16,5 6-7-16,7 8-11 15,4 0 0-15,5 1-5 16,7 3-1-16,3-3 1 15,8-2 1-15,2-4-2 16,0-6-4-16,0-6 4 16,12-4-16-16,10-6-10 15,4 0 14-15,6 0 11 16,8-18-6-16,-4-8 1 16,-3-6 4-16,-4-6-16 15,-4-6 5-15,-6-10-10 0,-7-10-29 16,-8-11 7-16,-4 4 21 15,0 10-3-15,0 23 27 16,0 20 12-16,0 15 34 16,-4 3-30-16,-3 0-16 15,-6 30 0-15,-6 11 7 16,-2 9 9-16,-2 6 6 16,3-2-5-16,7-4-14 15,4-3 4-15,9-7-6 16,0-6-2-16,3-8 2 15,20-6-2-15,8-4-5 16,8-10-2-16,-1-4-4 0,4-2-13 16,-5-2 1-16,2-19-17 15,-10-6 13-15,-7-3-14 16,-6-1 42-16,-8 5 1 16,-3 7 7-16,-3 6 18 15,-2 8 6-15,0 1 0 16,0 4-14-16,0 0-11 15,0 0-7-15,0 8-12 16,0 10 12-16,2 4 0 16,-2 2 4-16,3 2-1 15,-1-2-3-15,0-2 0 16,1-2-10-16,-3-10-124 0,0-10-142 16</inkml:trace>
  <inkml:trace contextRef="#ctx0" brushRef="#br0" timeOffset="44003.69">17399 3764 749 0,'0'0'114'16,"0"0"-114"-16,0 0-167 15,0 0 130-15,0 0 24 16,0 0-265-16</inkml:trace>
  <inkml:trace contextRef="#ctx0" brushRef="#br0" timeOffset="44988.9">17617 4024 634 0,'0'0'254'0,"0"0"-243"15,0 0-5-15,0 0 31 16,0 0 6-16,0 0-22 15,-46 67 0-15,32-41-8 16,5-1-1-16,5 1-8 16,4 1 0-16,0-1-4 15,0-2 1-15,2-2-1 0,15-4-4 16,6-7-19 0,3-4 8-16,1-5-8 15,0-2-9-15,-1 0 18 0,1-13-16 16,-2-10 12-16,-1-5 5 15,-1-4 7-15,-4-10-14 16,-3-2-16-16,-3 2 2 16,-1 9 16-16,-5 15 18 15,-1 11 23-15,-4 4 0 16,3 3-19-16,-3 0-3 16,5 0-2-16,0 6-2 15,-1 6 3-15,-2-2-1 16,-4-1-2-16,0-3 3 15,0-5 0-15,0 1-1 16,0-2 1-16,-8 0 10 0,-1 0 5 16,0 0 0-16,0-6 6 15,2 3 9-15,-2 0-1 16,2 3-6-16,-1 0-5 16,-3 0 0-16,-3 0-5 15,1 0 0-15,-3 0-1 16,3 16 1-16,-3 6-3 15,3 4-1-15,1 4-6 16,4 1 1-16,6-1-4 16,2-3 0-16,0-4-2 15,0-4 2-15,8-6-4 16,6-6 1-16,-1-2-7 0,1-5-5 16,-3 0 15-16,3 0-8 15,-1-5 5-15,-5-8-8 16,-1-5-5-16,-2-3-14 15,-1-2 4-15,1-5 5 16,1 6-13-16,1 3 13 16,0 11 7-16,-1 7 11 15,1 1 3-15,4 0 3 16,5 0 2-16,-1 12 17 16,3 4 4-16,-3 0-12 15,1 2-1-15,-1-4-7 16,4-1-1-16,3-8 0 15,5-2 0-15,2-3 0 16,7 0-5-16,1-7 0 16,1-17-37-16,-5-6-23 0,-4-6-47 15,-8-6 14-15,-8-2 22 16,-9-8 34-16,-4-9 29 16,0 1 8-16,0 2 14 15,-2 18 3-15,-5 16 1 16,3 22 45-16,0 2-54 15,-3 30-7-15,-2 22 5 16,0 13 30-16,-2 10 6 16,2 4 8-16,2-1-29 15,5-6 4-15,0-7-2 0,2-8-11 16,0-7-7-16,0-7-6 16,0-8-99-16,0-13-75 15,0-18-339 1</inkml:trace>
  <inkml:trace contextRef="#ctx0" brushRef="#br0" timeOffset="45348.54">18250 4245 785 0,'0'0'0'0,"0"0"-29"15,119-66-68-15,-76 40 97 16,2 1 15-16,0 0-15 15,-1 0-42-15,-9 1 39 16,-6 4 3-16,-13 2 6 0,-16 6-2 16,0 4 22-16,-2 2 34 15,-20 2-45-15,-5 4-5 16,-4 0 27-16,-3 0 9 16,1 18 0-16,2 6-14 15,4 8 9-15,6 3-10 16,9 2-13-16,5-1-6 15,7-1 3-15,0-3-9 16,4-2-2-16,19-6-1 16,4-4-6-16,4-4 0 15,9-5-1-15,6-2-41 16,10-8-42-16,11-1-88 0,7 0-70 16</inkml:trace>
  <inkml:trace contextRef="#ctx0" brushRef="#br0" timeOffset="48121.64">19564 4101 788 0,'0'0'228'0,"0"0"-187"0,0 0-36 16,0 0 34-16,0 0 2 15,0 0-38-15,0 0-1 16,-82 81 7-16,62-40-5 15,7-3 0-15,3-3-3 16,10-2 2-16,0-5-3 16,0-3 2-16,14-4-5 15,8-7 2-15,2-3-13 16,5-5-5-16,0-6 5 16,7 0-1-16,2-2 1 15,2-21-1-15,4-7-1 16,-1-8 14-16,-3-7 0 15,0-5-13-15,-4 0 13 16,-3 2-10-16,-6 10 2 0,-3 12 2 16,-5 15 4-16,-6 11 4 15,1 0-2-15,-4 0-5 16,1 19-4-16,-4 6 9 16,-2 0-1-16,-3 0-1 15,-2-7-2-15,0-7-2 16,0-4-7-16,0-7 9 15,0 0 6-15,0 0 5 16,0-2 6-16,0-17-1 16,-2 0-1-16,-14 2 6 15,-5 6-3-15,0 4-12 16,-2 3 6-16,3 4-5 0,3 0 6 16,1 0 4-16,5 3-1 15,0 9-1-15,1 3-1 16,4 8 2-16,-3 1-5 15,0 4 4-15,4 2-5 16,1 0 2-16,4-2-5 16,0-3-1-16,0-2 0 15,0-3 4-15,16-7-10 16,1-4-3-16,-1-7-3 16,0-2 11-16,4 0-4 15,-5 0 3-15,1-14-16 16,1-8-3-16,-3-2 16 15,-3-6-7-15,3-3-16 16,-3 0 15-16,3 7 6 16,-6 8 7-16,-1 10 4 0,-5 5 18 15,-2 3-5-15,0 0-11 16,4 0-6-16,1 11 0 16,2 7 6-16,2 0-1 15,-1-2 6-15,4-2-3 16,3-4-3-16,3 0 4 15,6-2-3-15,3-4-6 16,4-4-3-16,-2 0-39 16,2 0-35-16,1-16-44 15,-1-6 3-15,-2-6 56 0,-4-4 36 16,-7-6 18-16,-5-6 6 16,-3-10 2-16,-2-9 0 15,-6-7 14-15,-2 1-2 16,0 15 14-16,-4 19 14 15,-4 20 45-15,2 15-36 16,-1 0-39-16,1 6-7 16,-6 25 0-16,1 13 23 15,3 12 5-15,-4 6-7 16,10 2-10-16,2 1 8 16,0-6 4-16,0-4-12 15,0-7-10-15,14-7 4 16,5-5-8-16,2-11 0 15,1-6-38-15,7-11-17 16,2-5-27-16,9-3 12 0,0-5 7 16,3-24 5-16,-5-7 34 15,-5-8 2-15,-2-4 8 16,-4-4-2-16,-8 1-36 16,-3 14 8-16,-5 10 44 15,-7 11 39-15,0 13 20 16,-2 0-45-16,-2 3 2 15,2 0-15-15,-2 6-1 16,2 9 3-16,0 0-2 16,-2-2-1-16,0-4 1 15,0-1-2-15,0-3 2 16,0-4 5-16,-8-1 2 0,-2 0 15 16,-1 0 9-16,5 0 23 15,-2 0 20-15,6 0-13 16,2 0-7-16,0 0-1 15,-2 0-28-15,-2 4-8 16,-7 9-9-16,-7 2 1 16,0 10 14-16,-2 0-18 15,7 4 2-15,-1 1-6 16,8-3-1-16,6-4-1 16,0-3 0-16,0-2-2 15,8-6-4-15,13-2 5 16,-1-4-7-16,4-4-12 15,5-2-23-15,-2 0 6 0,2-4-12 16,-2-15-20 0,-1-6 46-16,1-5 0 0,0-6 23 15,-3-4 0-15,-4 0 0 16,-7 10 0-16,-3 8 22 16,-8 13 23-16,-2 8-1 15,0 1-27-15,0 0-17 16,0 14 0-16,0 10 0 15,0 2 25-15,0 1-10 16,0-2-4-16,0-6-3 16,0 0-3-16,0-5-5 15,7-4 4-15,3-3-2 16,4 0 0-16,3-1-4 16,4 0 1-16,1-4-12 0,0-2 5 15,1 0-13-15,3 0 9 16,-3-18-5-16,0-5 10 15,-2-9 7-15,-5-3-3 16,-3-3-17-16,-1 2 1 16,-8 8-2-16,1 10 21 15,-5 9 16-15,0 9 14 16,0 0-17-16,0 0-13 16,0 9 1-16,0 9-1 15,0 5 3-15,0 2 5 16,0-1 6-16,6-4-1 15,0-4-5-15,6-2-2 16,-1-4-4-16,2-3-2 0,3-2 2 16,4-3-2-1,0-2 0-15,2 0-9 0,1 0-13 16,-2-20 4-16,2-8 0 16,-5-8 9-16,-5-11 0 15,-2-13-11-15,-6-12 13 16,-3-10-1-16,-2 0-42 15,0 14 2-15,0 21 48 16,0 25 29-16,0 16 37 16,-2 6-32-16,-3 8-34 15,-4 26 0-15,-4 16 35 16,-3 11 6-16,-1 7-20 0,-1 2-10 16,3-5 7-1,1-8-7-15,7-4-5 0,7-9-5 16,0-8 2-16,9-6-1 15,18-6-2-15,11-8-2 16,7-8-13-16,3-8-19 16,4 0-10-16,-1-6 10 15,-5-19-7-15,-3-12 18 16,-3-8-21-16,-4-6 8 16,-12-3 30-16,-11 4 0 15,-5 13 6-15,-8 15 37 16,0 10 27-16,0 9-12 15,0 3-20-15,0 0-18 16,0 4-14-16,0 19 0 16,-10 7 8-16,4 0 5 0,1 3-1 15,5-7-2-15,0-2 0 16,0-4-6-16,0-4-3 16,5-4 4-16,1-5-4 15,1-1-1-15,-2-1-2 16,4-5-13-16,4 0-10 15,7 0 10-15,3 0-8 16,3-5-4-16,-2-12 13 16,1-5 8-16,0-9 6 15,-3-2 5-15,-2-3-3 0,-4 5-2 16,-6 7-12 0,-5 8 12-16,-3 10 14 15,-2 6 8-15,0 0-8 0,0 6-14 16,0 20 0-16,0 6 0 15,0 3 5-15,0-3-3 16,0-3 0-16,0-4 0 16,7-7 1-16,0-5 2 15,6-7-5-15,9-3-2 16,14-3-17-16,11 0-9 16,11-9-71-16,1-14-19 15,-3-15-59-15,-6-7-52 16</inkml:trace>
  <inkml:trace contextRef="#ctx0" brushRef="#br0" timeOffset="48320.12">22585 3823 218 0,'0'0'202'16,"0"0"-149"-16,0 0-51 15,0 0 8-15,0 0 25 16,0 0-1-16,-82 73 5 16,82-25 6-16,13 2 6 15,12 4 4-15,0-6 29 16,-8-3-48-16,-7-5-10 15,-10-8-19-15,0-6-1 16,-21-10-6-16,-19-6-11 16,-3-10-38-16,1 0-105 15,9-4-243-15</inkml:trace>
  <inkml:trace contextRef="#ctx0" brushRef="#br0" timeOffset="49940.11">14899 5895 954 0,'0'0'99'0,"0"0"-73"16,0 0-10-16,0 0 86 15,0 0-55-15,0 0-47 16,0 0-6-16,102 152 6 0,-93-27 8 16,-9 3-3-16,0 7-4 15,0-9 2-15,0-6-3 16,0-12 0-16,0-24-5 15,0-13-46-15,5-15-28 16,4-14-38-16,-3-14-88 16,-4-20 32-16,-2-8-60 15,0-28-159-15</inkml:trace>
  <inkml:trace contextRef="#ctx0" brushRef="#br0" timeOffset="50187.65">14939 5736 560 0,'0'0'157'0,"153"-47"-76"0,-66 47-58 15,1 0 33-15,-7 28-6 16,-13 14-3-16,-17 8-15 16,-18 6-26-16,-21 4-6 15,-12 0-3-15,-14-2-2 16,-35 1 10-16,-23-7-10 15,-9-8 5-15,-4-6-40 16,8-10-17-16,22-8-82 16,24-10-21-16,29-7-79 15</inkml:trace>
  <inkml:trace contextRef="#ctx0" brushRef="#br0" timeOffset="52121.16">15843 5999 620 0,'0'0'96'0,"0"0"-81"16,0 0 58-16,0 0 41 16,0 0-108-16,0 0 11 15,31 39-17-15,-53 7 26 16,-2 0 0-16,-3 0-14 16,9-5-3-16,7-5 12 15,7-9-15-15,4-9-3 16,0-6-3-16,0-6 0 0,4-4-3 15,0-2-3 1,-2 0 6-16,-2 0 19 0,0-18-19 16,-4-8-29-16,-23-8-2 15,-2-2 23-15,-6-2-16 16,-1 6-6-16,7 4 17 16,4 6-13-16,15 2 14 15,10 2-4-15,0 4-38 16,18 2 1-16,22 2-19 15,16 2 7-15,10 1 9 16,10 5 29-16,0 1 5 16,-3 1 22-16,-9 0 16 15,-8 0 5-15,-14 0 23 16,-15 0 19-16,-13 0-19 0,-7 1 15 16,-7 9-14-16,0 9-45 15,0 5 43-15,-11 3 11 16,-10 9-16-16,3-5 1 15,1 2-30-15,7-2 5 16,6-3-13-16,4-4 3 16,0-4 4-16,7-4-8 15,11-5-5-15,0-5-4 16,4-4-11-16,-4-2 9 16,0 0 10-16,-7 0-5 15,-7-8 2-15,-2-17 2 16,-2-6-8-16,0-6-8 15,-6-3 14-15,-17 2-3 16,-6 2 4-16,-2 4-6 16,4 11 9-16,8 12-11 0,7 4-12 15,10 5 22-15,2 0 1 16,0 0-3-16,4 9 2 16,21 0-8-16,8-2 8 15,10-4 1-15,8-3 29 16,5 0-20-16,2 0-6 15,-5-14-3-15,-6-7-1 16,-12-4-2-16,-8 0-31 16,-13-6 1-16,-10 3 30 15,-4 0 0-15,0 2 6 0,-2 8 3 16,-10 8 27-16,2 7 0 16,1 3-5-16,0 0-14 15,-5 21-6 1,4 15 7-16,0 13 8 0,4 5 6 15,6 4-10-15,0 0-6 16,0-2 5-16,0-7-3 16,9-8-8-16,8-7-7 15,-1-4 2-15,4-10-4 16,0-4 2-16,1-3-2 16,2-9-25-16,0-3-22 15,4-1 22-15,-2-1-35 16,1-19 30-16,-2-11-7 15,3-3 34-15,-4 2 5 16,-7 4 10-16,-8 10 6 0,-3 8 26 16,-3 6 19-16,-2 4 9 15,0 0-45-15,0 0-25 16,0 6-14-16,0 14 14 16,0 4 9-16,0-3-6 15,0 0-2-15,0-9 4 16,16-2-5-16,5-3-2 15,8-2-7-15,7-3 8 16,7-2-1-16,-3 0-24 16,-5 0-2-16,-6-8-18 15,-6-10 7-15,-10-8 27 16,-4-10 2-16,-2-8 1 0,-7-10-3 16,0 0 12-16,0 10 0 15,-9 12 9-15,-5 15 44 16,1 11 9-16,-7 6-35 15,-7 0-11-15,-11 9-5 16,-4 13 0-16,2 6-1 16,2-2 3-16,9 0-6 15,9 0-3-15,9 0 1 16,9-4-3-16,2 0-2 16,0 1-2-16,15-4 0 15,16-3-2-15,10-1-26 16,7-10-10-16,14-5-6 15,8 0-49-15,3-5-29 16,-4-20-34-16,-4-5 99 16,-3-2-52-16,-10-2 90 0,-7-4 21 15,-14-2 25-15,-16 2-6 16,-15 5 27-16,0 11 0 16,0 12 34-16,-9 6-9 15,-4 4 6-15,-3 0-25 16,-6 0-14-16,1 0-2 15,4 6-16-15,5 2-2 16,4-2-8-16,3-1-3 16,3-2-6-16,-2 4 5 15,0-2-6-15,-4 1 1 16,0 5 1-16,-5-1-2 16,-1 2 0-16,1-2-2 15,4 0 1-15,2-5-10 16,5-2-8-16,2-3 2 0,0 0 8 15,2 0-9-15,12-13 18 16,3 1 3-16,-3 2 12 16,-6 5 0-16,-3 5 6 15,-5 0 1-15,0 0-22 16,0 0-1-16,0 0-3 16,0 0 4-16,0 0 5 15,-2 0 3-15,2 0-5 16,0 0-3-16,0 0 9 15,0 0-5-15,0 0 4 0,0 0-4 16,0 0-4-16,0 9-4 16,0 12 4-16,0 8 1 15,0 9 2-15,0 11-1 16,0 7 1-16,0 6 5 16,0 10 1-16,0 11 6 15,0 6-7-15,2-4 2 16,4-3-3-16,0-8 2 15,0-7-7-15,-4-7 2 16,-2-2-4-16,0-6 0 16,-27 1 4-16,-22-6 0 15,-24-3 10-15,-34-6 11 16,-17-13 3-16,-4-17-14 16,15-8-14-16,24-10-11 0,28-26-48 15,28-17-90-15,27-10-203 16</inkml:trace>
  <inkml:trace contextRef="#ctx0" brushRef="#br0" timeOffset="52748.2">13684 7950 625 0,'0'0'331'0,"0"0"-331"16,174-53-53-16,-85 38 51 16,1 7-1-16,-7 6-7 15,-19 2-162-15,-31 0-75 16</inkml:trace>
  <inkml:trace contextRef="#ctx0" brushRef="#br0" timeOffset="53527.73">14914 7713 847 0,'0'0'105'16,"0"0"-87"-16,76-125-6 15,-45 93 47-15,3 8-6 16,1 8-38-16,1 11-15 16,7 5 0-16,-4 0-7 15,-1 18-16-15,-13 16-35 16,-19 7-21-16,-6 5-46 15,-29-4-65-15,-19-6-189 16</inkml:trace>
  <inkml:trace contextRef="#ctx0" brushRef="#br0" timeOffset="53754.99">14934 7597 933 0,'0'0'76'16,"0"0"-48"-16,0 0 25 15,0 0 18-15,0 0-71 16,0 0 1-16,15 169-1 16,-7-67 8-16,-4 11-2 15,0 5 4-15,-1-1-8 16,1-5-1-16,-2-6-1 16,0-16 0-16,-2-10-17 15,0-12-37-15,0-8-70 16,0-16-83-16,-2-17-87 15</inkml:trace>
  <inkml:trace contextRef="#ctx0" brushRef="#br0" timeOffset="53966.44">14739 8159 662 0,'0'0'140'0,"0"0"-109"15,153-108-21-15,-73 81 37 16,14 2-12-16,6 8-17 16,-11 7-18-16,-11 3-2 15,-18 5-29-15,-13 0-37 0,-9-1-89 16,-12 2-20-16,-5-3-29 16</inkml:trace>
  <inkml:trace contextRef="#ctx0" brushRef="#br0" timeOffset="54927.71">15629 7885 332 0,'0'0'189'0,"0"0"-62"16,0 0-50-16,0 0 55 16,0 0-28-16,0 0-40 15,-15-47-45-15,-14 47-7 16,-5 0 10-16,3 9-7 16,0 14 5-16,9 4-5 15,4 3-5-15,7 1-2 16,6 2-5-16,5 1-3 15,0 0 3-15,0-2-3 16,9-4 0-16,7-4-1 0,1-8-10 16,-1-6-30-16,0-5 7 15,2-5-4-15,-2 0 17 16,1-15 5-16,1-12 16 16,-3-2 12-16,-1 0-12 15,-5 4 2-15,-3 8 0 16,-6 11 18-16,0 5 21 15,0 1-20-15,0 0-21 16,2 0-10-16,8 11 5 16,1 8 5-16,4 0 2 15,3-5 2-15,3 1-2 16,5-3 5-16,2-2-6 0,1-3 0 16,3 0 3-16,-5-7-3 15,-3 0-1-15,-1 0-13 16,-6-13-15-16,-3-8 7 15,-3-8 10-15,-3-4-8 16,0-5 10-16,0-2-18 16,1 2 2-16,3 4 25 15,3 9 0-15,-1 11 0 16,-3 9 5-16,2 5-5 16,1 0 0-16,1 1 0 15,-1 16 0-15,-4-2-4 16,-1 2 1-16,-4-6-1 15,-3 0 4-15,-2-7 0 16,0-2-1-16,0-2 1 16,0 0 4-16,0 0 27 0,0 0 6 15,-13 0-4-15,-3 0-25 16,0 0 3-16,1 0 5 16,-1 0-3-16,1 0 3 15,1 0-1-15,3 5-2 16,1 13-3-16,2 8-1 15,2 5 2-15,6 5-5 16,0 2 0-16,0-4-5 16,0 2-1-16,14-6 5 15,3-6-10-15,1-5 3 0,1-8-6 16,6-7-12 0,2-4 6-16,6 0 12 0,5-23-10 15,-2-10-18-15,-2-9 12 16,-6-6-3-16,-8-4-17 15,-4-8-64-15,-11-11 3 16,-5-3-32-16,0-1-7 16,0 18 74-16,-10 19 64 15,6 21 64-15,4 17 55 16,0 3-105-16,0 33-12 16,0 16 57-16,4 12 23 15,6 9-27-15,0 3-21 16,-5-3-27-16,1-2 2 0,0 1-5 15,0-6-4 1,5-5-7-16,3-11-97 0,-1-18-74 16,1-14-87-16</inkml:trace>
  <inkml:trace contextRef="#ctx0" brushRef="#br0" timeOffset="55320.36">16385 7922 219 0,'0'0'560'0,"0"0"-513"15,147-79-37-15,-103 60 43 16,-8 3 12-16,-12 8-29 0,-10 1-21 16,-7 4-10-16,-7 1-3 15,0 0-2-15,0-2-3 16,0 0-1-16,-2 2 3 15,-5 0 1-15,0 2 2 16,-2 0 0-16,-4 0-1 16,-1 2 2-16,1 8-2 15,1 7-1-15,10 2-11 16,2 8 5-16,0 5 5 16,27 0 1-16,2-1 0 15,7-3 3-15,-1 3 4 16,-6-8 8-16,-8 2-2 15,-13-1-8-15,-8-6-5 16,0 0 0-16,-2-3 1 0,-15-6-1 16,-6-3-4-16,-4-6-65 15,9 0-277-15</inkml:trace>
  <inkml:trace contextRef="#ctx0" brushRef="#br0" timeOffset="55467.16">17135 8307 1096 0,'0'0'0'15,"0"0"-36"-15,0 0 19 0,-24 137 13 16,-2-95-125-16,12-8-777 16</inkml:trace>
  <inkml:trace contextRef="#ctx0" brushRef="#br0" timeOffset="56162.43">17695 7574 1165 0,'0'0'76'16,"0"0"-76"-16,0 0-47 15,0 0 47-15,2 125 2 16,7-58 2-16,0 1-1 16,2-2-1-16,0-3 0 15,4-9-2-15,-3-8 4 16,-1-8-3-16,-5-14-1 0,0-13-4 16,-4-8-18-1,-2-3 16-15,0-10 6 0,0-24 17 16,0-16-17-16,-16-9 0 15,1-6-1-15,-4-9 1 16,9-9-13-16,4-5-15 16,6 4-16-16,0 8-16 15,21 17 26-15,6 21 24 16,2 16 7-16,0 14 3 16,2 8 10-16,-2 0-7 15,-2 16 2-15,-8 20 0 16,-7 8-4-16,-12 6 2 15,0 7-1-15,-25 3 2 16,-10-1-3-16,-1 2 5 16,0-6-6-16,8-8 0 0,5-8 4 15,9-8-4-15,12-7-2 16,2-7-2-16,0-1-5 16,20-4 8-16,16 1-5 15,9-1 6-15,3-1 0 16,4-1-2-16,-6 0-15 15,-3 2-57-15,-7-5-109 16,-12-4-75-16</inkml:trace>
  <inkml:trace contextRef="#ctx0" brushRef="#br0" timeOffset="56575.61">18263 7654 994 0,'0'0'66'16,"0"0"-66"-16,0 0-14 16,0 0 14-16,0 0 7 15,13 118 9-15,-3-80-7 16,2-5-6-16,5-8-1 16,2-2-2-16,1-10-1 15,5-4-8-15,2-5-22 16,2-4-55-16,-3 0-23 15,-4-18-5-15,-3-9 27 16,-9-2 42-16,-1-6 34 0,-4 1 11 16,-3 4 26-16,1 10 40 15,-3 9 40-15,0 8 7 16,0 3-54-16,0 0-34 16,2 0-25-16,2 12 0 15,0 9 0-15,3-3 4 16,3 3-2-16,2-4-2 15,5-6 0-15,4 1-8 16,8-6 3-16,11-4-42 16,12-2-19-16,6 0-63 15,4 0-25-15,-4-16-86 16</inkml:trace>
  <inkml:trace contextRef="#ctx0" brushRef="#br0" timeOffset="56758.29">19011 7488 224 0,'0'0'212'0,"0"0"-150"15,0 0 27-15,0 0 2 16,0 0-52-16,-120-59-2 16,107 119 23-16,4 17 5 15,9 9-25-15,0 5-26 16,0-4-7-16,7-7-6 16,6-4 5-16,1-3-6 15,3-7-30-15,-1-5-71 16,1-14-55-16,-1-18-97 15</inkml:trace>
  <inkml:trace contextRef="#ctx0" brushRef="#br0" timeOffset="57344.66">19167 7893 769 0,'0'0'0'0,"0"0"-54"15,0 0 16-15,147-75 38 16,-113 57 0-16,-1 0-19 16,-6 0-14-16,-7-2 33 15,-4 0 20-15,-11 0 21 0,-5 4-27 16,0 0 0 0,-5 4 26-16,-17 8-9 0,-3 2-22 15,-4 2 18-15,2 0 4 16,0 0 9-16,1 7-3 15,1 16-5-15,5 6-12 16,7 8-4-16,6 7 0 16,7-2-10-16,0 3-6 15,4-9 6-15,19-4-6 16,6-6-3-16,2-8 1 16,9-6-10-16,14-10-2 15,12-2-8-15,17-6-37 16,9-20-2-16,3-8-30 15,3-4 44-15,-11-7-8 16,-18-3 25-16,-22-5 30 0,-27 3 0 16,-20 9-29-16,0 11-11 15,-29 16 35-15,-11 11 5 16,0 3 10-16,7 3 7 16,8 17-2-16,12 6-13 15,10 5 3-15,3 4-1 16,20 5 5-16,16 2 6 15,5 0 19-15,-6 0-16 16,-6-1 19-16,-10-6 2 16,-14 2-8-16,-5-5-12 15,-7-3-1-15,-28-8-18 16,-5-5 0-16,-1-9-89 0,8-7-50 16</inkml:trace>
  <inkml:trace contextRef="#ctx0" brushRef="#br0" timeOffset="57503.55">20405 7967 100 0,'0'0'765'0,"0"0"-765"16,0 0-126-16,50 107 80 15,-50-63 46-15,0 3-147 16</inkml:trace>
  <inkml:trace contextRef="#ctx0" brushRef="#br0" timeOffset="58145.84">21230 7291 811 0,'0'0'374'16,"0"0"-364"-16,0 0-10 16,0 0-4-16,0 0 4 15,0 0 4-15,-50 150 0 16,40-96 0-16,8-6-1 16,2-5-3-16,10-7-1 15,23-6-1-15,15-6-5 16,13-10 5-16,7-5-12 15,4-9-28-15,-5 0 8 16,-11-25-15-16,-14-9 40 0,-13-6 8 16,-11-10-7-1,-11-11-2-15,-7-6-16 0,-16 0 12 16,-31 9-20-16,-13 14 12 16,-2 16 13-16,-1 14 3 15,5 7 6-15,5 7 3 16,6 0 8-16,4 11-3 15,8 10-5-15,10 12-2 16,14 9 0-16,11 12 2 16,9 10-1-16,38 9 0 15,20 3 0-15,14 2-2 16,10 2 0-16,-3-6 0 16,-7-7 2-16,-19-8-2 0,-22-13 0 15,-22-4-1-15,-18-15-23 16,0-11-49-16,-35-12-71 15,-13-4-32-15</inkml:trace>
  <inkml:trace contextRef="#ctx0" brushRef="#br0" timeOffset="58826.47">21841 7495 816 0,'0'0'162'0,"0"0"-113"15,0 0-41-15,0 0 53 0,0 0-32 16,0 0-29 0,14 34 0-16,-14 12 7 0,0 1-5 15,13-6 4-15,5-4-6 16,4-7 0-16,2-7-2 16,1-10 2-16,0-5-17 15,0-6-34-15,-4-2-10 16,-3 0-16-16,-3-22-43 15,-5-8-37-15,-1-8 20 16,-1-4 56-16,4-9 22 16,3-9 38-16,1-1-17 15,-1 6 38-15,-6 13 26 16,-4 20 108-16,-5 18 9 16,0 4-59-16,0 14-67 0,0 20 17 15,0 8 28 1,0 0-18-16,5 1-17 0,5-7-14 15,7-6-4-15,4-7-8 16,6-4-1-16,8-9-11 16,4-3-20-16,1-7-28 15,2 0-51-15,-5-5 32 16,-2-17 8-16,-7-7-16 16,-8-3 79-16,-11-5 7 15,-9-4 21-15,0 7 16 16,0 7 12-16,-9 10 36 15,-8 13-6-15,-6 4-51 16,1 0-4-16,-3 6 22 16,4 16 3-16,0 2-20 15,5 4-13-15,7 1 2 0,7-1-2 16,2 1-8 0,0 1-4-16,5 1-1 0,17-3-2 15,3-4-1-15,4-4 0 16,2-7-2-16,9-2-12 15,4-9-32-15,5-2-49 16,3-2-12-16,-4-19 40 16,-2-8-8-16,-4-5-27 15,-11-2-28-15,-11-7-51 16</inkml:trace>
  <inkml:trace contextRef="#ctx0" brushRef="#br0" timeOffset="59254.86">22719 7393 230 0,'0'0'177'15,"0"0"-143"-15,0 0-22 16,0 0 24-16,0 0 22 16,0 0-11-16,92 126-30 15,-46-85-17-15,-6-1 9 16,-9 0-5-16,-11 2 0 16,-13-4-4-16,-7-1 0 15,0-4 2-15,0-9-1 16,-11-6-1-16,5-7 11 15,6-7-3-15,0-4-2 16,0 0 31-16,8 0 2 16,15-6-39-16,4-5-21 0,0 1-9 15,-2 0-33-15,4 0-94 16,1 0 28-16,-1-4-11 16,-3-2 55-16,1-4 85 15,-2-4 27-15,-6-2 2 16,-3-4 62-16,-5-2-17 15,-6 6 25-15,-5 7 36 16,0 11-9-16,0 8 7 16,0 0-93-16,0 4-40 15,-7 19 5-15,-2 7 13 16,3 6-8-16,2 2-4 16,1 3-6-16,-2-6-12 15,1-6-154-15,0-10-78 16,-3-15-184-16</inkml:trace>
  <inkml:trace contextRef="#ctx0" brushRef="#br0" timeOffset="59392.92">23239 7218 686 0,'0'0'0'0,"0"0"-117"16,0 0 82-16,0 0 16 0,0 0-90 15</inkml:trace>
  <inkml:trace contextRef="#ctx0" brushRef="#br0" timeOffset="59956.79">23680 7678 781 0,'0'0'227'0,"0"0"-176"16,0 0-44-16,0 0 7 15,113-90-6-15,-87 59-7 16,-1-1-1-16,-2 2-13 16,-10 1 10-16,-4 2-4 15,-9 7 7-15,0 6-1 16,0 8 3-16,-12 6-2 16,-11 0 3-16,-12 12 0 15,-2 13 7-15,-1 8 13 0,5 4-11 16,8 3-1-16,5-3-7 15,9 2 2-15,11-5-3 16,0-6-3-16,4-5 0 16,23-2-2-16,11-6-2 15,7-9 1-15,3-6-4 16,6 0-4-16,4-11-14 16,2-16-17-16,-2-4 3 15,0-9 0-15,-7-8 25 16,-6-9 1-16,-10-3-37 0,-8 4-63 15,-16 11 32 1,-11 9 52-16,0 15 29 16,0 11 4-16,-2 6 1 0,-5 4 12 15,5 0 3-15,0 0-7 16,2 0-5-16,0 18 0 16,11 12 16-16,22 10 34 15,12 8-22-15,2 5-8 16,-8 1-9-16,-4 2-2 15,-16-6 2-15,-12-3-2 16,-7-10-3-16,0-9-2 16,-22-10 6-16,-11-7-6 15,-10-11-4-15,-6 0-8 0,-4-3-71 16,8-21-173 0</inkml:trace>
  <inkml:trace contextRef="#ctx0" brushRef="#br0" timeOffset="60113.74">25141 7699 1012 0,'0'0'145'0,"0"0"-145"16,0 0-40-16,0 0 3 15,0 0-53-15,0 0-485 16</inkml:trace>
  <inkml:trace contextRef="#ctx0" brushRef="#br0" timeOffset="61220.92">13432 9894 816 0,'0'0'63'0,"0"0"-63"16,0 0 0-16,0 0 20 15,0 0-18-15,0 0-2 16,0 0-47-16,-106 5 33 0,50 2 14 16,4 5 2-16,19-8-1 15,20-2 0-15,13-2 0 16,22 0 0-16,48-12 12 15,32-13 8-15,22-5-20 16,8-2 1-16,-8 0-2 16,-21 8 9-16,-27 6-9 15,-41 9-1-15,-35 9-42 16,-40 0-121-16,-51 0-183 16</inkml:trace>
  <inkml:trace contextRef="#ctx0" brushRef="#br0" timeOffset="62427.06">14714 9482 576 0,'0'0'332'0,"0"0"-281"0,0 0-36 16,0 0 87-16,0 0-2 15,0 0-89-15,29-61-11 16,-29 111-4-16,0 22 4 16,0 14 14-16,0 6-7 15,0 2 0-15,4-5 1 16,11-15-3-16,6-14-3 16,3-20 1-16,8-14-3 15,-1-13 2-15,4-13-2 16,5 0-7-16,10 0-22 15,-4-21-32-15,1-5-11 16,-9-6-58-16,-11-2-45 0,-11-8-38 16</inkml:trace>
  <inkml:trace contextRef="#ctx0" brushRef="#br0" timeOffset="63324.2">15246 9626 641 0,'0'0'223'16,"0"0"-199"-16,0 0-21 16,0 0 99-16,0 0-28 15,0 0-61-15,-62 27-2 16,26 1 35-16,1 3-14 0,8-1-21 16,11-1-9-16,12 3-1 15,4-2-1-15,0-4-2 16,16-2-2-16,13-6-4 15,10-7-14-15,6-10-3 16,0-1 12-16,-6 0-31 16,-7-19 17-16,-5-12-1 15,-9-4 26-15,-7-4-2 16,-9 1-3-16,-2 5 7 16,-5 2 1-16,-24 9 4 15,-4 6-5-15,4 8 0 16,9 4 2-16,9 4-2 15,11 0-21-15,0 0-5 16,17 0 8-16,20 0 7 16,9 0 11-16,5 0-3 0,5 0 3 15,-1 0-1-15,-1-11 0 16,-5-2-2-16,-7 1-1 16,-11-1 4-16,-14 6 4 15,-11 1 6-15,-6 2 12 16,0 0 14-16,0 2-8 15,0 0-12-15,-18 0-7 16,-9 0-9-16,-6 2-1 16,-1 0 1-16,7 0 7 15,12 0-7-15,11 0 0 0,4 0-1 16,0 0-3-16,0 4 3 16,0 2 1-16,2 1-1 15,9-2 0-15,-2-1 1 16,-4-1-2-16,-3-3 5 15,-2 0-1-15,0 3 1 16,0-3-3-16,0 0 2 16,0 2 1-16,0 0 3 15,0 6 1-15,9 10-6 16,9 12 7-16,3 14 18 16,11 12 1-16,1 11-3 15,0 7-12-15,-2 2-4 16,-8-1 3-16,-7-6-1 15,-14-6-6-15,-2-9 0 16,0-12 0-16,-6-10-4 0,-10-10 0 16,-7-13 2-1,-10-9 5-15,-9 0 7 0,-8-10-2 16,0-17-12-16,7-9 2 16,12-8-4-16,11-9-15 15,11-10-12-15,9-8-16 16,0-9-34-16,27-2-37 15,10 10-40-15,6 13 26 16,1 17 61-16,1 12-14 16,-3 10 52-16,-6 7-55 15,-7 6-12-15,-9 0-201 16</inkml:trace>
  <inkml:trace contextRef="#ctx0" brushRef="#br0" timeOffset="63489.64">15874 9565 430 0,'0'0'229'16,"0"0"-86"-16,0 0-25 15,0 0 18-15,0 0-46 16,0 0-46-16,0 0-32 16,29-18-12-16,-29 34-7 15,5 9 7-15,2 6 0 16,-1 7-37-16,1 0-54 16,1 0-52-16,2-8-126 15,-6-15-225-15</inkml:trace>
  <inkml:trace contextRef="#ctx0" brushRef="#br0" timeOffset="64596.23">16360 9601 568 0,'0'0'216'0,"0"0"-206"0,0 0 0 16,0 0 69-16,0 0 0 15,0 0-68-15,-123-46-3 16,106 58 5-16,5 6 6 16,6 4-6-16,2 6-5 15,4 6-5-15,0 2 0 16,0 8-3-16,0-1 0 16,2-3 0-16,6-7-1 15,2-11-7-15,3-8-9 16,5-9-5-16,11-5 8 15,15-6 14-15,10-26-6 16,11-11 5-16,1-3-16 0,-3-2 11 16,-5-2-10-1,-10 1-3-15,-5 4 2 0,-14 7-1 16,-6 10 10-16,-13 12 8 16,-5 12 5-16,-3 4-5 15,-2 0-16-15,0 14 14 16,0 8 2-16,0 0 3 15,0-5-1-15,0 0-2 16,0-9 0-16,0-2 0 16,0-4 0-16,0-2 0 15,2 0 1-15,-2-4 10 16,0-14 4-16,0 0-1 16,0 0 14-16,-2 2 9 0,-11 6-18 15,-1 4-4-15,-3 4 5 16,-4 2-5-16,1 0-7 15,-4 0 6-15,0 15-8 16,3 6-2-16,4 2 1 16,3 8-5-16,7 1 10 15,3 3-8-15,4 0 0 16,0-2-1-16,0-4 1 16,2 0-2-16,11-10-2 15,-1-5 2-15,-3-7 0 16,-1-7-32-16,6 0-7 15,-1 0 12-15,3-11 2 16,-1-5-11-16,-1-4 22 16,-3 2 6-16,-2 5 3 0,-3 0 5 15,-1 7 9-15,0 5 3 16,-1-2 3-16,3 1-3 16,-1 0 4-16,10-2-8 15,4-2-1-15,2 0-7 16,7-1 0-16,4-4 1 15,3-1-2-15,3-3-6 16,0-4-8-16,-1-5-2 16,-3-4-7-16,-3-8 6 15,-8-10 8-15,-8-12-4 16,-9-6 10-16,-7-11-3 16,-2 8-3-16,-25 16 10 0,-2 17 6 15,4 24 25 1,3 10 9-16,0 12-14 0,4 32-4 15,5 20 15-15,5 12-1 16,8 4-15-16,0 1-12 16,10-7 1-16,7-4-9 15,-1-4-1-15,7 1 0 16,3-9-67-16,15-8-67 16,9-16-118-16</inkml:trace>
  <inkml:trace contextRef="#ctx0" brushRef="#br0" timeOffset="65637.24">18143 9435 1146 0,'0'0'42'0,"0"0"-42"15,0 0-13-15,0 0 13 16,0 0 11-16,0 139-7 15,0-100-2-15,0-5 0 16,16-5-2-16,5-2 0 16,13-11 0-16,8-6-5 15,5-6-28-15,2-4-1 16,1-2-23-16,-8-22-2 16,-9-8 15-16,-11-6 23 15,-6-6 9-15,-14-5 11 16,-2-7 1-16,0 3 3 15,-20 5-3-15,-9 11 9 16,-2 17 11-16,-2 10 12 16,-2 6-2-16,4 4-5 0,3 0 8 15,1 14-4-15,3 10-7 16,5 4-10-16,4 4-5 16,6 4 1-16,7 2-5 15,2-1-1-15,0-1-2 16,9-4 0-16,13-1-2 15,5-10-8-15,2-4-11 16,4-8-8-16,6-9 7 16,3 0-10-16,2-6 0 15,1-18 10-15,1-6-17 0,-5-5-54 16,-1-4-15-16,-11-5 11 16,-5-6-52-16,-4-5 82 15,-6-3 27-15,-6-2 40 16,-8 14 36-16,0 14 31 15,0 18 46-15,0 14 13 16,0 0-95-16,0 34-27 16,0 20 56-16,0 20 21 15,0 11-29-15,3 7-26 16,-3 0-1-16,0-2 8 16,0-4-9-16,0-9-13 15,0-13-5-15,0-16-4 16,0-16-1-16,-3-16-1 0,3-12 0 15,0-4 2 1,-2 0 0-16,-2-22-2 0,-3-14-1 16,2-16-26-16,1-8 14 15,4-11 7-15,0-2-8 16,0-8-23-16,9 1-15 16,13 1 17-16,5 13 8 15,-2 16 27-15,1 22 11 16,6 14 21-16,1 10-6 15,2 4 1-15,3 2-3 16,-5 18-5-16,-6 8-15 16,-11 8-2-16,-13 3-2 15,-3 1 5-15,-19-3-4 16,-23-2 2-16,-11-7-3 0,-3-6-17 16,-5-4-28-1,13-9-8-15,10-7-31 0,14-2-75 16,22 0-119-16</inkml:trace>
  <inkml:trace contextRef="#ctx0" brushRef="#br0" timeOffset="66254.83">19138 9404 746 0,'0'0'73'15,"0"0"-73"-15,0 0 0 16,135-19 15-16,-106 8 42 15,-3 1-35-15,0-5-18 0,-3-2 4 16,-9-3 26 0,-8-2-6-16,-6-2-25 0,0 2-3 15,0 4 6-15,-18 2 2 16,-9 6 3-16,-4 4-7 16,-5 6 1-16,1 0 4 15,-1 10 3-15,5 16 0 16,4 6 1-16,7 7-3 15,7 6-4-15,11-3-3 16,2-2 3-16,0-1-5 16,13-9 1-16,12-3-1 15,4-10-2-15,2-5-3 16,4-10 3-16,3-2-1 16,7 0 2-16,3-8-27 15,4-14-19-15,2-4-11 16,0-10 16-16,-6-5-32 0,-7-3-26 15,-18 4 21-15,-11 6 53 16,-12 12 21-16,0 8 4 16,-9 8 26-16,-11 1-9 15,-2 5 8-15,-1 0 4 16,4 0-4-16,5 0-7 16,7 15-13-16,7 3-5 15,0 4 1-15,2 6 3 16,19 4 3-16,0 0-7 0,2 2 13 15,-7 0-4 1,-9-5-1-16,-7-1 3 0,0-4-6 16,-14-2-5-16,-6-2 4 15,2-4 0-15,7-3-2 16,5-11-2-16,6 1-34 16,0-3 1-16,19 0-30 15,17 0 32-15,9-3-109 16,1-10-364-16</inkml:trace>
  <inkml:trace contextRef="#ctx0" brushRef="#br0" timeOffset="66845.53">20063 9284 754 0,'0'0'128'0,"0"0"-83"16,0 0 13-16,0 0 60 15,0 0-58-15,0 0-43 16,-140-50-13-16,102 73-1 15,9 4 2-15,7-1-1 16,9 2-3-16,8 1-2 16,5-3-1-16,0-2 0 15,3-4-4-15,14-4-10 16,1-4-17-16,-1-6 1 16,-3-2-16-16,-3-4 8 15,0 0 13-15,-1 0 7 16,0-14-12-16,-1-4 10 15,-2-3 12-15,-2 9 10 16,-5 5 0-16,0 3 2 16,0 4 27-16,0 0-5 0,0 0-15 15,0 0-5-15,4 0-4 16,5 5 7-16,1 5 7 16,6 1-4-16,7-5-1 15,-1-2-9-15,7-4-4 16,2 0 3-16,-2 0-17 15,2-14-9-15,-2-8-4 16,-2-7 13-16,0-3-3 16,-3-6-11-16,-4-2 4 15,-2-2-25-15,0-4 32 16,-7 0-27-16,0 6 22 16,-4 14 26-16,-4 13 2 15,-1 13 39-15,-2 6-40 0,0 29-1 16,0 13 79-16,0 15-29 15,-5 4-27-15,-4 5 2 16,2 3-13-16,-1-6-3 16,6-4-5-16,-1-5-1 15,3-4-3-15,0-6-16 16,0 0-37-16,0-10-101 16,3-11-73-16</inkml:trace>
  <inkml:trace contextRef="#ctx0" brushRef="#br0" timeOffset="67894.31">20411 9272 184 0,'0'0'485'16,"0"0"-438"-16,144-54-31 15,-105 48 20-15,-15 4 42 16,-10 2-52-16,-8 0-26 15,-6 0-3-15,0 16 3 16,0 7 13-16,0 8 14 16,-15 7 7-16,-6 8 0 15,3 4-19-15,3 1-10 16,4-4-5-16,8-6 1 16,3-7 4-16,0-10-5 15,16-6 0-15,9-8-8 0,8-8 8 16,5-2-1-16,2 0 1 15,1-16-31-15,-8-8 8 16,-6-6-33-16,-10-6 33 16,-13-6 19-16,-4-2-2 15,0-5-28-15,-27 5 33 16,-12 6 1-16,-5 8 13 16,1 12 2-16,7 10-2 15,17 8 0-15,7 0-8 16,12 0-5-16,0 2-7 15,23 12 1-15,16 2-12 0,17-4-45 16,7 0-28 0,1-8 32-16,7-4-38 0,1 0-35 15,3-8 17 1,-1-13 115-16,-7-6 58 0,-4 1 57 16,-17 4-13-16,-13 5 1 15,-15 8-29-15,-13 5 38 16,-5 4-17-16,0 0-40 15,-2 0-53-15,-23 4 3 16,-9 16 29-16,-3 4-1 16,1 4-11-16,7 2-6 15,7 2 1-15,4-2-16 16,9 1 2-16,2-4-3 16,7-4 0-16,0-7-1 15,0-6-1-15,0-5-25 16,0-5 6-16,0 0 2 15,0 0 19-15,0 0 5 0,0-10-1 16,0-13-4-16,-4-8-14 16,-18-6-1-16,-7-4-10 15,-5-3-22-15,1 2-23 16,6 9-40-16,12 10-13 16,13 11 60-16,2 8 6 15,17 4-13-15,26 0 14 16,8 0 9-16,7 0 11 15,8 0 36-15,8 0 45 16,4 0-34-16,7-2-5 0,-2-8 31 16,-6-2 16-16,-1 0 0 15,-11 4 4-15,-19 2-11 16,-19 4 22-16,-23 2 20 16,-4 0 6-16,-8 0-71 15,-24 0-7-15,-3 0-3 16,-1 3-3-16,5 10-7 15,11 4-3-15,9 0-30 16,11 5 15-16,0 2 15 16,11 4-2-16,20 4 4 15,7-3 1-15,-5 2 4 16,-6-3 10-16,-11-1 2 0,-14-4 0 16,-2-1-10-1,-20-1 2-15,-32-2 1 0,-17-3-12 16,-8-3-19-16,3-7-168 15,9-6-304-15</inkml:trace>
  <inkml:trace contextRef="#ctx0" brushRef="#br0" timeOffset="68736.27">13065 11839 565 0,'0'0'53'0,"0"0"-11"16,0 0 69-16,0 0 14 15,0 0-32-15,0 0-16 16,-87 16-20-16,123-30-32 15,21-16-10-15,32-9-11 16,17-2 1-16,4-3 14 16,-6 5-11-16,-20 5 1 15,-31 10-9-15,-26 12-2 16,-27 12-26-16,-11 0-63 16,-51 22-172-16,-29 9-151 15</inkml:trace>
  <inkml:trace contextRef="#ctx0" brushRef="#br0" timeOffset="70036.86">14380 11703 1025 0,'0'0'107'15,"0"0"-70"-15,0 0-21 16,0 0 44-16,0 0-33 16,0 0-27-16,0 0 0 15,-3 80 3-15,-1-26-1 16,4-4-1-16,0-4-1 16,13-10 0-16,16-10-1 15,2-13-10-15,7-12-17 16,5-1-8-16,1-14-2 0,-1-16 7 15,-1-4 4 1,-9 0 9-16,-6-2 11 0,-4 0-8 16,-6 2 11-1,-5 5 4-15,-6 7 5 0,-2 8 1 16,-4 10 26-16,0 4-1 16,0 0-24-16,0 0-7 15,7 6-10-15,2 17 10 16,7 7 6-16,4-4 0 15,4 0 1-15,0-6-3 16,3-4-3-16,-2-4 0 16,0-6 1-16,1-6-2 15,0 0 0-15,6 0-9 16,-3-9 3-16,0-10-19 16,2-9-13-16,-6-9 9 15,-3-3 5-15,-7-3 16 0,-8-4 8 16,-4-1 6-16,-3 6-3 15,0 11 2-15,-5 10 6 16,-11 15 14-16,0 6-8 16,-5 6-16-16,-6 18 6 15,-2 8 10-15,0 6 1 16,6 0-6-16,1-2-4 16,7 2 1-16,6-4-3 15,2-2-6-15,7-4 0 16,0-5 0-16,0-3 0 15,14-7-1-15,3-2 0 16,3-7-17-16,3-4-10 16,-1 0 17-16,0 0-5 0,-2-10 4 15,-7-9 8-15,1-4-1 16,-5-2 0-16,-1-2 5 16,2-1-1-16,-4 4-6 15,-1 5-2-15,-1 8 9 16,-4 8 7-16,2 3-5 15,5 0-2-15,4 10-2 16,5 13 2-16,0 1 9 16,-3-1-5-16,1-2-1 15,-8-4-2-15,3-5 1 0,-3-3-4 16,2-5 4 0,2-4-4-16,13 0-2 0,4 0 2 15,6-14-25-15,3-8-26 16,-5-6-9-16,-4-2 19 15,-8-2 7-15,-12 0-1 16,-7 1 32-16,0 6-35 16,-7 4 19-16,-15 6 21 15,2 11 2-15,-2 1 7 16,2 3 1-16,6 0-6 16,6 0 4-16,3 0-8 15,5 11-4-15,0 8 4 16,0 4 2-16,13 1 2 0,8 2-2 15,3-1 8 1,-2 0 1-16,0-1 11 0,-6-2 2 16,-5 0-13-16,-4 1 5 15,-5 0 3-15,-2-2-8 16,0 0 3-16,0-1-12 16,0-4-2-16,0-10-3 15,0-2-1 1,12-4-29-16,5 0 10 0,8 0 13 15,4-6-73-15,-2-11-80 16,-8 0-171-16</inkml:trace>
  <inkml:trace contextRef="#ctx0" brushRef="#br0" timeOffset="70205.95">15863 11696 998 0,'0'0'33'0,"0"0"-30"15,0 0-3-15,0 0 42 16,0 0-7-16,69 116-31 16,-67-85-4-16,-2-8-11 15,0-4-63-15,0-7-99 16,0-12-129-16</inkml:trace>
  <inkml:trace contextRef="#ctx0" brushRef="#br0" timeOffset="70332.98">15819 11285 893 0,'0'0'7'0,"0"0"-7"15,0 0-58-15,0 0 2 16,113 62-160-16</inkml:trace>
  <inkml:trace contextRef="#ctx0" brushRef="#br0" timeOffset="71138.95">16304 11640 903 0,'0'0'148'0,"0"0"-148"16,0 0-3-16,0 0 3 15,0 0 21-15,-122 6-17 16,90 32-3-16,6 0 1 15,10 1 2-15,8-3-2 16,6-5-2-16,2-6-2 16,0-7 1-16,0-6-5 15,10-8-6-15,1-4-20 16,5 0-6-16,-1-2 18 16,4-17-18-16,-3-4-9 15,-1-4 15-15,-7 4 26 16,2 1 6-16,-6 9 5 15,-2 6 14-15,-2 4 28 16,0 3-14-16,0 0-32 0,3 0-1 16,5 10-1-16,4 8 1 15,5 3 5-15,4-3-3 16,0-2-1-16,8-6-1 16,6-4 0-16,2-6-4 15,3 0-26-15,-2-13-15 16,-7-16-11-16,-2-9 4 15,-11-8 42-15,-5-3-6 16,-3-7 0-16,-4-10 1 16,-2-4 9-16,-4-4 5 15,0 7-6-15,0 20 7 16,-2 17 45-16,-4 17 33 0,-2 13-20 16,2 0-50-16,-7 26-3 15,-1 18 24-15,-1 16 18 16,1 11-24-16,-1 3-3 15,3-1-11-15,6-3 2 16,4-15-3-16,2-10-6 16,0-14-1-16,2-8-1 15,12-11 1-15,5-8-1 16,8-4 1-16,4 0-9 16,5-12 8-16,2-12-28 15,2-1 1-15,4-4-7 16,3 3-8-16,7 3 12 15,-1 8 2-15,-2 6 28 16,-6 9-1-16,-13 0 2 16,-9 13 13-16,-6 12 0 15,-13 3 5-15,-4 7-8 16,-9-1 7-16,-38-2-12 0,-20-7 6 16,-15-8-4-16,0-11-5 15,10-6-3-15,21 0-10 16,20-14-86-16,19-16-113 15</inkml:trace>
  <inkml:trace contextRef="#ctx0" brushRef="#br0" timeOffset="71367.11">17044 11181 917 0,'0'0'10'16,"27"134"-4"-16,-18-49 8 16,-4 1 56-16,-1 2-1 15,2-4-43-15,5-5-21 16,-1-5-3-16,1-4-2 16,-3-2-29-16,2-2-89 15,-4-12-110-15,5-17-138 16</inkml:trace>
  <inkml:trace contextRef="#ctx0" brushRef="#br0" timeOffset="71723.53">17419 11775 753 0,'0'0'64'16,"0"0"-64"-16,115-64-6 15,-61 46 4-15,6 1-1 16,11 1-58-16,3-5-56 15,-3-4 25-15,-11-2 68 16,-16-9 24-16,-21 5 44 16,-14 7-1-16,-9 4 23 15,-15 8 10-15,-25 7-53 16,-16 4 13-16,-9 1 39 0,-5 1-10 16,6 24-9-1,7 7-2-15,14 3-19 0,14 4-17 16,16-3-9-16,13-2 0 15,0-1-4-15,19-1-2 16,24-3 0-16,13-2-1 16,9-5-1-16,4-6-1 15,2-7-31-15,-2-3-46 16,-2-6-19-16,-5 0-8 16,-4-18-42-16,-11-15-127 15</inkml:trace>
  <inkml:trace contextRef="#ctx0" brushRef="#br0" timeOffset="72941.92">13324 13543 776 0,'0'0'9'0,"0"0"-9"15,124-44 0-15,-104 38 32 16,-16 4 3-16,-4 2-7 16,0 0-28-16,-26 0-16 15,-23 11 16-15,-20 2 5 16,0 3-4-16,11-4 1 16,20-2-2-16,25-4 1 15,13-6 1-15,2 0 2 16,40 0 36-16,20-7 2 0,19-12-12 15,4 0 6 1,-17 0-15-16,-18 7-13 0,-29 6-8 16,-21 6-53-16,-8 0-144 15,-44 0-322-15</inkml:trace>
  <inkml:trace contextRef="#ctx0" brushRef="#br0" timeOffset="84424.82">14551 13024 704 0,'0'0'140'16,"0"0"-64"-16,0 0 59 15,0 0-48-15,0 0-45 16,0 0-27-16,0 0-4 0,-82-60-7 15,39 76 3-15,-3 18 1 16,0 10-4-16,7 6 7 16,5 6-2-16,3 1 1 15,11-6 0-15,7 2-6 16,6-3-4-16,7-4-4 16,0-2 4-16,18-1-3 15,17-10 0-15,12-3-4 16,7-10-6-16,6-8-3 15,0-7-4-15,-7-5 7 16,-6 0 3-16,-11-6 10 16,-9-7 0-16,-12 3 2 15,-10 4 1-15,-5 2 7 0,0 4-1 16,0 0 4-16,0 0-3 16,0 0-10-16,0 0 1 15,0 0 0-15,0 0 3 16,0 2-3-16,0 9 3 15,11-2-4-15,7 5 2 16,4 0 2-16,3-1-2 16,1-1 1-16,1-4-2 15,0-7 3-15,0-1-4 16,-1 0 0-16,1 0-11 16,0-17-7-16,-7-11 5 15,-3-7 5-15,-5-7-2 16,-10-4 6-16,-2-4 2 0,0 0-7 15,-4 2 4-15,-17 5 0 16,-5 11 4-16,-3 6-5 16,-3 12-2-16,1 6 8 15,-4 6 7-15,4 2 9 16,2 0-2-16,-1 15-2 16,4 11 7-16,1 5-3 15,8 6-8-15,1 6 2 16,9-2-6-16,7-1 2 15,0-2-6-15,0-2 0 16,21-6 1-16,5-2-1 16,8-9 0-16,3-7 7 15,7-9-5-15,2-3-2 16,-2 0-7-16,1-15-3 0,-1-12 0 16,-3-5 7-1,1-3-5-15,-5-6-14 0,-8 2 1 16,-4 6 10-16,-12 10 11 15,-9 12 1-15,2 5 3 16,-6 6 13-16,0 0 1 16,0 0-18-16,0 0-3 15,0 15 3-15,-6 4 19 16,2-1-10-16,4 2 1 16,0 0-2-16,0-2 4 15,0 0-12-15,0-4 4 16,0-2-1-16,4-6-2 0,2-1-1 15,-2-5 0-15,7 0 2 16,7-5 5-16,13-19-7 16,2-8-9-16,3-2 9 15,-3 0-3-15,-4 1 2 16,-6 12 1-16,-6 5 0 16,-5 8 1-16,-8 6-1 15,-2 2-2-15,-2 0 2 16,0 0-9-16,0 11 5 15,3 6 4-15,1-1 2 16,0 0 0-16,3-3-2 16,2 0 1-16,4-3 0 15,3-2 1-15,4-2-1 0,4-6 1 16,1 0-2 0,0 0-7-16,4-4-10 0,-3-16 6 15,1-6-6-15,-3-6 16 16,-5 0-1-16,-7 2-2 15,-5 3 1-15,-5 11 6 16,-2 10 1-16,0 5 9 16,0 1-2-16,0 0-11 15,0 0-7-15,0 12 7 16,0 8 11-16,0-1-2 16,-2 3-2-16,0-1 3 15,2-3-9-15,0 0 6 16,0 0-6-16,0-4-1 0,0-2 0 15,0-4 3-15,0-6-1 16,0-2-2-16,0 0 2 16,0 0 1-16,2 0 2 15,5-16-5-15,6-9-12 16,3-8 4-16,2 0 0 16,4 4 4-16,-5 4-8 15,2 8 10-15,-6 8 1 16,-6 5 1-16,-5 4 1 15,0 0-1-15,3 0-5 16,1 19 4-16,6 2 1 16,3 3 3-16,3 0 0 15,2-4 0-15,7-1-1 16,4-1-1-16,2-6 2 0,0-5 0 16,-1-2-2-16,-1-5-1 15,-6 0-6-15,-1 0-6 16,-1-19-9-16,-6-8 2 15,-1-8-8-15,-5-1 8 16,-2-2 3-16,-7 4-6 16,-2 6 16-16,0 8 5 15,0 8-7-15,-5 6 8 16,-5 6 2-16,-3 0 5 16,-6 2 1-16,3 18 4 15,3 2 1-15,3 2 0 16,0 2 5-16,6 0-3 15,4 1-2-15,0-4-6 0,0 1 0 16,0-3-3-16,6-5-4 16,6-3 0-16,1-2 1 15,5-1 2-15,5-4-2 16,3-4 4-16,3-2-5 16,2 0 0-16,0-2 0 15,0-16-7-15,-2-6-1 16,2-2-2-16,-2-7 4 15,0 0-13-15,-2-4-13 16,-2 2-8-16,-6 8-5 16,0 11 30-16,-3 12 11 15,1 4-1-15,-1 0 4 16,1 12-1-16,-5 4 1 0,-3 3 0 16,-7-4 1-16,-2 2-6 15,0-3 6-15,0-6-2 16,0-2-1-16,-2-6-11 15,-5 0 14-15,0 0 10 16,-4-6 12-16,-2-13-7 16,-3 3-2-16,1 0-4 15,-8 6-4-15,1 2 3 16,-5 7 2-16,-2 1-3 16,3 0 1-16,1 0 5 15,5 16-4-15,5 7 5 16,3 1 3-16,6 7 2 15,3 0-6-15,3 0-4 0,0 0 2 16,7-4-8-16,11-2 0 16,4-2-2-16,2-3-1 15,5-7 2-15,5-6 0 16,1-7-2-16,4 0-2 16,1-4-10-16,2-20-4 15,3-11 1-15,-3-9 1 16,-5-7-1-16,0-9-7 15,-11-11-2-15,-12 1-25 16,-12 12-31-16,-2 16 31 16,0 22 31-16,-14 17 18 15,-1 3 4-15,-6 21 5 16,2 23 43-16,3 16 5 16,3 11 3-16,9 2-34 0,4 0-17 15,0-3 1-15,0-2-4 16,0-4-4-16,4-5-2 15,-2-12-26-15,0-12-43 16,-2-14-41-16,0-16-46 16,0-5-139-16</inkml:trace>
  <inkml:trace contextRef="#ctx0" brushRef="#br0" timeOffset="85401.88">16655 13371 643 0,'0'0'88'0,"0"0"-25"15,0 0 61-15,0 0-41 16,95-117-44-16,-57 97-19 16,0 2-2-16,0 5-12 15,-2 0-6-15,1 7-3 16,1 5-12-16,0 1-43 16,-2 0-7-16,-12 0 5 15,-6 0-4-15,-5 0 10 16,-3 0 33-16,-4 0 21 15,-4 0 3-15,-2-11 22 16,0-5 40-16,-2-4-37 16,-16 2 19-16,-2 2-16 15,-2 8-6-15,-5 4-4 0,4 4 3 16,0 0-5 0,0 10 0-16,1 14 3 0,1 8 12 15,8 8-5-15,7 4-11 16,6 3 1-16,0-1-2 15,2-4-14-15,18-3-2 16,4-8 0-16,1-5 7 16,2-8-8-16,2-8 0 15,4-6-1-15,5-4 1 16,2 0-9-16,5-14-13 16,-1-14 2-16,3-6-13 15,-1-2 1-15,-1 0-6 16,-3 6 19-16,-3 7 16 15,-11 12 2-15,-1 9-3 0,-2 2 4 16,-5 0 0-16,-3 13 3 16,-1 7-3-16,-1 3 1 15,-5-2 0-15,-1 0-1 16,-3-5 1-16,-4-4 1 16,0-5 2-16,1-4-3 15,-3-3 0-15,0 0 1 16,0 0 7-16,0-9-9 15,-3-12-6-15,-12-5 6 16,-5-4 6-16,-5 0-1 16,-2 1-2-16,-1 10 3 15,1 6 3-15,5 12 2 16,-1 1-1-16,2 0 11 16,0 14 2-16,3 16-4 0,1 1 5 15,5 6-1-15,3-1 2 16,7-2-16-16,2-2 0 15,0-2-7-15,0-6-1 16,5-2-2-16,11-6 2 16,3-4 0-16,8-6 2 15,6-6 1-15,8 0-3 16,1-12-1-16,2-16-8 16,-1-8-4-16,-3-8-10 15,-2-12-2-15,-3-14 5 16,-4-21 5-16,-4-16-4 0,-11-4-32 15,-11 14-1-15,-5 31 51 16,0 32 3-16,0 26 50 16,-3 8-13-1,-13 18-37-15,-5 31 8 0,-6 19 26 16,4 16 3-16,3 4-22 16,9-2-4-16,11-6-6 15,0-9-8-15,13-10-2 16,26-8-31-16,11-11-40 15,15-16-80-15,18-20-234 16</inkml:trace>
  <inkml:trace contextRef="#ctx0" brushRef="#br0" timeOffset="86119.57">18778 12958 1136 0,'0'0'69'15,"0"0"-47"-15,0 0-21 16,0 0 15-16,0 0 5 15,0 0-4-15,-87 156 10 16,64-80-17-16,15-1-4 16,8-12-4-16,0-6 2 15,22-9-4-15,16-12-2 16,10-10 2-16,13-12 3 0,8-12-3 16,4-2-5-16,-4-16-25 15,-4-20 11-15,-11-8 6 16,-12-10-4-16,-16-13 4 15,-10-13-5-15,-16-12 4 16,0-8-4-16,-35 6-7 16,-19 18 8-16,-12 21-14 15,-11 23 17-15,-2 20 12 16,-4 12 2-16,2 0 1 16,12 11 13-16,14 16-13 15,19 14 2-15,21 10-2 16,15 16 5-16,6 11 0 0,44 4-1 15,19 1-1-15,6-4 6 16,8-4 3-16,-10-7-7 16,-13-2 3-16,-13-6-4 15,-18-5 0-15,-16-7-5 16,-10-8 0-16,-3-12-13 16,0-8-30-16,-16-12-51 15,2-8-111-15,14 0-137 16</inkml:trace>
  <inkml:trace contextRef="#ctx0" brushRef="#br0" timeOffset="87055.67">19486 13133 637 0,'0'0'274'16,"0"0"-207"-16,0 0-8 16,0 0 50-16,0 0-46 15,0 0-63-15,42-5 19 16,-52 55 12-16,-2-1-1 15,8-5-9-15,4-6-12 16,0-6-8-16,0-8 1 16,16-8 1-16,5-8-3 15,4-6-6-15,2-2-22 16,-3 0 3-16,3-20-1 16,-2-8 0-16,-3-8 2 15,-2-2 7-15,-2-4 13 16,-3 4-3-16,-4 7 7 0,-3 12 0 15,-6 10 12-15,0 7 4 16,-2 2-8-16,0 0-8 16,2 22-1-16,2 8 1 15,3 4 13-15,7-1-8 16,1-3 6-16,7-6-10 16,5-4-1-16,2-10 6 15,3-4-6-15,-3-6 0 16,-4 0-4-16,0-4-9 15,-4-17-8-15,-3-2-17 16,-5-9-5-16,-7-4 3 16,-2-11 21-16,-4-7-9 15,0 0 17-15,0 8 11 16,0 16 0-16,-6 14 16 16,-3 10 24-16,-2 6-19 0,-4 4-1 15,-6 24 4-15,0 11 6 16,-2 5-8-16,3 3-6 15,7 0 8-15,3-3-17 16,10-7-7-16,0-2 1 16,0-7-2-16,12-4 2 15,10-5 0-15,10-11-1 16,1-2 0-16,2-6 0 16,1 0-8-16,-3 0-9 15,3-14-6-15,-3-9-1 16,0-3-14-16,-1-9-20 0,-6 2-8 15,-3-2-8-15,-10 7 0 16,-13 6 34-16,0 1 2 16,-2 8 31-16,-22-1 7 15,-7 2 9-15,-3 4 4 16,-2 3-4-16,9 2 0 16,10 3 9-16,8 0-18 15,9 3-3-15,0 12 3 16,20 8 12-16,11 3 9 15,0 1-8-15,-2 4 4 16,-6-2-1-16,-8 2-6 16,-8-1-1-16,-7-3-8 15,0 2 1-15,0-8 1 0,-2-2-2 16,-5-8 10-16,4-5 6 16,3-5 13-16,0 0-3 15,0 4-5-15,0-4 6 16,3 4-16-16,6-3-12 15,-2 0-8-15,-1-2-66 16,3 0-26-16,3 0-55 16,3-12-42-16,7-10-324 15</inkml:trace>
  <inkml:trace contextRef="#ctx0" brushRef="#br0" timeOffset="87214.29">20534 13193 466 0,'0'0'192'0,"0"0"-67"0,0 0-15 16,0 0 2-16,0 0-52 15,0 0-52-15,24 21 19 16,-24 13-12-16,0-2-9 16,0 0-6-16,0-5-9 15,0-7-50-15,0-8-35 16,0-11-49-16,0-1-91 16</inkml:trace>
  <inkml:trace contextRef="#ctx0" brushRef="#br0" timeOffset="87385.75">20555 12802 833 0,'0'0'120'0,"0"0"-90"16,0 0 33-16,0 0-2 0,0 0-61 16,0 0 0-16,25-3-11 15,-25 29-39-15,0 1-53 16,0-3-88-16,12-3-163 15</inkml:trace>
  <inkml:trace contextRef="#ctx0" brushRef="#br0" timeOffset="88035.79">20829 13183 653 0,'0'0'213'0,"0"0"-188"15,0 0-4-15,0 0 49 16,125-30-26-16,-84 11-36 16,1-5 2-16,0-3-8 15,-1-4-1-15,-8-1-1 16,-4 1 1-16,-12-2-1 16,-9 3 0-16,-8 0-9 15,-6 3 1-15,-25 5 8 16,-4 8 2-16,-3 6 3 15,0 8-1-15,3 0 5 16,2 0 12-16,4 11 6 16,2 9 1-16,2 7-8 15,2 9-6-15,4 9-1 0,5 3 3 16,5 0-15 0,5 0 1-16,4-2-2 0,0-6 0 15,4-6-1-15,19-9-14 16,8-9 2-16,9-8 4 15,8-8-6-15,6 0 1 16,4-12-3-16,-2-19-6 16,0-5-2-16,-3-9 9 15,0-12-7-15,3-3-17 16,-4 0-1-16,-12 10-29 16,-18 14 39-16,-17 14 31 15,-5 10 3-15,0 6 7 16,-16 6 3-16,-8 0-1 15,-1 0 18-15,5 8-9 0,7 13-5 16,5 6-10-16,8 8 3 16,0 10 24-16,19 8-2 15,10-1-13-15,2 3-1 16,-2-5 3-16,-12-6-2 16,-10-6-4-16,-7-7-6 15,0-9-6-15,-13-4 0 16,-14-6-2-16,-7-8-16 15,-3-4-34-15,3 0-50 16,12 0-221-16</inkml:trace>
  <inkml:trace contextRef="#ctx0" brushRef="#br0" timeOffset="91652.57">12867 15527 741 0,'0'0'64'0,"0"0"-57"16,0 0 38-16,0 0 9 0,0 0-34 16,0 0-16-1,0 0-1-15,82-20-2 0,-82 20-1 16,0 0 0-16,0 0-26 15,-28 0 26-15,-15 1 3 16,-6 3 5-16,2 0-3 16,16-4 1-16,16 0 0 15,15 0 26-15,0 0 61 16,21-9-27-16,29-8-55 16,12 0-6-16,5 2-1 15,-7 1-4-15,-20 10-5 16,-18 0-35-16,-17 4-37 15,-5 0-62-15,-9 4-137 16</inkml:trace>
  <inkml:trace contextRef="#ctx0" brushRef="#br0" timeOffset="92869.46">13780 15105 621 0,'0'0'284'16,"0"0"-205"-16,0 0-31 0,0 0 77 15,0 0-39-15,0 0-40 16,56-94-45-16,-56 112 0 15,2 18-1-15,5 12 15 16,4 8 1-16,4 9-6 16,8 3 0-16,6-4 0 15,4-3-3-15,2-8-5 16,-1-17 0-16,-5-12-1 16,-9-12 1-16,3-12 4 15,0-14 3-15,10-30 7 16,6-20-11-16,-1-10-5 15,-2-14-1-15,-7-3-2 16,-7-7-15-16,-5 0 4 16,-7 5 2-16,-6 20 5 15,-4 24-5-15,0 23 4 16,0 22-12-16,0 4-14 16,-6 25-61-16,-15 25-1 0,-5 18-29 15,8 7-129-15,9-4-148 16</inkml:trace>
  <inkml:trace contextRef="#ctx0" brushRef="#br0" timeOffset="93660.41">14752 15298 809 0,'0'0'119'0,"0"0"-91"0,0 0 14 16,-5-129 83-16,-17 106-45 15,-3 0-46-15,-2 8-10 16,6 9 7-16,-2 6 6 16,3 0-14-16,2 0-11 15,-4 11-4-15,1 13-7 16,2 7 5-16,1 5 2 16,0 0-1-16,7 4-4 15,6 0-1-15,5-4-2 16,0-5 0-16,0-4 0 15,14-5-2-15,6-8-5 16,2-6 1-16,1-4-3 16,1-4 4-16,2 0-7 0,1-8-4 15,-2-13-10-15,0-4-4 16,-6 0 0-16,-5 2 12 16,-3 0 12-16,-7 12 4 15,-2 9 2-15,-2-2 7 16,0 4-1-16,0 0-2 15,2 0-4-15,2 14 0 16,0 8 0-16,2 1 1 16,5-6 9-16,3 1-8 15,3-8-2-15,6-1 0 16,8-9 8-16,7 0-7 16,11-4 3-16,0-21-4 0,-2 0 0 15,-9-13-10 1,-5 5-3-16,-11-3 3 0,-9 4 2 15,-11 0-16-15,-2 6 5 16,-2 7 1-16,-27 3-17 16,-6 6 20-16,-9 6-5 15,2 4-2-15,3 0 3 16,10 8 4-16,14 10-5 16,15 5 11-16,0 3 2 15,9 2 4-15,17-1 3 16,10 3 6-16,-1 3 7 15,-1-3 1-15,-9 1-2 16,-9 0-6-16,-12 1 2 16,-4 1-4-16,0-4-1 15,-16-1 5-15,-1-6-6 16,3-5 0-16,5-9 1 16,9-7-6-16,0-1 3 0,4 0-14 15,23 0-4-15,11-14-19 16,-1 1-28-16,-2-10-41 15,-4 1-46-15,-12-11-24 16,0-6-116-16</inkml:trace>
  <inkml:trace contextRef="#ctx0" brushRef="#br0" timeOffset="93831.07">15279 15258 433 0,'0'0'336'0,"0"0"-151"0,0 0-80 16,0 0-44-1,0 0-24-15,0 0 9 0,9 54-12 16,-9-23-6-16,0 5-12 15,0-11-10-15,0 4-3 16,0-8-3-16,0-2-28 16,0-9-37-16,2-5-31 15,1-5-105-15,2 0-172 16</inkml:trace>
  <inkml:trace contextRef="#ctx0" brushRef="#br0" timeOffset="93954.77">15311 14962 801 0,'0'0'125'16,"0"0"-64"-16,0 0-14 16,0 0 20-16,0 0-65 0,0 0-2 15,0-40-124-15,0 84-7 16,0-1-151-16</inkml:trace>
  <inkml:trace contextRef="#ctx0" brushRef="#br0" timeOffset="94803.79">15697 15213 410 0,'0'0'224'0,"0"0"-141"16,0 0 22-16,0 0 37 15,0 0-56-15,0 0-27 16,-61-72-21-16,41 68 23 16,5 4-16-16,1 0-16 0,-1 0-14 15,1 22-1-15,-1 1-6 16,-1 3-4-16,5 9 1 15,4-2-5-15,5-1 0 16,2 1-1-16,0-10-1 16,5-3-3-16,12-4-5 15,-1-10-3-15,3-6-5 16,4 0-5-16,-3 0 0 16,0-16-6-16,-4-10 1 15,-3-4-2-15,-4-2 9 16,-4-2 7-16,-3 9 5 15,0 8 9-15,-2 9 15 16,2 2 5-16,-2 6 1 16,4 0-5-16,5 0-10 15,5 10-4-15,3 11 3 0,2 2 5 16,-1-2 1 0,-1-2-8-16,3-5 1 0,3-8-3 15,3-2 2-15,5-4-3 16,0 0-5-16,4-10-9 15,-6-12-5-15,-8-10 3 16,-3-2 4-16,-5-2-4 16,-6-8-3-16,-7-6 2 15,0-9-9-15,0 5 3 16,-9 6-31-16,-6 16 41 0,3 16 13 16,6 10 28-1,4 6 15-15,2 0-3 0,-2 8-19 16,2 24-8-1,-5 7 27-15,3 7-13 0,0 7-3 16,-2-3-13-16,4 0-6 16,0-6 2-16,0-5-4 15,0-7-2-15,0-10-1 16,2-12 0-16,4-2 0 16,-1-8 2-16,1 0 2 15,8 0 6-15,3-18 0 16,8-4-9-16,4 0 2 15,2 4-3-15,2 4-3 16,-1 6-2-16,-3 2 4 16,-5 6-1-16,-2 0 1 0,-4 1-2 15,0 20 0 1,-9 7 1-16,-9 3-4 0,0 5-4 16,-14-1 10-16,-19-3-2 15,-11-5 2-15,-6-10 0 16,4-11-8-16,3-6-28 15,7-2-14-15,13-28-26 16,7-10-33-16,9-8-146 16,7-10-68-16</inkml:trace>
  <inkml:trace contextRef="#ctx0" brushRef="#br0" timeOffset="95012.83">16275 14727 722 0,'0'0'42'0,"0"0"40"16,58 132 34-16,-42-64-20 16,-5 2-54-16,-9-1-4 15,0-2-18-15,-2-4 0 16,2-7-10-16,6-2-10 16,-2-4-4-16,1-10-28 15,1-12-37-15,4-4-66 16,-1-10-125-16,5-14-75 15</inkml:trace>
  <inkml:trace contextRef="#ctx0" brushRef="#br0" timeOffset="95568.86">16563 15298 173 0,'0'0'589'0,"0"0"-490"0,0 0-88 16,0 0 38-16,131-93-11 15,-102 81-24-15,-2 1-14 16,-2-2 0-16,-8 3-4 15,-3-3 4-15,-7 0 1 16,-3-1 3-16,-4 0 1 16,0-4 18-16,0 4 9 15,-7 2-8-15,-19 0-10 16,-10 6 7-16,-4 2-5 16,-1 4 18-16,6 4-17 15,2 22 3-15,4 7-1 16,4 1 2-16,12 2-11 0,9 1-4 15,4 0-6-15,0-3 0 16,13 2 3-16,9-6-1 16,7-6-2-16,7-7 0 15,8-4 2-15,12-13-4 16,8 0-1-16,6-4-25 16,3-22-4-16,-2-10-6 15,-2-5-15-15,-11-6-1 16,-9-3 15-16,-11 3-19 15,-15 7 1-15,-15 10 52 16,-8 12 1-16,0 9-22 16,-27 6 25-16,-12 3 1 0,-6 0 7 15,5 12 2-15,11 4-5 16,11 9-2-16,16-2-1 16,2 7 24-16,13 6 17 15,21 3 12-15,1-1-13 16,-6 0-4-16,-6-7-8 15,-15 2-14-15,-8-3-10 16,-2-7-3-16,-29-6-4 16,-18-3-21-16,-2-10-40 15,-1-4-37-15,17 0-157 16</inkml:trace>
  <inkml:trace contextRef="#ctx0" brushRef="#br0" timeOffset="96800.52">17697 15258 846 0,'0'0'176'0,"0"0"-140"16,0 0-23-16,0 0 47 0,0 0-26 16,0 0-29-1,0 0 8-15,3 62-6 0,-3-36-5 16,2 2 4-16,0-6-6 15,0 0-18-15,5-10-63 16,-1-9-134-16,8-3-210 16</inkml:trace>
  <inkml:trace contextRef="#ctx0" brushRef="#br0" timeOffset="97085.38">17787 15096 938 0,'0'0'46'16,"0"0"-45"-16,0 0 27 0,0 0 47 15,0 0-45-15,0 0-25 16,-148-31 2-16,117 9-3 16,11-5 0-16,9 0 2 15,11-3 1-15,0 2 0 16,0 6-2-16,17 6 4 15,4 10-5-15,-1 6-3 16,-1 0-1-16,-2 6 0 16,-13 23-15-16,-4 7-35 15,0 5-28-15,-25 3-79 16,-2-4-117-16,8-4-291 16</inkml:trace>
  <inkml:trace contextRef="#ctx0" brushRef="#br0" timeOffset="97486.4">17826 15222 747 0,'0'0'101'16,"0"0"-79"-16,0 0 58 15,0 0 20-15,0 0-45 16,0 0-18-16,38 62-1 16,-38-30-1-16,0 0 2 15,0 3-15-15,0-8-4 16,0-1-5-16,9-8-13 15,0-8 3-15,0-1 2 16,0-9-3-16,7 0 4 16,1-19-3-16,1-12-3 0,3-9-13 15,-2-9-8-15,4-1-7 16,1 0 1 0,10 3 4-16,5 12 7 0,-1 6 14 15,1 11 2-15,-11 10 11 16,-4 8-6-16,-1 5-3 15,-5 18 0-15,-1 11 1 16,0 0 1-16,-2 5-3 16,-4-5-1-16,2-2 1 15,6-6-1-15,4-7-31 16,14-6-17-16,3-9-21 0,6-4-63 16,3 0-159-1</inkml:trace>
  <inkml:trace contextRef="#ctx0" brushRef="#br0" timeOffset="99704.14">19156 14712 862 0,'0'0'92'0,"0"0"-60"16,0 0 77-16,0 0-11 0,0 0-56 15,0 0-23 1,-53-50-10-16,21 78 7 0,-1 12 6 16,0 10-6-16,4 8 2 15,8 3-13-15,11-1 3 16,7-4-5-16,3-6-3 16,0-4-2-16,23-5 0 15,8-7-13-15,3-12-13 16,3-12-16-16,5-6 19 15,8-4-8-15,5-13-2 16,1-14 15-16,-3-8 15 16,-1 1 5-16,-10 4 3 15,-10 1-1-15,-11 12 5 16,-9 9 10-16,-10 8 3 16,-2 0-8-16,2 2-12 15,1 19 2-15,3 4 6 16,3 7 4-16,0-4-3 0,2 0-2 15,2-2 0-15,3-8-4 16,5-1-1-16,-2-7-2 16,6-3 0-16,-1-7-2 15,3 0-11-15,0 0-5 16,-1 0-9-16,-1-17 5 16,-5-10 16-16,-7-7 5 15,-3-8-1-15,-8-15 0 16,-2-10-2-16,0-5-2 15,-23 10 3-15,-4 12-1 16,5 24 0-16,2 17 4 0,0 9 3 16,2 0 5-1,-2 27 7-15,-2 13 2 0,1 6 8 16,0 6-2 0,5-4 0-16,3-2-7 0,3-2-3 15,8-8-4-15,2-8-4 16,0-3-4-16,8-10-2 15,15-3 0-15,8-7 1 16,8-5 0-16,5 0-6 16,3 0-11-16,0-22 4 15,-4-1-4-15,-4-9 5 16,-5-6-3-16,-1-8 4 16,-4-8 1-16,-8-8-2 15,-6 9 2-15,-9 16-5 0,-4 16 15 16,-2 16 9-16,0 5 15 15,0 1-22 1,0 30 1-16,0 13 13 0,-13 4 17 16,5 2-19-16,0-4 3 15,2-6-5-15,6-6-2 16,0-10-10-16,0-6 0 16,12-6 0-16,7-8 0 15,8-4 4-15,4 0-4 16,0 0-11-16,0-22-4 15,-2-10-3-15,-2-8 4 16,0-4 5-16,-2-6-6 0,-4 2 8 16,0 9 1-1,-10 16 6-15,-2 5 6 0,-2 9 8 16,-7 9-2-16,4 0-10 16,-2 19-2-16,2 15 0 15,1 8 12-15,2-3-1 16,-2-3-2-16,1-7-2 15,-2-8-5-15,5-10-2 16,5-1 1-16,1-6-1 16,5-4 4-16,7 0-3 15,2-8-2-15,5-15-4 16,1-8-11-16,-4-9 3 16,-4-6-3-16,-4-6 8 15,-10 2-9-15,-5 7 13 16,-6 15 0-16,-2 14 4 0,0 14 3 15,0 0 3-15,0 0-6 16,0 0-2-16,0 18 2 16,0 5 2-16,-4 0 13 15,-2 2 0-15,3-1-2 16,1-2-5-16,2-6 1 16,0-2-7-16,0-5 2 15,0-4-4-15,0-5 0 16,0 0-1-16,0 0-3 15,0 0 1-15,11-14 3 0,10-12 0 16,1-9-6 0,5 1 1-16,-6 6 0 15,0 9 5-15,-8 5 0 0,-4 9 0 16,-6 5 2-16,1 0-2 16,0 0-1-16,5 6 1 15,5 8 2-15,-1-2-2 16,5-2 2-16,-1-3 1 15,8-6-2-15,2-1 1 16,8 0-1-16,-1 0-2 16,-1-12-1-16,-2-6-4 15,-10-2 5-15,-6-2-4 16,-6-6-6-16,-9 3-1 16,0-2 0-16,0 10 12 15,0 2 0-15,-9 7 1 0,0 8 3 16,-2 0 2-16,-3 0-4 15,-3 0 1-15,-3 19 2 16,2 2-3-16,4 3 4 16,8 4 2-16,2 4-4 15,4 5 1-15,0-6 0 16,0 4-1-16,6-4-1 16,7-6-3-16,3-5 0 15,5-6-2-15,0-8-5 16,10-6 7-16,3 0-10 15,6 0-8-15,0-17-7 16,2-11 9-16,-1-5-2 0,-3-10 7 16,-1-3 5-16,-6-4-2 15,-1 6-5-15,-8 11-23 16,-9 12 15-16,-3 13 16 16,-8 4 5-16,-2 4 3 15,0 0-3-15,0 0-3 16,0 4-1-16,0 6 4 15,0 3 2-15,0-7 0 16,0-1-1-16,0-3 0 16,0 2 0-16,0-4 1 15,0 0 2-15,0 0 3 16,-2 0 4-16,-10 0-2 16,-1-9-1-16,1 8 2 15,1 1 2-15,-2 0 0 16,-3 0-1-16,-2 6-2 0,1 12 2 15,-4 8-3-15,6 0 3 16,1 6 0-16,6 0-6 16,6 0 2-16,2-3-7 15,0-5 0-15,8-6 1 16,17-4-1-16,8-2 0 16,7-6 6-16,3-3-2 15,-1-3-3-15,-2 0-1 16,-4-7-10-16,0-17-5 15,-5-11-9-15,-4-5 2 16,-8-10-3-16,0-8-18 16,-4-7 0-16,-6-8 12 15,0 3-43-15,-7 11 9 16,0 19 56-16,-2 22 9 0,0 16 40 16,0 2-25-16,0 20-5 15,0 19-10-15,0 11 45 16,-2 7-13-16,-9 10-14 15,-1-5 0-15,6 6-6 16,2 3-9-16,4-11-3 16,0-4-20-16,0-12-52 15,2-11-1-15,14-16-102 16,1-11-106-16</inkml:trace>
  <inkml:trace contextRef="#ctx0" brushRef="#br0" timeOffset="100602.19">21629 14727 617 0,'0'0'53'0,"0"0"-48"16,67-109 35-16,-26 87 22 15,3 6-18-15,-1 6-14 16,-3 2-13-16,-3 2 12 16,-6-3-14-16,-4 2-5 15,-4-5-4-15,-8 0-1 16,-3-8 10-16,-8 1-2 15,-2 6 16-15,-2 2 1 16,0-1-8-16,0 7 1 16,-8 5-7-16,-13 0 2 0,-6 0-5 15,-4 5-4-15,4 20-9 16,0 2 14-16,10 4-6 16,3 1 7-16,10 1-8 15,4 0 8-15,0 1-14 16,16 0-1-1,11-6 1-15,4-3-2 0,2-6-4 16,5-7-1-16,0-7-3 16,4-5 6-16,-4 0-4 15,4-17-4-15,-2-11 5 16,-1-8-15-16,3-4-13 16,-3-2-3-16,-1 6 17 0,-4 9 11 15,-2 13 8 1,-3 9-4-16,-6 5 5 0,-2 0-2 15,-6 0 0-15,-1 5 2 16,-3 8 10-16,-2 1-8 16,-5-1 7-16,-1-3-9 15,-1-6 2-15,-2-1-1 16,0-3 0-16,0 0 0 16,0 0 8-16,0 0-6 15,-7-5 11-15,-9-10-8 16,-1-1-1-16,-1 2 10 15,0 4 0-15,0 8-11 16,-2-4 13-16,-3 6-1 16,-3 0-3-16,-3 2 5 15,3 20-11-15,1 0-1 0,4 8 6 16,8 0 5-16,11 0-15 16,2 0 2-16,0-3-4 15,2-5-1-15,14-7 1 16,2-2-4-16,4-12 4 15,5-1-3-15,1 0-3 16,7-6-4-16,-2-16-5 16,0-10 6-16,1-6-2 15,-5-9-13-15,-5-14-4 16,-9-9-1-16,-4-11 2 16,-9 7-13-16,-2 16-20 15,0 18 25-15,0 22 35 16,0 14 30-16,0 4-28 15,-2 4-2-15,-2 29 0 0,2 17 17 16,2 10 8 0,0 9 20-16,0 2-17 0,6 0-9 15,12-4-19-15,9-1-1 16,11-6-50-16,14-8-75 16,16-15-289-16</inkml:trace>
  <inkml:trace contextRef="#ctx0" brushRef="#br0" timeOffset="101236.45">23666 14496 1286 0,'0'0'0'16,"0"0"-61"-16,0 0 61 0,0 0 15 15,-74 145 11-15,50-92-15 16,9 1-9-16,15-8-2 16,0 3-2-16,24-5 2 15,23-13-4-15,9-4-4 16,4-14-5-16,-2-12-13 16,0-1 2-16,-10-10-5 15,-5-24 1-15,-9-16 2 16,-15-13 2-16,-5-9 9 15,-14-8 9-15,0-12-2 16,-12-2-10-16,-26 7-16 16,-13 18-35-16,-6 22-2 15,-9 27 47-15,7 18 24 16,-1 2 21-16,6 8 0 16,11 26-4-16,15 12 10 0,14 13 6 15,14 8 11-15,11 14 16 16,32 5-14-16,11 8-21 15,6 4-12-15,-1 1 0 16,-5-6-6-16,-13-10-1 16,-13-11-4-16,-14-13-2 15,-14-15 0-15,0-15-22 16,0-14-13-16,-11-11-27 0,3-4-7 16,8-12-40-1,0-18-254-15</inkml:trace>
  <inkml:trace contextRef="#ctx0" brushRef="#br0" timeOffset="102268.33">24252 14593 1090 0,'0'0'0'0,"0"0"-21"15,0 0 21-15,16 105 28 16,-16-60-7-16,0 1 5 15,0-6-22-15,0-8 1 16,6-12-5-16,6-10 0 0,3-8-4 16,8-2-5-16,3 0-10 15,1-22-42-15,-3-16-1 16,-4-6 4-16,-1-12 12 16,-2-5 32-1,-3-5-1-15,-1 12 12 0,-2 10 3 16,-2 22 24-16,-7 13 31 15,0 9 7-15,1 9-49 16,1 21-12-16,2 12 29 16,4 6 2-16,-1 0-22 15,1-2-2-15,2-7-6 16,5-7 1-16,8-13-3 16,6-7-3-16,7-7-3 15,2-5 1-15,3-5-19 16,-6-18-6-16,-1-8-8 0,-5-9 5 15,-8-8-3-15,-8-2 7 16,-6-8-19-16,-9 5-1 16,0 9 29-16,0 16 20 15,0 15 20-15,-2 13 45 16,-7 0-11-16,-4 0-22 16,-8 16 0-16,0 13 16 15,-2 8 0-15,1 1-23 0,6 2-10 16,5 0 0-1,11-8-8-15,0-1-7 16,4-8 0-16,23-2 3 16,8-3-5-16,10-5 4 0,2-7-4 15,2-6-8-15,3 0-34 16,-4 0-5 0,-1-22 5-16,-2-6-2 0,-6-8 31 15,-6-12 0-15,-10-6 3 16,-9 2-6-16,-14 6-16 15,0 10 20-15,-6 14 14 16,-21 10-4-16,0 7-10 16,-2 5 9-16,4 0 4 15,3 0-3-15,9 2-4 16,4 13-6-16,9-2 7 16,0 9-1-16,17 6 8 15,12 7 4-15,3 5 23 0,-6-1-9 16,-5 6 2-16,-6-1-12 15,-9 3 9-15,2-3-11 16,-6-3-4-16,-2-2 1 16,2-16-2-16,0-6-1 15,0-11 3-15,5-6-1 16,2 0 11-16,7-20 2 16,6-10-15-16,2-6-23 15,-1-4-10-15,1-1-32 16,-1 5 41-16,-2 10 18 15,-2 8 6-15,-4 4 37 16,-4 12 32-16,-4 2-28 0,-1 0-3 16,2 5-11-16,-2 16-10 15,1 9-14 1,-3 1 4-16,-4-4-7 0,0-1-2 16,0-6-28-16,0-3-35 15,2-12-45-15,5-5 30 16,4 0 18-16,-2-15-143 15</inkml:trace>
  <inkml:trace contextRef="#ctx0" brushRef="#br0" timeOffset="102379.72">25583 14243 528 0,'0'0'59'0,"0"0"-59"0,0 0-36 15,0 0 36 1,0 0 0-16,0 109-68 0</inkml:trace>
  <inkml:trace contextRef="#ctx0" brushRef="#br0" timeOffset="102752.12">25865 14558 586 0,'0'0'186'0,"0"0"-116"16,0 0-6-16,0 0 40 15,0 0-36-15,0 0-3 16,36-11-34-16,-34-10-31 15,4-6 1-15,6-4-1 16,3-1-4-16,1 1-5 16,-5 9 8-16,-7 8 1 15,-4 9 2-15,0 5-2 16,-10 0-11-16,-26 9 11 0,-9 14 6 16,-3 8 10-16,5 4-10 15,14 0 5-15,11 4-7 16,18-1-3-16,0-8-1 15,18 2 0-15,20-6 0 16,9-4-7-16,6-6-7 16,5-12-15-16,0-4 3 15,-1 0-18-15,-1-14-4 16,-4-12 4-16,-4-5 5 16,2-9-8-16,-8-10-38 15,-11-3-57-15,-15 0-132 0,-16 12-30 16</inkml:trace>
  <inkml:trace contextRef="#ctx0" brushRef="#br0" timeOffset="102903.99">26291 14355 147 0,'0'0'155'0,"0"0"-37"16,0 0-16-16,0 0 27 15,0 0 32-15,40 104-66 16,-9-64-15-16,-4 2-35 16,-12 1-29-16,-8 0-9 15,-7-2-5-15,-5-1 1 16,-19-4-3-16,-7-1-9 15,2-13-94-15,9-8-272 16</inkml:trace>
  <inkml:trace contextRef="#ctx0" brushRef="#br0" timeOffset="103917.59">12668 16958 692 0,'0'0'155'0,"0"0"-145"16,0 0 14-16,0 0 73 16,0 0-79-16,0 0-18 15,132-48 5-15,-77 38 1 16,-1 2-5-16,-11 3 3 15,-12 2-3-15,-14 3 1 16,-13 0-2-16,-4 0-26 16,-19 12 10-16,-28 6 6 15,-16-1-13-15,-3 2-11 16,6-5 7-16,14-2 9 16,25-8 17-16,21-4 0 15,2 0-16-15,50 0 17 16,16-16 14-16,20-2-10 0,0-4-4 15,-3 4-108-15,-17-1-68 16,-16 6-378-16</inkml:trace>
  <inkml:trace contextRef="#ctx0" brushRef="#br0" timeOffset="105003.67">14251 17058 810 0,'0'0'103'0,"0"0"-90"15,0 0 85-15,0 0 16 16,0 0-61-16,0 0-53 16,23-14-1-16,-23 49 1 15,-6 4 8-15,-7-2 0 16,1-5-8-16,6-7 3 15,1-2 1-15,5-13-4 16,0-6-1-16,0-4 1 0,0-14 16 16,19-24-8-1,4-12-6-15,6-17-1 0,2-1 2 16,-2-4-3 0,3 2 2-16,-3-2-2 0,-2 14 2 15,-1 4 0-15,-3 19 3 16,-8 17 2-16,-1 14-3 15,1 4-4-15,8 44-1 16,8 19 1-16,0 21 0 16,-2 10 1-16,-9 4-1 15,-11 5 0-15,-7-13 0 16,-2-6 0-16,0-12-10 0,0-10-29 16,0-18-21-1,-6-12-78-15,-8-18-168 0,-3-14-405 16</inkml:trace>
  <inkml:trace contextRef="#ctx0" brushRef="#br0" timeOffset="105484.9">14199 17115 744 0,'0'0'119'15,"0"0"-113"-15,149-85 40 16,-78 53 45-16,10-2-37 0,8 1-20 15,3 2-11 1,-3 5-9-16,-5 0-2 0,-6 8 8 16,-13 4-13-16,-12 2-7 15,-19 6 0-15,-19 1 3 16,-11 5-2-16,-4 0-1 16,0 0-2-16,0 0-1 15,0 0-3-15,-13 19 6 16,-7 3 12-16,-2 6-6 15,0 6 8-15,-1 1 4 16,6 2-2-16,1-1-6 16,7-6-5-16,3-8-2 15,6-4-3-15,0-4 1 16,0-5-2-16,0-8-1 16,0-1-1-16,0 0-2 15,0 0 5-15,13-18-2 0,5-10-1 16,-3-12-5-16,-4-4 4 15,-11 5 0-15,0-3-2 16,-7 11 1-16,-20 12-2 16,-4 8 1-16,0 11-17 15,-2 0-12-15,4 0-11 16,5 16-26-16,10 2-53 16,10 1-85-16,4-2-178 15</inkml:trace>
  <inkml:trace contextRef="#ctx0" brushRef="#br0" timeOffset="105665.44">15264 16896 819 0,'0'0'105'0,"0"0"-87"15,0 0 66-15,0 0 17 16,0 0-68-16,0 0-18 16,38-15-7-16,-38 15-2 15,0 11 4-15,0 3-9 16,0-2-1-16,0 6-6 15,0-4-28-15,0 4-61 16,-4-6-70-16,-10-11-133 16</inkml:trace>
  <inkml:trace contextRef="#ctx0" brushRef="#br0" timeOffset="105967.74">15313 16669 507 0,'0'0'390'0,"0"0"-351"0,0 0-36 16,0 0 53-16,0 0-7 16,0 0-24-16,-40-14 2 15,7 14 0-15,-5 0-11 16,-1 0 2-16,6-18-13 16,11-4-5-16,11-6-4 15,11-3-5-15,0 0 3 16,20 5 5-16,13 4-6 15,-1 7 6-15,-3 8 0 16,-9 7 1-16,-7 0 0 16,-7 12-7-16,-6 20-4 0,0 4-47 15,-15 8-74 1,-5-12-140-16,11-6-258 0</inkml:trace>
  <inkml:trace contextRef="#ctx0" brushRef="#br0" timeOffset="106194.49">15460 16447 79 0,'0'0'713'16,"0"0"-626"-16,0 0-70 15,0 0 116-15,0 0-35 16,0 0-88-16,13 2-4 16,-13 70 21-16,10 8 9 0,3 11-20 15,5-7-13-15,-3 0 3 16,-1-4-3-16,-3-12-3 15,-5-6-3-15,-6-8-25 16,0-17-31-16,0-7-52 16,0-12-44-16,0-10-92 15,-4-8-303-15</inkml:trace>
  <inkml:trace contextRef="#ctx0" brushRef="#br0" timeOffset="107236.25">15396 16940 50 0,'0'0'733'0,"0"0"-659"0,48-142-49 16,-5 102 64-16,3 0-21 15,8 5-29-15,4 3-29 16,2 0-4-16,-6 2 0 16,-10 2-5-16,-11 2 3 15,-10-3-2-15,-12 4-2 16,-9-11-5-16,-2 0 3 15,-9 1-1-15,-18-1 1 16,1 9 2-16,-1 6 2 16,5 11 4-16,8 6 21 15,-1 4 3-15,1 0-5 16,-1 30-20-16,-1 29 0 0,12 13 4 16,4 8 2-1,0 4 6-15,0-8-7 16,14-10-1-16,-1-7-1 15,3-5-5-15,-3-14 0 0,3-7-2 16,-8-12-1-16,1-13-19 16,7-8-19-16,1 0 28 15,12-27 1-15,7-4 9 16,-1-3-2-16,2 2 2 16,-8 10 2-16,-6 3-2 15,-6 10 3-15,-11 5 6 16,-2 4 0-16,-2 0-9 15,3 0-6-15,2 6 4 16,0 10 2-16,3-6 2 16,4 0 1-16,6-2-5 0,7-4 2 15,4-4-6-15,2 0-7 16,1 0-8-16,-1-4 1 16,-6-14-10-16,-3-1 0 15,-5-6 11-15,-9-3 4 16,-5 1 3-16,-5 6 12 15,0 10 0-15,0 3 26 16,0 4 15-16,0 4 3 16,0 0-30-16,0 14-11 15,-5 12 1-15,-1 1 7 16,4 5-4-16,2-7 3 16,0 2 0-16,0-5-7 15,0-8 0-15,0-8 0 16,0-2-3-16,0-4 0 0,0 0 7 15,4-10-2-15,7-12-5 16,5-8-9-16,1-2 4 16,4 0 0-16,3-3-2 15,1 11 1-15,1 2 2 16,1 11 3-16,-7 9-2 16,-5 2 3-16,-3 0 0 15,-5 0-1-15,-1 19 0 16,2 12 2-16,-6-1 1 15,-2 2 1-15,0-6 4 16,0-6-6-16,0-4 0 0,0-6 2 16,0-10-1-1,0 0-1-15,0 0 5 0,0-10 5 16,0-17-11 0,0-4-14-16,0-8 10 0,0 3 1 15,6 0-15-15,9 4 6 16,3 6 3-16,0 8 3 15,2 14 0-15,5 4-7 16,4 8 7-16,2 24 3 16,0 8 4-16,-4 5-2 15,-14 2 1-15,-11-4-4 16,-2-3-39-16,0-10-15 0,-15-2-48 16,5-10-113-1,10-6-36-15</inkml:trace>
  <inkml:trace contextRef="#ctx0" brushRef="#br0" timeOffset="107997.59">16913 16754 684 0,'0'0'112'16,"0"0"-103"-16,0 0 66 16,0 0 9-16,0 0-59 15,0 0-17-15,131-99-4 16,-117 86-2-16,-4-6-1 15,-7 1 2-15,-3 6-2 16,0-2 4-16,0 6 2 16,0 2 12-16,-20 6-10 0,-4 0 1 15,-8 0 2-15,-5 0 8 16,0 18 1-16,2 10 0 16,6 3 0-16,11 0-7 15,9 0-6-15,9 5 0 16,0-8-5-16,14 2-1 15,15-2 2-15,11-2-3 16,-1-8-1-16,7-7-6 16,3-5-18-16,-3-6 1 15,1 0-4-15,0-17-7 16,-7-11-1-16,-4-12 5 16,-12-4-27-16,-6-9 10 15,-12-6 10-15,-6-4-24 16,0 1 12-16,-2 14 40 0,-8 20 9 15,2 12 33-15,4 16 16 16,2 0-21-16,-1 18-27 16,1 22 33-16,2 12 31 15,0 7-17-15,0 2-14 16,5 2 2-16,-1-5-2 16,-4-1-23-16,2-2-4 15,1-11-3-15,-3-4 1 16,5-8-5-16,-1-14 0 15,-2-6-20-15,-2-6-17 16,0-6 8-16,0 0 15 16,2-6 10-16,-2-20-11 0,0-10-31 15,0-4 24 1,4-9 12-16,7-1 10 0,10-7 3 16,10 3-3-16,9 5 0 15,5 5 0-15,-3 17 33 16,-1 14 11-16,-10 5-11 15,-8 8 14-15,2 8-19 16,-2 22-15-16,-3 12-4 16,-7 2-4-16,-4 1-1 15,-5-1 1-15,-4-5-5 16,0-6-1-16,0-7-5 0,-9-8-48 16,-8-14-82-1,-3-4-121-15,4-12-459 0</inkml:trace>
  <inkml:trace contextRef="#ctx0" brushRef="#br0" timeOffset="108118.11">17731 16244 594 0,'0'0'0'15,"0"0"-261"-15,0 0 116 16</inkml:trace>
  <inkml:trace contextRef="#ctx0" brushRef="#br0" timeOffset="108376.47">18151 16525 505 0,'0'0'155'0,"0"0"-91"16,0 0 91-16,0 0-26 15,0 0-79-15,0 0-17 16,-148 6 3-16,94 19-17 15,9 8-10-15,16 3 5 16,14 2-12-16,8 3 0 16,7-5 0-16,0-4-1 15,22-2-1-15,7-2 1 16,0-2-1-16,4-3 0 16,6-6 0-16,7-7-51 15,12-6-61-15,11-4-97 16,12-10-209-16</inkml:trace>
  <inkml:trace contextRef="#ctx0" brushRef="#br0" timeOffset="109054.08">19462 16651 547 0,'0'0'528'0,"0"0"-528"16,0 0-78-16,0 0 78 16,0 0 45-16,0 0-6 15,-34 111-17-15,34-75-4 16,7-8-9-16,15-2-3 16,7-8-4-16,7-7-2 15,4-5 0-15,5-6 7 0,-3 0-7 16,-5 0 0-16,-3-8-6 15,-7-11 5-15,-9-7-15 16,-7-6-9-16,-11-8-1 16,0-9 3-16,-2-5 6 15,-23-4-8-15,-6 6 17 16,-3 12 8-16,-3 16 0 16,3 7 23-16,1 16-9 15,0 1 8-15,4 0 0 16,0 24-2-16,4 10-6 15,5 2-4-15,7 1-2 16,4-2 6-16,9 1-7 16,0-6-5-16,6-3-2 0,23 1 2 15,13-10-1-15,8 0-1 16,8-10 0-16,2-4-19 16,-3-4-4-16,-1 0-19 15,-4-9 8-15,-10-8 9 16,-7-13-18-16,-10-3-15 15,-11-11-43-15,-10-6 12 16,-4-13-19-16,0-8-73 16,-9 1-130-16</inkml:trace>
  <inkml:trace contextRef="#ctx0" brushRef="#br0" timeOffset="109410.06">19890 16329 364 0,'0'0'99'0,"0"0"17"15,10 170-21-15,4-90 19 0,-1 4-12 16,-2-7-55-16,-1-5 0 15,-6-5-1-15,-4-15-19 16,0-7-5-16,2-13-15 16,-2-14-2-16,0-6-1 15,0-12-2-15,0 0 5 16,0 0 12-16,0-26-10 16,0-6-9-16,0-8 0 15,0-8 0-15,0-2 0 16,4-12-2-16,17-9 1 15,8-11-6-15,6 3-3 16,5 8-8-16,0 23-1 16,-1 28 13-16,-6 20-2 15,-2 0 7-15,-6 28 1 16,-6 16 9-16,-7 2-2 0,-12 6-2 16,0-4-5-1,-20-2 0-15,-20-10 1 0,-10-9-3 16,-8-9-7-16,2-14-44 15,6-4-64-15,19 0-142 16,19-12-136-16</inkml:trace>
  <inkml:trace contextRef="#ctx0" brushRef="#br0" timeOffset="109970.34">20391 16629 583 0,'0'0'10'16,"0"0"-4"-16,0 0-6 15,131-80 9-15,-100 52 6 16,-2-8-8-16,-4 2 6 16,-7 6 31-16,-9 10 32 15,-7 4 0-15,-2 10-33 16,0 4 5-16,-21 0-24 16,-16 0-8-16,-10 24 17 15,0 10 6-15,10 2-3 16,12 0-23-16,14-4-2 15,11 2-6-15,0-2-3 16,15-1 0-16,19-8 5 0,6 0-2 16,2-6-1-16,6-8-4 15,-4-9-9-15,-5 0 0 16,2 0-11-16,-5-9-17 16,-1-13-8-16,1-6-2 15,-5-6 4-15,0-4-43 16,-2-6-26-16,-11 0 41 15,-7 7 19-15,-11 8 52 16,0 14 18-16,-8 12 4 16,-22-1-10-16,-7 4-9 15,0 0 4-15,4 0-2 16,14 0-5-16,11 7-1 16,8 16-2-16,14 3 3 15,22 6 16-15,8 4 12 16,3 4 10-16,-5 0 4 0,-9-4 3 15,-10 5-30-15,-17-10-6 16,-6 4-9-16,0-3-14 16,-8-6-61-16,-5-8 4 15,5-4 25-15,8-2 6 16,0-10 16-16,21-2 10 16,14 0-99-16</inkml:trace>
  <inkml:trace contextRef="#ctx0" brushRef="#br0" timeOffset="110561.04">21338 16401 607 0,'0'0'110'0,"0"0"-32"16,0 0 27-16,0 0-49 16,0 0-5-16,-133 17-18 15,90 20 2-15,7-1 1 16,9 2-12-16,10 0-11 15,12-4-6-15,5 2-6 16,0-4 4-16,9-2-2 16,13-3-3-16,0-7-1 15,-1-8-33-15,-2-2 1 16,2-10 20-16,-3 0-1 16,-1 0 4-16,-3-22 9 15,-3-2-10-15,0-6 1 0,-4-7-2 16,2 1 4-16,-5 0-5 15,0 14 13-15,1 9 1 16,-1 4 21-16,-1 9-11 16,1 0-9-16,3 0 4 15,1 0-6-15,6 0 1 16,-1 4 2-16,6 1-3 16,2-5 1-16,4 0-1 15,6 0 0-15,0-19-3 16,-2-4-5-16,-2-10-6 15,-9-3 12-15,-5-13-8 16,-8 4-1-16,-5-10 0 0,0-2-15 16,0 16-32-16,0 11 10 15,-5 20 48-15,3 10-1 16,0 18 1-16,2 32 0 16,0 30 33-16,0 19 8 15,-4 10-8-15,-8 8-9 16,-1-18-1-16,-3-9-11 15,3-18-8-15,4-14-4 16,9-14-16-16,0-18-40 16,0-12-45-16,0-14-78 15,0-3-110-15</inkml:trace>
  <inkml:trace contextRef="#ctx0" brushRef="#br0" timeOffset="111621.28">21454 16561 613 0,'0'0'193'0,"0"0"-157"16,0 0-33-16,100-116 45 16,-62 86-10-16,1 2-33 15,4 6-5-15,-3 0-20 16,0 3-27-16,-9 7 14 16,-6 11 19-16,-5 1 14 15,-5 0 5-15,-3 6 3 16,-3 15 21-16,-7 9-18 15,-2 7 14-15,0 7 8 0,-7 2 1 16,-13 2 8 0,-7-8-14-16,3-4-8 0,2-4-9 15,8-10-6 1,10-3-5-16,4-7 0 16,0-7 1-16,22-5-1 0,14 0 6 15,9 0-6-15,-1 0-6 16,-4-5-1-16,-7-12-9 15,-6-5 13-15,-7-6 1 16,-11-11 2-16,-9-5-8 16,0-6-5-16,-2 5-2 15,-15 9 10-15,0 10 4 16,2 8 1-16,4 7 0 16,4 8 0-16,1 3-6 15,6 0-6-15,0 0-23 0,0 0-36 16,0 0-23-16,19 3 8 15,14 3-15-15,10-6-28 16,6 0 54-16,9 0 30 16,0-6 23-16,0-14-2 15,-4 1 24-15,-12 1 68 16,-11 1-24-16,-17 11 87 16,-12 6 11-16,-2 0-15 15,0 5-105-15,-2 23 4 16,-14 3 50-16,-2 8-15 15,-4-1-5-15,1 0-12 16,6-6-18-16,8-10-25 0,5-4 3 16,2-3 1-1,0-8-5-15,0-1 1 0,9 2 0 16,0-4-1-16,0-4 0 16,-3 0 5-16,2 0-1 15,-2-12-2-15,-4-16 0 16,-2-12-1-16,0-12 0 15,-8-8-1-15,-15-3-11 16,-4 10-5-16,7 12-13 16,7 19-2-16,8 14-2 15,5 4-6-15,0 4-11 16,0 0-30-16,7 0 19 16,16 12 41-16,6-6-22 0,2 3-1 15,4-6 11-15,7-3 0 16,12 0 21-16,4 0-20 15,6 0-59-15,5-3 37 16,0-10 53-16,1 3 36 16,-10-4 51-16,-18 7 9 15,-17 1-2-15,-23 1 29 16,-2 1-16-16,-36 0-75 16,-22 4-31-16,-8 0 7 15,10 0-8-15,16 0-1 16,22 13-2-16,18 8-10 15,0 11-2-15,33 9 15 16,23 9 6-16,9 4 24 16,-5 2 0-16,-18-6 0 15,-15-10 6-15,-23-8-22 16,-4-2-10-16,-17-11-3 0,-28-6 3 16,-16-5-4-16,-3-8-64 15,4 0-69-15,18 0-202 16</inkml:trace>
  <inkml:trace contextRef="#ctx0" brushRef="#br0" timeOffset="113707.88">7158 1908 320 0,'0'0'196'0,"0"0"-132"15,0 0 5-15,0 0 1 16,0 0-28-16,-131-50-40 0,6 50 8 16,-33 5-10-1,-25 17 4-15,-6 1-3 0,15 1-1 16,34-5 0-16,42-3 1 15,49-10 4-15,30-2-5 16,19-4 1-16,0 0 7 16,3 0 34-16,19 0-30 15,7 0-2-15,2 0-5 16,-4 0 3-16,-12 0 1 16,-5 0-9-16,-10 0 3 15,0 0-3-15,0 0-2 16,0 0-7-16,0 0 9 15,0 2-3-15,0-2 3 16,0 2 10-16,0-2 18 16,0 0 11-16,0 0-2 0,0 4-2 15,0 20-30-15,2 19 4 16,9 35 7-16,7 31 8 16,9 38 9-16,2 33 5 15,-3 27-12-15,-17 22-5 16,-9 17-1-16,-29 15-7 15,-35 7-9-15,-19 3-3 16,-13-8 2-16,-4-14 2 16,7-8 1-16,10-3-4 15,19-11 0-15,28-11 0 16,24-17-2-16,12-27 0 16,23-14 0-16,19-16 1 15,3-19 1-15,-1-10-2 16,-1-17-2-16,-10-10 0 0,-1-14-8 15,-10-13-5-15,-2-18 0 16,-4-15 0-16,-1-13-15 16,-1-11-11-16,-4-2 11 15,-3-2-7-15,-7-24-65 16,0-11-184-16</inkml:trace>
  <inkml:trace contextRef="#ctx0" brushRef="#br0" timeOffset="114167.57">6187 4634 1057 0,'0'0'16'0,"0"0"-15"16,0 0 6-16,0 0-1 15,0 0-6-15,-145-24 15 16,-36 40-15-16,-33 8-12 15,0 2-65-15,25-6-38 16,49-7-88-16,62-12-83 16</inkml:trace>
  <inkml:trace contextRef="#ctx0" brushRef="#br0" timeOffset="114299.02">6646 4678 886 0,'0'0'46'16,"0"0"-46"-16,0 0-60 15,0 0 60-15,-276 62 17 16,41-41-17-16,-27 0-173 16,3-5-402-16</inkml:trace>
  <inkml:trace contextRef="#ctx0" brushRef="#br0" timeOffset="117433.18">2312 11031 890 0,'0'0'83'16,"0"0"-69"-16,0 0 24 0,0 0 22 15,0 0-29-15,50 104 17 16,-21-25-26-16,2 8 11 16,-2 9-11-16,6 1 2 15,5-7-3-15,12-7-11 16,16-19-5-16,3-12-3 15,10-16 4-15,-1-21-4 16,-2-15 0-16,1-15 1 16,0-42 1-16,0-33-1 15,-6-26 7-15,-11-17-5 16,-15-11-2-16,-21-4 0 16,-16-2-1-16,-10-3-2 15,-23 7-2-15,-23 21-17 16,-12 27-6-16,-2 36 4 0,-3 34-16 15,1 24-36-15,0 7-7 16,2 36-42-16,12 11-85 16,15 8-90-16</inkml:trace>
  <inkml:trace contextRef="#ctx0" brushRef="#br0" timeOffset="118017.36">3687 11026 974 0,'0'0'109'15,"0"0"-79"-15,0 0-23 16,0 0 40-16,0 0-7 16,0 0-37-16,2 71 6 15,-2-23 10-15,5 2-4 16,1-6-3-16,1-5-11 15,4-11 1-15,-2-11-2 16,0-8 2-16,-5-9-2 16,3 0 2-16,2-11 6 15,4-23-8-15,3-12-7 16,1-4 0-16,2-6 7 0,-5-1-2 16,1 3 2-1,1 6-2-15,-1 12 1 0,1 13 0 16,-3 10 1-16,2 9 1 15,7 4-1-15,3 0-5 16,6 14 1-16,-4 4 4 16,-2 0 1-16,-6-4-1 15,0-6 2-15,5-4-6 16,0-4-1-16,3 0-17 16,0-14-6-16,-5-14 5 15,-9-6 11-15,-3-2 5 16,-6-2 3-16,-4 2 4 15,0 6 8-15,0 8-5 16,0 10 14-16,0 8 11 16,0 4-28-16,0 0-1 0,0 6-11 15,4 16 7 1,9 2 3-16,3 3 4 0,2-2-1 16,0 0 2-16,-2-2-3 15,-1-1-3-15,1 0-40 16,4-3-60-16,-2-10-86 15,-5-9-159-15</inkml:trace>
  <inkml:trace contextRef="#ctx0" brushRef="#br0" timeOffset="118347.83">4232 10355 901 0,'0'0'76'15,"0"0"-76"-15,0 0 0 16,0 0 1-16,0 0 48 16,0 0-28-16,0 0-10 15,-39-6 11-15,14 6 18 16,-6 0-9-16,-5-17-25 16,3-12-6-16,8-7-6 15,8-9-3-15,7-1-2 16,8 4-16-16,2 4 0 15,0 14 13-15,8 9 6 16,7 12 8-16,-5 3 2 16,9 0-2-16,1 16 0 15,-3 14-1-15,2 8-1 0,-6 2-47 16,-4-1-89-16,-2-12-93 16,-1-10-307-16</inkml:trace>
  <inkml:trace contextRef="#ctx0" brushRef="#br0" timeOffset="118569.71">4369 9924 225 0,'0'0'489'15,"0"0"-414"-15,0 0 9 16,0 0-14-16,0 0-57 0,0 0-10 16,8 102 18-1,-8-2 26-15,0 5 4 0,19 1-26 16,16-2 0-16,14-6-18 15,7-1 1-15,-1-9-8 16,-5-6-8-16,-10-7-48 16,-16-13-49-16,-15-12-60 15,-9-22-106-15</inkml:trace>
  <inkml:trace contextRef="#ctx0" brushRef="#br0" timeOffset="118726.44">4344 10537 689 0,'0'0'5'16,"4"-194"5"-16,28 108 34 16,5 11 63-16,11 17-16 0,1 16-63 15,2 16-28-15,0 19-15 16,1 7-90-16,-4 0-99 16,-8 17-133-16</inkml:trace>
  <inkml:trace contextRef="#ctx0" brushRef="#br0" timeOffset="119133.7">5697 9892 921 0,'0'0'28'15,"0"0"-28"-15,0 0 0 16,0 0 52-16,75 124 32 0,-59-53-26 15,-1 0-33-15,-1-3-5 16,-3-3 6-16,3-5-5 16,-6-12-15-16,1-12-1 15,-2-18-3-15,-2-9 2 16,-5-9 0-16,2 0 4 16,-2 0 2-16,0-25 6 15,0-15-16-15,0-16-1 16,-16-14-3-16,-1-11 3 15,-10-15-12-15,-9-16-6 16,-7-5-12-16,1 15 10 16,5 28 10-16,8 32 8 15,10 27 3-15,4 14-4 0,-5 1-11 16,-5 18 13-16,-10 18-8 16,-9 18-2-16,-6 19-44 15,-1 9-89-15,0 4-113 16,4-4-360-16</inkml:trace>
  <inkml:trace contextRef="#ctx0" brushRef="#br0" timeOffset="119322.99">5352 10918 987 0,'0'0'120'0,"139"-90"-120"16,-33 42 0-16,9-6 10 15,15 8 8-15,10 2-13 16,7 8-5-16,-6 5-10 16,-17 12-20-16,-28 8-42 15,-38 9-88-15,-41 2-208 16</inkml:trace>
  <inkml:trace contextRef="#ctx0" brushRef="#br0" timeOffset="119718.76">1889 12803 660 0,'0'0'159'16,"0"0"-151"-16,0 0 1 16,0 0 96-16,0 0 18 15,0 0-48-15,58-16-15 16,49-32-33-16,51-22-19 16,60-24-1-16,57-20 3 0,39-21-10 15,37-11 3 1,17-9-4-16,20-1 2 0,15 1 3 15,7 9-4-15,-7 14-2 16,-26 17-26-16,-42 25-4 16,-64 23-6-16,-73 18 10 15,-89 25-19-15,-99 24 2 16,-75 4-97-16,-113 40-94 16,-76 20-158-16</inkml:trace>
  <inkml:trace contextRef="#ctx0" brushRef="#br0" timeOffset="119967.86">2702 12685 711 0,'0'0'178'16,"0"0"-175"-16,0 0 7 0,0 0 105 15,200-151-41-15,-63 83-22 16,56-20-44-16,57-20 7 15,44-22-5-15,43-13 2 16,25-11 14-16,31-11 1 16,14 5-12-16,-8 11-12 15,-38 17-3-15,-76 27-32 16,-84 28-55-16,-101 11-87 0,-95 14-332 16</inkml:trace>
  <inkml:trace contextRef="#ctx0" brushRef="#br0" timeOffset="120649.96">2472 9207 839 0,'0'0'69'0,"0"0"-57"16,0 0 18-16,0 0 80 16,0 0-47-16,0 0-63 15,-50-45-14-15,73 87 14 16,14 8 13-16,1-3 2 15,-1-4-9-15,-6-11 1 16,-2-14-5-16,13-18 4 0,28-12 4 16,30-50 33-1,34-32-28-15,13-31-14 0,2-14 6 16,-4-8-6 0,-7 3 4-16,3 3-5 0,1 10-4 15,-11 17-15-15,-21 32-25 16,-32 34-15-16,-38 38-72 15,-36 10-207-15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4:43:35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 1137 558 0,'0'0'161'16,"0"0"-67"-16,0 0 14 16,0 0-1-16,0 0-32 15,0 0-26-15,0 0-21 16,11-99-6-16,9 55 2 15,10-6-9-15,9-2-6 0,9 2 2 16,10 0-7 0,10 7-3-16,6 6-1 0,4 7-1 15,2 11 1-15,-2 9 2 16,-3 8-2-16,-12 2-1 16,-14 0-2-16,-11 15-1 15,-13 13-4-15,-9 11-4 16,-14 14-23-16,-2 9-46 15,-21 4-68-15,-21-4-132 16,-3-12-226-16</inkml:trace>
  <inkml:trace contextRef="#ctx0" brushRef="#br0" timeOffset="256.87">2504 810 835 0,'0'0'210'0,"0"0"-198"16,0 0 43-16,0 0-20 15,0 0-35-15,0 0 0 16,9 110 0-16,-7-14 23 16,5 7 1-16,-5 3-9 15,2 1-5-15,-2-3-4 16,-2-2-5-16,0-6 1 15,0-4-2-15,0-5-40 16,0-4-63-16,-10-14-174 0,1-23-131 16</inkml:trace>
  <inkml:trace contextRef="#ctx0" brushRef="#br0" timeOffset="965.93">2744 1614 287 0,'0'0'709'0,"0"0"-709"15,0 0 2-15,0 0-2 16,0 0 6-16,123-18-6 16,-85 18 0-16,7 0-1 15,1 0 1-15,1-2-10 16,-3-9 3-16,-3-2 6 0,-5-3 1 15,-5-2 0-15,-6-2 2 16,-8 2 2-16,-11 0 0 16,-6 0 4-16,0 1-8 15,0 2-19-15,-21-2 19 16,-8 5 19-16,-8 5-7 16,2 2-5-16,-3 5 6 15,5 0 0-15,2 0 4 16,1 14 11-16,6 6-10 15,7 6-2-15,3 5-7 16,7 3-8-16,7 4 1 16,0 2-3-16,0 0 2 0,11-2 2 15,11-6-1-15,5-8-1 16,5-6 4-16,7-5-3 16,13-12 1-16,10-1-3 15,3-3-1-15,4-24-3 16,-7-7 0-16,-2-10 1 15,-8 0-17-15,-8-4-3 16,-13 2 1-16,-13 8 16 16,-9 9 0-16,-9 14 5 15,0 6 1-15,0 8-10 16,0 1 5-16,0 0-10 0,0 0 14 16,0 16 1-1,-4 7 9-15,1 1 4 0,3 5-7 16,0-2 3-16,0 4-1 15,0-3 0-15,0 0 2 16,0-8-3-16,0-3 5 16,0-6-9-16,-2-3 6 15,-4-2 9-15,-8-2-8 16,-6-4-6-16,-9 0 0 16,-8 0-4-16,-6-10-25 15,1-20-73-15,9-14-103 16,19-12-143-16</inkml:trace>
  <inkml:trace contextRef="#ctx0" brushRef="#br0" timeOffset="1184.39">3736 988 687 0,'0'0'246'15,"0"0"-246"-15,0 0 0 16,0 0 23-16,0 0 35 15,43 120-4-15,-28-49-18 16,1 5-1-16,1 5-13 16,-3-5-13-16,-1-2-6 15,-1 0-1-15,-2-7-2 16,-5-4-11-16,-5-5-59 16,0-18-161-16,-2-14-288 15</inkml:trace>
  <inkml:trace contextRef="#ctx0" brushRef="#br0" timeOffset="1346.41">3571 1377 932 0,'0'0'98'0,"0"0"-94"16,181-89 5-16,-102 64 26 15,4 3-29-15,-10 8-6 16,-19 10-20-16,-19 2-104 15,-25 2-278-15</inkml:trace>
  <inkml:trace contextRef="#ctx0" brushRef="#br0" timeOffset="2638.11">5568 1191 1068 0,'0'0'53'0,"0"0"-53"16,0 0 0-16,0 0 13 0,0 0 3 16,0 0-13-16,-104 40 7 15,60 0-6-15,11 2 2 16,15 3-6-16,13-2 0 16,5-3-2-16,3 1 0 15,21-7 0-15,10-4 4 16,3-6-2-16,6-11 3 15,-3-4-2-15,0-9 0 16,-7 0-1-16,-2-2-3 16,1-24-8-16,2-8 2 15,1-7-7-15,1-7 2 16,-1-5-10-16,-1-2 7 16,-5 1 7-16,-2 10 10 15,-3 8 4-15,-4 12-4 16,2 10-2-16,-3 11 2 0,-2 3-4 15,3 0-12-15,-3 23 11 16,2-2 4-16,-5 2-4 16,-8-4 2-16,-4-11-14 15,0-1 15-15,-2-5 2 16,0-2 1-16,0 0 8 16,0 0 29-16,0 0 8 15,-4-6-23-15,-6-5-7 16,0-4-10-16,-3 3 4 15,1 3-3-15,-1 3-1 0,-1 5-6 16,1 1-1 0,0 0 1-16,-3 0 0 0,-4 1 0 15,3 20 2-15,-6 2 6 16,5 8-3-16,3 3-1 16,2 0 1-16,3 1-3 15,6-2-2-15,4-5-8 16,0-2 6-16,0-7-3 15,0-7 1-15,8-4-2 16,4-8 3-16,3 0 3 16,8 0 8-16,8-10-8 15,2-10-13-15,-6-3 6 16,-6 2-1-16,-6 2 5 16,-11 7-2-16,-2 9 5 15,-2 0 0-15,0 3 0 0,0 0-6 16,0 0 0-16,0 0 0 15,4 0-1-15,4 3 5 16,3 7 1-16,7-5 1 16,-1 2 0-16,8-6 3 15,6-1 1-15,0 0-1 16,5 0-3-16,-3-18 0 16,0-8-7-16,-1-7-16 15,-6-15-12-15,-5-4-2 16,-10-11-2-16,-5-7 11 15,-6-4-16-15,0 1 4 16,-6 16-11-16,-7 17 34 0,6 17 17 16,2 19 69-16,3 4-67 15,0 16-2-15,-1 30 0 16,3 22 9-16,0 23 41 16,0 11 3-16,3 8-16 15,1 3 2-15,1-1-16 16,-5-6-2-16,0-10-20 15,0-8-1-15,0-13-21 16,0-15-52-16,0-16-46 16,0-20-79-16,0-21-89 15</inkml:trace>
  <inkml:trace contextRef="#ctx0" brushRef="#br0" timeOffset="2899.62">6392 1185 378 0,'0'0'382'15,"0"0"-331"-15,113-54-5 16,-70 50 22-16,1 4-9 16,-2 0-15-16,-3 12-20 15,-8 12-15-15,-7 7-4 16,-12 4-5-16,-12 5-6 15,0 4-2-15,-29-2-13 16,-19-2 18-16,-7-3-11 16,-5-10-54-16,0-12-94 0,11-13-52 15,15-2-315 1</inkml:trace>
  <inkml:trace contextRef="#ctx0" brushRef="#br0" timeOffset="3150.23">6940 639 886 0,'0'0'63'0,"0"0"-63"16,0 0 0-16,0 0 7 15,74 147 21-15,-55-62 14 0,-1 14-9 16,-7 4-7-16,-1 1 0 15,-8-2-12-15,-2-1-8 16,0-4-6-16,0-4-6 16,-12-11-98-16,-3-15-137 15,1-26-86-15</inkml:trace>
  <inkml:trace contextRef="#ctx0" brushRef="#br0" timeOffset="4686.82">6944 1158 627 0,'0'0'265'0,"0"0"-260"16,0 0-5-16,0 0 0 16,143-23 3-16,-83 23-2 15,2 0 1-15,-1-4-2 16,-5 0 4-16,-8 0-5 15,-3 0 4-15,-5-1-1 16,-7 4-2-16,-8-1-10 16,-9-2-14-16,-5 2 4 15,-7-4 11-15,-2-1 9 16,-2-2 0-16,0-5 6 16,0-4 3-16,-4-5 11 0,-11 0 26 15,-3 1-28 1,2 2 3-16,0 7 1 0,2 5 19 15,2 6-8-15,-1 2-15 16,-6 0-14-16,-7 14 1 16,-8 16-3-16,-1 5 7 15,3 3 0-15,8 0-4 16,7 2 4-16,5-2-9 16,10-4-4-16,2-2 4 15,0-6-1-15,2-3-1 16,14-9 2-16,1 1-1 15,3-7 0-15,7-6-1 0,2-2 2 16,0 0 0 0,5-16-3-16,-5-7-1 0,-6-8 2 15,0-1-10-15,-5 1 0 16,-5 4 7-16,-6 6 2 16,-4 12 3-16,-3 7 7 15,0 2 3-15,0 0-9 16,0 0-1-16,0 0 0 15,0 10-10-15,0 12 10 16,0 6 0-16,0-4 2 16,8 1 0-16,3-8 0 15,5 1-4-15,-1-6 3 16,4-4-1-16,-4-5 3 16,3-3-2-16,-1 0-1 15,6-8-11-15,2-19-13 0,-3-7-27 16,2-5-13-16,-2-10-15 15,1-1 14-15,-6 6 25 16,-5 7 37-16,-6 15 3 16,-3 14 40-16,-3 8 17 15,0 0-33-15,0 0-20 16,0 18-4-16,-3 8 21 16,-7 7 10-16,-4 1-5 15,7 2-1-15,1-3 2 16,6 2-1-16,0-1-13 15,0-6-5-15,2-1-6 16,11-10-1-16,5-1 5 0,2-5-5 16,6-5-1-1,6-6 2-15,4 0-2 0,0 0-7 16,-1-11 3-16,-4-11-2 16,-2-6-7-16,-4-5-5 15,-4-4 15-15,-7-1-3 16,-3 8 4-16,-6 5 2 15,-3 10 8-15,-2 4 11 16,0 7-4-16,0 4 5 16,0 0 1-16,0 0-17 15,0 0-4-15,0 3-9 16,0 12 9-16,0 7 1 16,0 5 7-16,0 3 1 15,-2 0-2-15,-1 4 0 16,3-4-4-16,0-4 3 0,0-8-6 15,0-5 1-15,0-9-2 16,0-4 2-16,3 0-1 16,1 0 8-16,5-13 4 15,4-15-10-15,8-4-2 16,1-8-6-16,4-4 2 16,1-4-31-16,6-5-11 15,1 8-5-15,-5 10 26 16,-7 17 13-16,-6 12 11 15,-7 6-3-15,2 6-2 16,-2 22 6-16,2 9 3 16,-4 5 14-16,-5-1 1 0,0 0 3 15,2-5-1-15,2-10-6 16,2-6-6-16,3-8-1 16,3-6-5-16,13-4 2 15,10-2 8-15,17 0-7 16,5-4-1-16,5-14-4 15,-2-4-2-15,-5-6-11 16,-3-7-1-16,-9-1-12 16,-12 3 2-16,-15 2 14 15,-14 12 7-15,-4 7-17 16,-4 5 0-16,-25 7 16 16,-11 0-2-16,-2 0 4 15,3 12 1-15,15 13 0 16,8 0 0-16,14 10-6 0,2 5-4 15,0 4 11-15,23 1 16 16,2-2 2-16,-6-2-5 16,-5-8-10-16,-14-4-3 15,0-10-5-15,-18-4-1 16,-29-11-9-16,-23-4-21 16,-17-15-173-16,-6-24-388 15</inkml:trace>
  <inkml:trace contextRef="#ctx0" brushRef="#br0" timeOffset="4983.72">7991 770 835 0,'0'0'104'0,"0"0"-104"15,0 0 0-15,0 0 27 16,0 0 36-16,0 0-40 16,-100-58-19-16,81 26-1 15,7 0-3-15,10 5-2 16,2 7-8-16,0 8 4 16,2 9 6-16,18 3 0 0,5 0-6 15,4 22 0 1,-3 12 1-16,-10 12-21 0,-16 5-84 15,0-1-119 1,-40-9-248-16</inkml:trace>
  <inkml:trace contextRef="#ctx0" brushRef="#br0" timeOffset="6016.72">10797 1119 1090 0,'0'0'84'16,"0"0"-84"-16,0 0-14 15,0 0 14-15,0 0 11 16,0 0-10-16,-62 22 0 16,23 14 6-16,6 0-6 15,11 3-2-15,10-2-2 16,12-3-1-16,0-2 3 16,0-1-11-16,9-9 2 15,11-4 7-15,3-6-2 16,0-6 2-16,-6-5-5 15,-1-1-10-15,-5 0 1 16,-9 0-4-16,-2-12 2 0,0-8-18 16,-11-4-24-16,-14-2 54 15,-1-1 7-15,5 4 3 16,10 5 9-16,11 6 7 16,0 4 25-16,0 2-8 15,29-2-10-15,18-1-18 16,22 2-6-16,9-3-2 15,3 0 0-15,-6-7 2 16,-11 0-2-16,-12-5 0 16,-12-2 3-16,-11-4-2 15,-9-1 1-15,-7-1 0 16,-5 5 1-16,-6 5 6 16,-2 5 7-16,0 7-1 15,0 2-3-15,0 6 2 16,0 0-11-16,0 0-3 0,-8 0-6 15,0 18-1-15,-5 17 7 16,-3 16 4-16,3 13 7 16,-1 17 3-16,7 11 2 15,-4 10 0-15,3 9 0 16,-2 5-10-16,-1 0-1 16,9 3-5-16,0-12-2 15,2-9 1-15,0-23-7 16,7-17 0-16,11-19-10 15,3-13-7-15,4-14 10 16,6-12 5-16,3 0 6 16,1-15-1-16,-2-18-8 0,-12-10 6 15,-15-7-8-15,-6-14-6 16,-29-6-16-16,-23-4 19 16,-18 2 15-16,-8 9 3 15,2 12 3-15,14 6 6 16,20 5 2-16,23 4-4 15,19 1-7-15,21-1-20 16,37 5-32-16,15-1-95 16,3 0-89-16</inkml:trace>
  <inkml:trace contextRef="#ctx0" brushRef="#br0" timeOffset="6448.85">12049 1128 635 0,'0'0'410'16,"0"0"-410"-16,0 0 8 15,0 0-3-15,-5-121 36 16,28 83-12-16,8-1-15 15,7 3-4-15,9 5-10 16,1 4 9-16,6 10-3 16,0 6-6-16,-1 11-1 15,-6 0-1-15,-7 25 0 16,-18 16-7-16,-17 9-28 16,-5 4-70-16,-32-4-30 15,-19-8-78-15,-2-16-138 0</inkml:trace>
  <inkml:trace contextRef="#ctx0" brushRef="#br0" timeOffset="6668.58">12225 902 928 0,'0'0'101'16,"0"0"-90"-16,0 0-8 15,0 0 25-15,0 0-25 16,0 0-3-16,-11 122 26 15,9-50-1-15,2 7-13 0,0 1-1 16,0 4-7 0,0 0-3-16,2-1-1 0,5-1-53 15,-5-7-77-15,-2-18-154 16,0-14-234-16</inkml:trace>
  <inkml:trace contextRef="#ctx0" brushRef="#br0" timeOffset="7182.87">11942 1733 932 0,'0'0'53'15,"0"0"-41"-15,0 0 97 16,0 0-34-16,0 0-65 16,0 0-10-16,-9-26-11 15,40 21 11-15,22-1 0 0,14 0-5 16,14-4-10-16,-1-4 3 15,-4-2 3-15,-5-4-10 16,-11-2 0-16,-13-3 8 16,-14 2 10-16,-12-4 2 15,-13 4 5-15,-5 2-3 16,-3 8 4-16,0 4 21 16,0 8-9-16,0 1-2 15,0 0-7-15,0 0-7 16,0 0-3-16,0 5-5 15,-5 13 5-15,-1 5 5 16,4-2-1-16,2 2-2 0,0-2 3 16,0 0-2-16,0-3-2 15,2-4 0-15,4-6-1 16,-1-4-1-16,-1-4-9 16,2 0-2-16,8-6 12 15,6-16 0-15,11-9-8 16,2 0-3-16,6-1 3 15,-1 6 1-15,-3 3-1 16,-2 10 5-16,-6 7 0 16,-4 6-8-16,-6 0-16 15,-1 18-45-15,-5 10-36 16,3 4-53-16,-1 4 35 16,9-2-39-16,7-7-95 15</inkml:trace>
  <inkml:trace contextRef="#ctx0" brushRef="#br0" timeOffset="7853.34">13374 1621 419 0,'0'0'180'16,"0"0"-150"-16,0 0-21 15,0 0 83-15,52-115 32 16,-52 95-25-16,0 4-39 16,-4 4-15-16,-15 3-12 15,0 4-7-15,-8 5-9 16,-4 0-9-16,-5 0-4 15,-4 1 0-15,4 17-2 16,5 5-1-16,4 1-1 16,12 2 0-16,3 0-1 0,10 0-2 15,2 0-2-15,0 0-5 16,6-3 6-16,13-6 4 16,-1-5 0-16,4-8-1 15,0-4-5-15,7 0 2 16,7-12-14-16,7-18-3 15,-1-11-8-15,-3-10 8 16,-1-9-6-16,-11-9-15 16,-9-9-37-16,-9-10-50 15,-9 0 53-15,0 11-5 16,-5 21 70-16,-10 29 11 16,-3 19 80-16,2 8-41 15,-1 13-26-15,-8 21 42 0,-2 10 27 16,5 9-23-16,-2 5-21 15,3 2 13-15,9 0-24 16,0 1-5-16,12-7-5 16,0-6-12-16,12-6-5 15,21-9-1-15,13-4 1 16,17-8 4-16,3-12-4 16,0-9-3-16,-4 0-22 15,-11-16 8-15,-12-16-22 16,-2-6 4-16,-16-4 7 15,-7-1 12-15,-9 10 10 16,-5 8 6-16,0 13 44 0,0 9 14 16,0 3-13-1,0 0-27-15,0 0-8 0,0 0-10 16,0 15-9-16,0 11 9 16,0 5 6-16,0-1-5 15,0 1-1-15,0-4-52 16,0-4-23-16,0-12-89 15,-5-11-111-15</inkml:trace>
  <inkml:trace contextRef="#ctx0" brushRef="#br0" timeOffset="7973.59">13829 1038 433 0,'0'0'0'0,"0"0"-236"15</inkml:trace>
  <inkml:trace contextRef="#ctx0" brushRef="#br0" timeOffset="8437.07">14284 1323 941 0,'0'0'86'0,"0"0"-58"15,0 0 43-15,0 0-25 0,0 0-29 16,0 0-14 0,-105-71-3-16,60 71 0 0,10 17-2 15,6 8 4-15,6 4-5 16,8 6 3-16,3 5-3 16,8 0 1-16,4-1 1 15,0 0-1-15,0-9-2 16,4-6-11-16,10-6-4 15,-3-10 11-15,2-4 0 16,5-4-7-16,1-4 9 16,2-22-5-16,-3-11-16 15,-2-2 1-15,-5-3 10 16,-4 6 14-16,-5 8 2 16,-2 11 28-16,0 9 1 15,0 8-10-15,0 0-19 0,0 0-12 16,2 23 0-16,7 7 12 15,5 2 5-15,3 0 5 16,10-2 13 0,0-4-14-16,4-2-1 0,-2-4-7 15,0-10 1-15,2-2-2 16,0-8-30-16,3 0-17 16,1-8-65-16,-2-18-245 15</inkml:trace>
  <inkml:trace contextRef="#ctx0" brushRef="#br0" timeOffset="8875.5">14934 1482 122 0,'0'0'913'0,"0"0"-886"16,0 0-22-16,0 0 14 16,163-24 7-16,-54 11-19 15,16 7-3-15,8 3-4 16,-6-1-10-16,-6 2-28 15,-26 2-31-15,-28-3-67 0,-40-4-103 16,-27-8-167 0</inkml:trace>
  <inkml:trace contextRef="#ctx0" brushRef="#br0" timeOffset="10083.37">2279 2476 602 0,'0'0'186'0,"0"0"-186"16,0 0 0-16,0 0 7 16,147-6 12-16,-29-4 3 15,45-2 7-15,51-4-17 16,62-2 7-16,65-2-19 16,62 3-5-16,69-4 3 15,68 3-5-15,56 4 7 16,59 2-1-16,41 10 3 15,19 2 3-15,9 6 7 16,-22 20 1-16,-34 6-5 0,-43 2-1 16,-74 8-7-1,-73-4-4-15,-77-3-23 0,-94-7-7 16,-89-10-3-16,-88-9-51 16,-101-3 29-16,-80-6-3 15,-123 0-69-15</inkml:trace>
  <inkml:trace contextRef="#ctx0" brushRef="#br0" timeOffset="10515.53">1343 2888 434 0,'0'0'337'0,"0"0"-337"16,0 0 0-16,138-55 62 15,-44 33-4-15,30 0-36 16,39 2-5-16,40 2-10 15,51 5 2-15,63-6-8 16,68 1 1-16,76-1-4 16,71 1-2-16,70 3 4 0,49 7 6 15,35 2 3 1,16 6 3-16,-9 0-12 0,-21 0 0 16,-26 11-7-16,-42 7-36 15,-40 0 14-15,-47 1 21 16,-56 1-6-16,-53-3-3 15,-74-3 7-15,-84-1 7 16,-92-5-9-16,-98-8-79 16,-69 0-105-16</inkml:trace>
  <inkml:trace contextRef="#ctx0" brushRef="#br0" timeOffset="16634.32">4082 3485 621 0,'0'0'184'16,"0"0"-177"-16,0 0 9 16,0 0 46-16,0 0 12 15,0 0-29-15,31-121-26 16,-3 95 8-16,13 4-8 16,9 4 1-16,6 4-11 15,4 10-5-15,-4 4-4 0,-6 0 0 16,-13 7-1-16,-10 15-2 15,-12 7-17-15,-15 7-45 16,0 3-35-16,-39-6-81 16,-17-6-61-16</inkml:trace>
  <inkml:trace contextRef="#ctx0" brushRef="#br0" timeOffset="16895.65">4166 3401 866 0,'0'0'76'0,"0"0"-76"16,0 0 0-16,0 0 21 16,0 134 41-16,2-58-17 15,-2 8-20-15,0 7-13 16,0-6-7-16,0-3-3 15,0-11-1-15,2-3-1 16,5-6-16-16,4-3-35 16,-2-9-17-16,1-8-84 15,-6-15-89-15</inkml:trace>
  <inkml:trace contextRef="#ctx0" brushRef="#br0" timeOffset="17398.81">3993 3873 692 0,'0'0'110'16,"0"0"-94"-16,0 0 31 16,0 0 20-16,0 0-50 15,0 0-9-15,112-84-6 16,-76 79 1-16,5-2-2 15,-1 3 2-15,-3 2-3 0,-3 2 1 16,-8 0 4 0,-3 0-2-16,-5 13-3 0,-5 9 0 15,-6 8 3-15,-3 4 2 16,-4 6 9-16,0 3 7 16,0-2 2-16,0-3-14 15,0-6-1-15,7-4-4 16,13-7-1-16,13-7 1 15,14-9 0-15,9-5 8 16,11 0-9-16,-2-11 4 16,-10-14-3-16,-13-3 0 15,-13-3 2-15,-10-3-4 16,-15-5-2-16,-4-4-5 16,-16 4 5-16,-28 3-16 15,-12 11 0-15,-9 16 1 0,5 9-1 16,6 0 5-16,12 9-1 15,20 14-19-15,11 0-2 16,11 6-16-16,0 3-33 16,9-3-72-16,20-6-77 15</inkml:trace>
  <inkml:trace contextRef="#ctx0" brushRef="#br0" timeOffset="17647.57">4955 3592 415 0,'0'0'335'0,"0"0"-291"15,0 0 34-15,0 0 47 16,0 0-64-16,0 0-61 16,89-19 2-16,-74 95 8 15,-1 14 14-15,-5 7-1 16,-5-5-13-16,-2-7 3 15,-2-10-10-15,2-4-3 16,3-11-16-16,2-8-50 16,4-14-48-16,5-13-83 15,1-20-68-15</inkml:trace>
  <inkml:trace contextRef="#ctx0" brushRef="#br0" timeOffset="17891.72">5410 3555 572 0,'0'0'319'0,"0"0"-291"15,0 0 7-15,0 0 36 16,0 0-64-16,0 0-1 16,-3 118 17-16,-10-25 11 15,-3 1-20-15,5-4-10 16,2-10 2-16,7-7-3 15,2-8-3-15,0-8-31 0,4-11-36 16,19-12-45 0,4-14-106-16,-2-16-159 0</inkml:trace>
  <inkml:trace contextRef="#ctx0" brushRef="#br0" timeOffset="19215.16">5616 3960 718 0,'0'0'162'16,"0"0"-141"-16,0 0 35 16,0 0 61-16,0 0-68 15,0 0-49-15,12-12-4 16,-12 44 4-16,0 4 6 16,2-4-4-16,7-2 0 0,1-5-2 15,9-7 1-15,-1-4 0 16,6-8-1-16,0-5-2 15,5-1-8-15,0 0 3 16,-2-3-4-16,-2-15-3 16,-6-2-1-16,-5-7 2 15,-1-5 2-15,-8-3 1 16,-5-5 2-16,0-3-9 16,0-1 12-16,-9 2 5 15,-6 6 8-15,-6 11-8 16,-1 14 12-16,2 5 5 15,-2 6-3-15,-1 0-2 16,3 6 2-16,1 16-3 0,0 11-5 16,2 6 3-16,5 5 16 15,4 5-14-15,1-1-3 16,7-3-5-16,0-3 2 16,0-3-5-16,2-9-1 15,13-6-3-15,8-9 3 16,2-4-1-16,4-11 2 15,8 0 1-15,3 0-1 16,3-25-1-16,1-4-8 16,-3-10 0-16,-1-5-5 15,-2-6 0-15,-9-3 9 16,-7 7-3-16,-9 13 8 16,-11 11 0-16,-2 12 17 15,0 10-4-15,0 0-1 0,0 0-12 16,0 0 0-16,0 15-8 15,0 10 8-15,-4 5 12 16,2-2-4-16,2 0-5 16,0-3 5-16,0-4-7 15,0-3-1-15,2-1 0 16,12-6 2-16,-1-1-2 16,5 1 0-16,-1-8-1 15,4 2-9-15,-2-5-9 16,4 0-4-16,1 0 3 15,-5-5 12-15,-2-6 3 0,-1-8 5 16,-5 4 0 0,-3-1 0-16,-1 2 2 0,-7 7 0 15,0 5 5-15,0 2 6 16,0 0-11-16,0 0-1 16,0 0-1-16,3 9 0 15,3 2 7-15,3 3-3 16,0-3 2-16,2 0-1 15,2-3-4-15,8 1 3 16,3-4-2-16,2-1-1 16,3-4 1-16,3 2-1 15,-3-2 1-15,-5 0-2 16,-3 0-5-16,-4-6-11 16,1-12-1-16,-3-3 9 15,3-8 5-15,1-3 0 16,-4-3 3-16,-1-1 1 0,-8 7 1 15,-1 7 2-15,-5 12 10 16,0 6-3-16,0 4-1 16,0 0-10-16,0 0-1 15,0 0-2-15,0 0-3 16,0 0 1-16,0 14 5 16,0 4 2-16,0 4-1 15,0 4 2-15,0 1-2 16,0-2 4-16,12 0-4 15,5-6 0-15,0-3-2 16,1-5 4-16,5-4-3 0,0-5 3 16,6-2-2-1,3 0-1-15,2-11-1 0,-6-9-12 16,-1-4 7-16,-5-5 3 16,-3-5-7-16,-9 0 10 15,-1-6-3-15,-9 6-1 16,0 4 4-16,0 10 2 15,0 10-1-15,0 5-1 16,0 5-1-16,0 0-1 16,-4 15-8-16,-7 10 7 15,2 10 0-15,0 1 3 16,4 4 1-16,1-1-1 16,2-2 0-16,0-4-21 15,-3-7-55-15,0-8-34 0,-6-12-129 16</inkml:trace>
  <inkml:trace contextRef="#ctx0" brushRef="#br0" timeOffset="19371">6993 3535 356 0,'0'0'435'15,"0"0"-423"-15,0 0-12 16,0 0-3-16,0 0-13 15,0 0-27-15,52 54-80 16,-52-16-170-16</inkml:trace>
  <inkml:trace contextRef="#ctx0" brushRef="#br0" timeOffset="20201.3">7247 3796 746 0,'0'0'132'0,"0"0"-118"16,0 0 27-16,0 0 74 15,0 0-62-15,0 0-42 16,12 0-10-16,-12 2 5 16,0 14 0-16,0 6-6 15,4 2 5-15,7-2 4 16,5 0 0-16,1-5-7 16,-3-2-1-16,-3-7 3 15,-7-4-3-15,1-4-2 0,4 0 0 16,2-12-3-16,9-14-15 15,0-4-9-15,2 0 3 16,1 3 2-16,2 10 11 16,1 0 10-16,-4 10 1 15,-4 4 1-15,-5 3 2 16,-4 0 4-16,-2 0-6 16,0 3-1-16,-3 8 1 15,0-2 0-15,3-1 4 16,5-4-4-16,5 2 3 15,8-3 0-15,8 0-3 16,5-3 0-16,-2 0-10 16,-5 0 3-16,-7-20 2 15,-6-9 1-15,-7-5 2 0,-1-3-8 16,-8 4 0-16,-2 11 8 16,0 9 2-16,0 9 21 15,0 4-7-15,0 0-11 16,-12 0-3-16,-3 5 0 15,-5 15 3-15,-3 5 0 16,6-3-3-16,3-2 0 16,5-7 1-16,7-4-1 15,0-8 0-15,2-1-7 16,0 0-3-16,0 0 10 16,0 0 2-16,6 0-1 15,1 0-1-15,0 0 0 16,-5 4-5-16,3 22 2 0,-3 11 2 15,-2 13 1-15,0 8 5 16,0 8 3-16,0 10 0 16,0 6 8-16,0 9-4 15,9 4-3-15,9-6-1 16,-1-6 1-16,-5-10 2 16,-10-10-4-16,-2-13-7 15,-7-12 0-15,-24-14 0 16,-12-14 7-16,-5-10 2 15,-6-5 8-15,5-32-4 0,13-12-6 16,19-14-6 0,17-15-1-16,15-18-13 0,32-8-6 15,8-7-23-15,3 7-16 16,0 13-1-16,-6 28 1 16,-4 24-82-16,-3 21 13 15,-13 15-120-15</inkml:trace>
  <inkml:trace contextRef="#ctx0" brushRef="#br0" timeOffset="21149.53">9351 3806 1034 0,'0'0'50'0,"0"0"-44"15,0 0 19-15,0 0 30 16,0 0-25-16,0 0-20 15,-99-18-9-15,82 37 3 16,3 8 1-16,3 3-3 16,5 4-2-16,1 2 3 15,5-3 1-15,0 1-4 16,0-7-5-16,0-2-5 16,0-10-10-16,0-5-8 15,0-4 9-15,0-6-14 16,13 0 7-16,8 0 26 0,8-11 0 15,6-9-1-15,1-7-4 16,-7-1-3-16,-9 4 8 16,-9 4 1-16,-7 10 3 15,-4 6 16-15,0 2 10 16,0 2-20-16,0 0-6 16,0 0-4-16,0 8 0 15,2 6 3-15,3 0 9 16,-1-4-8-16,1-2-3 15,2-4 8-15,4-2-7 16,5-2 2-16,5 0 1 16,6 0 1-16,2-4-6 0,2-12 0 15,-4-5-9 1,-6-6-6-16,-2-7 1 16,-1-2-5-16,-5-1 2 15,-3 10 5-15,-8 7 8 0,-2 8 2 16,0 8-6-16,-2 4-6 15,-27 0 7-15,-14 6-5 16,-6 14 2-16,0 6-15 16,11 0 2-16,14 0 9 15,13 2 9-15,11 0-2 0,0 5-2 16,31 0-4 0,11-1 13-16,5 4 9 15,-5-3 4-15,-11-2-4 0,-10 2-7 16,-13-2-4-16,-8 2-1 15,0-6-14-15,0 2 12 16,0-4-11-16,-6-2-43 16,2-3-98-16,4-8-28 15</inkml:trace>
  <inkml:trace contextRef="#ctx0" brushRef="#br0" timeOffset="21539.06">9906 4020 736 0,'0'0'141'16,"0"0"-121"-16,0 0-7 15,0 0 22-15,0 0-11 16,0 0-23-16,117-34-1 16,-88 34 2-16,4 0-1 15,4 0-1-15,-4 0-9 16,1-8-3-16,-10-6 2 15,-6 0 10-15,-10-2-1 16,-8-1 1-16,0 4 0 16,-6 1-16-16,-21 6 16 15,-11 2 8-15,1 4-5 16,-3 0 22-16,3 4 6 16,9 13-2-16,1 1-3 15,7 7-1-15,7 3-9 16,8 5-11-16,5-2 7 0,0-1-4 15,0-2-5-15,22-1 1 16,5-4-2-16,9-5-4 16,7-5-11-16,3-8-33 15,5-5-40-15,2 0-95 16,3-18-125-16</inkml:trace>
  <inkml:trace contextRef="#ctx0" brushRef="#br0" timeOffset="21958.75">11294 3717 1072 0,'0'0'99'0,"0"0"-99"15,0 0-24-15,0 0 24 16,0 0 2-16,-2 149 20 16,2-79-11-16,0-3-6 15,0-7-3-15,0-6-2 16,0-7-7-16,6-8-41 16,3-8-68-16,5-12-71 15,-3-11-72-15,1-8-284 16</inkml:trace>
  <inkml:trace contextRef="#ctx0" brushRef="#br0" timeOffset="22518.68">11215 4034 212 0,'0'0'628'16,"0"0"-588"-16,0 0-14 15,0 0 82-15,0 0 1 16,0 0-86-16,-24-44-23 15,40 44-13-15,15 0 13 16,11-4 0-16,12 0-3 16,4-4-14-16,6-6-17 15,-1-4-12-15,-1-4-3 16,-6-6-4-16,-8-1 28 16,-9-6 22-16,-12-4 3 15,-14 2 9-15,-9 1 4 16,-4 5 2-16,0 12 15 0,-4 4-16 15,-12 7-1-15,1 8 5 16,-2 0-6-16,5 5 2 16,-5 20 5-16,7 18-6 15,1 8 9-15,7 14 18 16,2 6-9-16,0-4 1 16,0 0-10-16,0-9-13 15,0-11 1-15,6-8-9 16,-1-13 0-16,-1-10-1 15,0-12-10-15,2-4-22 16,2 0-1-16,5-16 6 16,5-13-9-16,7-2-12 0,-3 1 35 15,2 7-2 1,-5 9 5-16,-6 11 10 0,0 3 2 16,0 0 7-1,4 14-2-15,0 12-1 0,-3 4-1 16,-6 0-5-16,1-2-2 15,-5-2 1-15,6-2-23 16,3-5-60-16,5-11-206 16,1-5-54-16</inkml:trace>
  <inkml:trace contextRef="#ctx0" brushRef="#br0" timeOffset="22900.78">12136 4137 873 0,'0'0'20'0,"0"0"-19"16,0 0 10-16,0 0 5 15,0 0-9-15,131-13-6 16,-106 13 0-16,-5 0-2 16,-3 0-10-16,-5 0-27 15,-1 0 15-15,-5-6 22 16,-4-8-2-16,-2 1-6 15,0-1 9-15,-4 1 4 16,-13 6 14-16,1 3-2 0,3 4 22 16,-3 0-6-1,1 0-7-15,-1 1-6 0,1 18 0 16,1 0-4-16,3 3-7 16,2 5 4-16,4 0-7 15,5 1-3-15,0-1-2 16,0-4 0-16,25 0 0 15,12-6-1-15,17-2 1 16,8-3 0-16,10-6-41 16,-3-6-68-16,0 0-58 15,-5-10-96-15</inkml:trace>
  <inkml:trace contextRef="#ctx0" brushRef="#br0" timeOffset="23299.48">13887 3695 1070 0,'0'0'122'16,"0"0"-110"-16,0 0-4 15,0 0 31-15,0 0 4 16,0 0-43-16,2 37-19 15,-15 43 19-15,-1 8 4 16,8 0-2-16,6-6-2 16,0-4 0-16,0-5-6 15,11-8-26-15,7-5-31 16,-3-11-41-16,1-10-80 16,-3-20-100-16</inkml:trace>
  <inkml:trace contextRef="#ctx0" brushRef="#br0" timeOffset="23968.58">13823 4137 667 0,'0'0'278'0,"0"0"-237"16,0 0-21-16,0 0 17 16,0 0-2-16,0 0-35 15,114-73-7-15,-64 72-23 16,0-2-3-16,-6 3 2 15,-5 0-1-15,-2 0 9 16,-6 0-5-16,-7 0 28 0,-4-3 0 16,-1-6 0-16,-9-1 11 15,3-4 9-15,-3 0 9 16,-6-2 7-16,-2 2-2 16,-2 0 6-16,0 5-22 15,0 0 1-15,0 3-6 16,-4 2 1-16,-10 0 1 15,-5 4-11-15,-4 0 7 16,-2 0 4-16,6 4-5 16,1 15-6-16,5 0-4 15,3 8 0-15,6-2 5 16,4 4-5-16,0-4 0 16,4 0-5-16,17-5 5 15,1-5-10-15,9-3 9 16,7-5 1-16,6-5-2 0,8-2-5 15,4 0-17-15,2-6-15 16,-6-14 4-16,-4-3 13 16,-9-3 8-16,-12 1 11 15,-8 3 3-15,-13 4 3 16,-6 8 2-16,0 4 0 16,0 6-5-16,-9 0-2 15,-9 0-1-15,1 0 3 16,3 17-1-16,10 5-2 15,4 0 0-15,0 6 3 0,0 0 9 16,2-1 6 0,9-1 2-16,-2-5 0 0,-4-2 0 15,-3-5-12-15,-2-6-5 16,0-5 0-16,-9-3 0 16,-16 0 0-16,-6 0-9 15,0-21-25-15,2-5-19 16,13-8-80-16,9-9-106 15</inkml:trace>
  <inkml:trace contextRef="#ctx0" brushRef="#br0" timeOffset="24178.36">14799 3685 946 0,'0'0'16'0,"0"0"-11"16,0 0-5-16,0 0 43 15,21 151 18-15,-14-93-32 16,2 2-8-16,0-5-4 16,0-4-3-16,-5-2-14 15,-4-4-3-15,0-4-50 16,0-5-59-16,-4-12-158 16</inkml:trace>
  <inkml:trace contextRef="#ctx0" brushRef="#br0" timeOffset="24330.21">14903 3852 893 0,'0'0'90'0,"0"0"-84"0,138-45-6 16,-116 45-10-16,-11 31-34 15,-11 9-106-15,-2 3-65 16</inkml:trace>
  <inkml:trace contextRef="#ctx0" brushRef="#br0" timeOffset="25732">15826 3850 740 0,'0'0'405'0,"0"0"-384"16,0 0-19-16,0 0-2 15,0 0 7 1,0 0-4-16,-94 63 14 0,61-16-6 16,10 0-11-16,15-3 0 15,8-4 0-15,0-7-2 16,17 0-11-16,12-8 13 15,6-4 0-15,2-9-10 16,0-8-14-16,1-4-2 16,-5 0-3-16,-1-10 0 15,-3-14 6-15,2-10 0 0,2-7-14 16,-2-5-3 0,1 0 14-16,-8 4 22 0,-9 8 4 15,-3 13 4-15,-8 14 5 16,-1 6 11-16,-1 1-20 15,0 0-6-15,2 13-2 16,0 9 4-16,0-3-7 16,-2 0-1-16,-2-4 10 15,0-7-8-15,0-4 6 16,0-3 2-16,0-1 4 16,0 0 10-16,0 0-4 15,-10-11-5-15,-3-2 10 16,-3 5 3-16,5 2 0 15,1 1 6-15,0 5 0 16,-1 0-2-16,3 0-7 0,-4 0-6 16,3 0 1-1,1 13 5-15,-1 1-1 0,-1 4-6 16,2 4-5-16,-1 0 2 16,2 2 2-16,4 2-5 15,3-4 0-15,0-3-1 16,0-6-12-16,3-4 11 15,8-3 2-15,-2-3 2 16,2-3 7-16,3 0 1 16,1 0-10-16,1-7-8 15,1-9-18-15,-1-2-2 16,-3-2 16-16,1-3 3 0,-3-1 6 16,-3-2 3-1,2 6 2-15,-6 6-1 0,1 9 11 16,-3 3 6-1,-2 2-11-15,0 0 6 0,4 0-8 16,4 0-3-16,5 7-2 16,5 9 6-16,3 2-6 15,2 0 3-15,-3-2-1 16,2-2-4-16,-2-3-4 16,-5-5-21-16,-1-6 0 15,-1 0 1-15,6 0 7 16,-1-15-25-16,-3-9-11 15,1-6-4-15,-5-4 35 0,-3-5-29 16,1-6 17 0,-2 1 16-16,-2 6-5 0,-1 14 25 15,-4 14 22-15,0 10 30 16,0 0-48-16,0 26-4 16,0 9 51-16,0 10 14 15,0 5-34-15,0 2-3 16,-2 3 1-16,-5-4 7 15,3-2-22-15,-3-5 9 16,2-4-3-16,1-11-4 16,0-8-10-16,4-9-4 15,-2-8 0-15,2-4-1 0,0 0 12 16,0-4 8 0,0-23-11-16,0-6-10 0,8-7-6 15,3-4 1-15,1-3-13 16,5-3-6-16,3-2-4 15,3 6 1-15,-4 10-6 16,4 13 13-16,-5 16 7 16,-1 7 11-16,0 0 2 15,-5 6 0-15,0 14 13 16,-5 4 4-16,-7 2 3 16,0-2-17-16,-14-1-2 15,-24-9-2-15,-12-5-1 16,0-6-18-16,5-3-34 15,17 0-103-15,18-19-23 16</inkml:trace>
  <inkml:trace contextRef="#ctx0" brushRef="#br0" timeOffset="25955.48">16826 3517 761 0,'0'0'205'15,"0"0"-205"-15,0 0-37 16,0 0 37-16,9 136 29 16,-5-66-6-16,-1 5-15 0,3-3 0 15,-4-12-7 1,0-6 3-16,-2-4-4 16,0-6-20-16,0-8-44 15,0-4-78-15,0-11-60 0</inkml:trace>
  <inkml:trace contextRef="#ctx0" brushRef="#br0" timeOffset="26748.93">16895 3832 723 0,'0'0'222'15,"0"0"-183"-15,0 0-22 16,0 0 11-16,138-56 18 15,-105 56-39-15,5 0-7 0,3 12 0 16,-4-7-10 0,-3 0-8-16,-1-5 2 0,-2 0 2 15,-6-6 5-15,-5-9 7 16,-7 0-4-16,-6-1 6 16,-7 4 2-16,0 1-1 15,0 1 5-15,0 3 11 16,0-1-9-16,-11-2-2 15,-7-1 2-15,-2 3 9 16,-2 5 0-16,-1 0 1 16,1 3 3-16,0 0-1 15,-5 10-10-15,-2 23-8 16,2 10 2-16,1 10 0 16,1 5-2-16,10-4-2 0,8-4 0 15,5-10 1 1,2-6-1-16,0-9-7 0,9-10-7 15,8-6 8-15,6-8 4 16,-3-1-1-16,5 0-7 16,-4-18-13-16,0-8-1 15,-5-8-25-15,-6-2 22 16,-1 2 11-16,-5 8 16 16,-1 10 0-16,-3 10 22 15,0 6 1-15,2 0-21 16,-2 0-1-16,0 0-2 15,3 11-3-15,3 7 4 16,1 7 12-16,-3-1 1 16,3-2-1-16,-3 0-6 15,3-4-3-15,2-2 2 0,2-1-5 16,5-8-8-16,1-3-4 16,1-4 0-16,7 0-3 15,2-1-5-15,2-19-19 16,0-10 1-16,-1-7 7 15,-3-7-1-15,2-6 12 16,-5-4-9-16,-7 14 11 16,-5 12 0-16,-6 18 18 15,-4 10 48-15,0 7-48 16,0 28 11-16,0 9-11 16,0 8 27-16,0-2-13 15,0-2-8-15,0-6-4 16,0-7 0-16,0-13-2 0,0-10-41 15,0-10-51-15,0-2-27 16,0-8-85-16</inkml:trace>
  <inkml:trace contextRef="#ctx0" brushRef="#br0" timeOffset="26880.12">17588 3485 717 0,'0'0'55'0,"0"0"-55"0,0 0-99 16,0 0 29 0,0 0-131-16</inkml:trace>
  <inkml:trace contextRef="#ctx0" brushRef="#br0" timeOffset="27522.75">17760 3817 834 0,'0'0'50'0,"0"0"-50"16,0 0 0-16,0 0 0 15,0 111 15-15,0-82-9 16,0-4-2-16,0-4-3 16,0-6 1-16,6-7 3 0,1-2 0 15,-3-4 10 1,0-2-5-16,2 0-7 0,-2 0 4 15,5-16 0-15,1-10-7 16,2-6-11-16,3-8-5 16,6-9-13-16,-2 4-9 15,8 1-3-15,-5 14 41 16,-1 13 16-16,-8 11 27 16,-1 6-31-16,-4 0-12 15,1 14 0-15,-3 14 0 16,4 5 5-16,-4-3 1 15,3-1 2-15,2-8 2 16,5-9 0-16,9-2 0 0,6-6 7 16,6-4-13-1,5 0 0-15,-1-10-4 0,-5-12-17 16,-3-6-35-16,-8-5-62 16,-6 2 24-16,-9-2 30 15,-10 7 8-15,0 8 25 16,0 8 27-16,0 2 11 15,-5 6 16-15,0 2 4 16,3 0 1-16,2 0-20 16,0 0-7-16,0 9-4 15,0 19 39-15,0 3 4 16,0 8 4-16,-4-3-19 0,1-1 6 16,1-4-3-1,0-5-16-15,0-6 2 0,-2-7-7 16,-1-4-2-1,-4-5-4-15,-4-4 1 0,-12 0 4 16,-8 0-10-16,-3-11-55 16,5-8-127-16,19-1-252 15</inkml:trace>
  <inkml:trace contextRef="#ctx0" brushRef="#br0" timeOffset="28348.27">19194 3688 943 0,'0'0'96'0,"0"0"-96"16,0 0-19-16,0 0 19 16,0 0 22-16,0 0-4 15,-113 3-5-15,77 15 0 16,12 2-8-16,6 7-5 15,9 1-1-15,9 0 0 16,0 2-22-16,11-2-28 16,18-4 20-16,8-4-12 15,4-6 14-15,-1-8-1 16,0-4 4-16,-2-2-20 16,-9 0 3-16,-9-20 13 0,-11-10 11 15,-9-8-28-15,0-3-8 16,-13 5 49-16,-8 7 6 15,4 13 62-15,7 10 14 16,8 3-27-16,2 3-37 16,0 0-12-16,2 0-29 15,23 10 29-15,6 2 9 16,5-2-9-16,-3-3-42 16,-2-7 9-16,-2 0 6 15,0-3-40-15,-6-15 16 16,-1-5 34-16,-4-4 17 15,0-5 1-15,-3 2-1 16,-1 2 17-16,-5 6 40 16,-7 8 43-16,-2 7-11 15,0 6-33-15,0-1-27 0,0 2-6 16,0 0-12-16,-9 0-6 16,-5 22 2-16,3 6 0 15,1 18 19-15,-2 12 10 16,5 18 3-16,3 12 3 15,2 8-13-15,-2 0-21 16,-3-2-3-16,-2-5-1 16,-2-3-1-16,2-16-3 15,5-11-1-15,4-10-21 16,0-12 2-16,0-8-29 16,19-11-11-16,8-10 24 0,4-6 11 15,5-2 2-15,-5-2-7 16,-4-20 15-16,-7-12 3 15,-15-9-4-15,-5-7-2 16,-17-4-23-16,-25 0 41 16,-5 4 5-16,1 7 16 15,8 10 19-15,16 7-5 16,13 8 2-16,9 1 0 16,7 4-31-16,26 0-6 15,11 3-19-15,10 2-12 16,2 1-18-16,2-5-124 15,0-2-304-15</inkml:trace>
  <inkml:trace contextRef="#ctx0" brushRef="#br0" timeOffset="28772.9">20259 3591 970 0,'0'0'59'0,"0"0"-59"16,0 0 0-16,0 0 19 16,109-102 29-16,-76 82-37 15,4 3-6-15,5 6-4 16,7 7-1-16,2 4 0 15,5 0-8-15,-2 20-1 16,-10 7-29-16,-13 4-37 0,-19 0-63 16,-12-4-41-16,-12-9-42 15</inkml:trace>
  <inkml:trace contextRef="#ctx0" brushRef="#br0" timeOffset="28996.52">20493 3404 765 0,'0'0'164'0,"0"0"-129"16,0 0 6-16,0 0 32 15,0 0-51-15,0 0-21 16,0 65-1-16,0-3 3 0,0 6-1 16,5 10 3-16,-1 2-3 15,5-1-2-15,-2-5-1 16,2-10-46-16,-5-6-48 15,-4-8-67-15,0-5-8 16,0-18-79-16</inkml:trace>
  <inkml:trace contextRef="#ctx0" brushRef="#br0" timeOffset="29548.24">20444 4059 891 0,'0'0'161'0,"0"0"-149"15,0 0-1-15,0 0 51 0,0 0-31 16,0 0-31 0,34-36-18-16,-7 36-3 0,12 0 12 15,17 0-26-15,9 0 10 16,6 0 8-16,5-7-12 16,-5-11 21-16,-6-4-5 15,-12-1 9-15,-13-4 4 16,-15-5 0-16,-14-8 0 15,-11 0-6-15,0 5 6 16,-15 12 0-16,-4 10 6 16,9 13 25-16,-1 0-1 15,-1 5-14-15,-1 26-7 16,-1 10 6-16,3 5 2 16,5 2-3-16,-1-5-5 0,4-8-5 15,1-9 1-15,2-10-5 16,0-8-1-16,0-4 0 15,0-4 2-15,5 0 0 16,10-8 12-16,8-16-13 16,2-4-6-16,4-4 2 15,-1 2-17-15,-1 9 5 16,-5 2 10-16,-1 11 6 16,-8 5 1-16,0 3-1 15,0 0 0-15,0 15-2 16,8 11 0-16,1 2-1 15,5 1 1-15,7-2-1 16,5-1-42-16,11-6-9 16,2-4-23-16,2-8-35 15,0-8 11-15,-8 0 15 0,-7-5-66 16,-6-17-146-16</inkml:trace>
  <inkml:trace contextRef="#ctx0" brushRef="#br0" timeOffset="30154.5">21739 3940 141 0,'0'0'160'0,"0"0"-48"16,38-114-6-16,-34 90 33 15,-4 11 17-15,0 6-34 16,0 4-39-16,-9 1-31 16,-24 1-30-16,-7 1 3 15,-5 0-18-15,5 12-3 16,9 7-3-16,8 6-1 0,11 2-2 16,4 2 2-1,8 3 0-15,0 2 0 0,5-2 1 16,15-4-1-16,0-5 0 15,1-9-1-15,2-6-25 16,4-8 17-16,6 0-9 16,3-11 2-16,0-19 2 15,0-10-13-15,-3-10 3 16,-4-14-6-16,-9-16-8 16,-9-11 18-16,-11 5-77 15,0 17 45-15,0 22 52 16,-4 27 29-16,2 14 66 15,0 6-58-15,-1 0-13 0,-6 2-8 16,-6 20-13 0,-5 10 10-16,-3 10 17 0,4 10-7 15,0 6 8-15,11 4-1 16,8-1-20-16,0-7 4 16,2-4-11-16,23-4-3 15,10-8-4-15,5-6-5 16,5-6-18-16,1-14-32 15,-6-9-40-15,-3-3-41 16,-6-9 25-16,-5-19-3 16,1-8-30-16,-5-6 139 15,1-4 9-15,-6 6 87 16,-1 12 54-16,-7 10-39 16,-5 12 44-16,-4 6-66 0,0 0-52 15,0 3-28-15,0 24 3 16,0 5-2-16,0 0 14 15,0 0-2-15,0-9-13 16,0-9 0-16,0-3-10 16,0-7-32-16,0-4-32 15,0 0-81-15,-4-19-312 16</inkml:trace>
  <inkml:trace contextRef="#ctx0" brushRef="#br0" timeOffset="30289.28">22373 3531 902 0,'0'0'7'0,"0"0"-7"0,0 0-115 15,0 0 55-15,0 0-31 16,0 0-300-16</inkml:trace>
  <inkml:trace contextRef="#ctx0" brushRef="#br0" timeOffset="30682.09">22705 3671 778 0,'0'0'44'0,"0"0"-9"15,0 0 66-15,0 0-12 16,0 0-50-16,0 0-31 0,-102-54-2 16,71 60-3-16,4 16-2 15,3 6-1-15,6 1 0 16,9 1 1-16,9 2-2 15,0-4-2-15,0-3 1 16,0-2 2-16,5-7-1 16,6-2-1-16,-3-8-18 15,-1-4-19-15,2-2 21 16,0 0 18-16,6-18-2 16,3-13-23-16,3-2-5 15,-4-3 15-15,-5 8 15 16,-4 9 4-16,-5 13 27 15,-3 5 8-15,0 1-31 0,0 0-8 16,0 7-10 0,0 23 4-16,6 6 6 0,6 6 2 15,1-3-2-15,5-1-22 16,-5-6-25-16,5-8-141 16,2-8-74-16</inkml:trace>
  <inkml:trace contextRef="#ctx0" brushRef="#br0" timeOffset="31050.56">23762 3792 1214 0,'0'0'128'16,"0"0"-128"-16,0 0-29 15,0 0 28-15,0 0 1 0,0 0-20 16,5 18 13-16,-17 12 7 16,3 0-30-16,1-2-35 15,1-2-19-15,2-6-70 16,3-10-105-16,2-10-259 16</inkml:trace>
  <inkml:trace contextRef="#ctx0" brushRef="#br0" timeOffset="31173.66">23773 3539 948 0,'0'0'14'15,"0"0"-14"-15,0 0-22 16,0 0-36-16,0 0-131 0,0 0-41 16</inkml:trace>
  <inkml:trace contextRef="#ctx0" brushRef="#br0" timeOffset="31550.41">23967 3814 184 0,'0'0'744'0,"0"0"-691"16,0 0-51-16,0 0 79 16,0 0-2-16,0 0-64 15,8 20-13-15,-8 0-1 16,0 6 1-16,0 3 6 15,0-4-2-15,0-5-3 0,0-7 0 16,0-4-2 0,0-7 0-16,8-2-2 0,0 0-3 15,8-11 4-15,8-16-29 16,7-9-10-16,5-8 14 16,0-4 5-16,2 0 12 15,-5 10 8-15,-2 10 3 16,-8 14 14-16,-6 12-13 15,-1 2-4-15,-3 7-1 16,6 27 0-16,0 7 1 16,-1 1 2-16,0 0-2 15,-5-6-3-15,3-6-7 16,-3-4-73-16,8-9-93 0,10-14-58 16</inkml:trace>
  <inkml:trace contextRef="#ctx0" brushRef="#br0" timeOffset="32314.89">25718 3635 844 0,'0'0'148'0,"0"0"-148"16,0 0-26-16,0 0 26 16,0 0 62-16,-123-76-50 15,94 76-12-15,3 16 0 16,-1 10 4-16,7 5-4 0,2 0-1 16,9-3 0-16,9 2 1 15,0-5-3-15,3-5-7 16,23-4-29-16,8-6 19 15,1-4 7-15,1-6-29 16,-7 0-2-16,-7 0-26 16,-7-2 7-16,-3-10 26 15,-5-1 21-15,-5 4 16 16,-2 4 22-16,0 4 15 16,0 1 2-16,0 0-10 15,0 26-22-15,0 18 18 16,0 16 12-16,0 11-17 15,0 4-6-15,0 3 12 16,0 1-6-16,0 1-8 16,0-7-3-16,0-2 12 0,-7-12-12 15,1-14-3-15,-6-10-5 16,1-15 4-16,3-10-1 16,-6-10 1-16,-6 0 4 15,-6-18 29-15,-10-18-4 16,0-7-30-16,7-6-4 15,11-3-6-15,12-7-6 16,6-7-7-16,8-2-7 16,28 1-47-16,13 9-26 15,6 10 0-15,5 14 55 16,3 9 0-16,-5 8-53 16,-7 9-54-16,-9 2-30 0</inkml:trace>
  <inkml:trace contextRef="#ctx0" brushRef="#br0" timeOffset="32498.38">26023 3685 1018 0,'0'0'66'0,"0"0"-50"16,0 0 31-16,0 0-14 16,0 0-33-16,0 0-6 15,13 54 5-15,-13-16 1 16,0-1-6-16,0-3-21 15,8-4-31-15,5-12-63 16,3-10-128-16,-5-8-290 0</inkml:trace>
  <inkml:trace contextRef="#ctx0" brushRef="#br0" timeOffset="32631.9">26173 3398 873 0,'0'0'0'0,"0"0"-31"16,0 0-73-16,0 0 73 16,0 0-113-16</inkml:trace>
  <inkml:trace contextRef="#ctx0" brushRef="#br0" timeOffset="33564.35">26402 3662 1080 0,'0'0'43'0,"0"0"-35"16,0 0 41-16,0 0 1 16,0 0-50-16,0 0-5 15,4 44 0-15,-4-2 2 16,0 3 3-16,12 4 0 16,5-11-1-16,1-8 1 15,1-8-9-15,-4-10-7 16,1-6 6-16,-1-6-13 15,5 0 3-15,4-4 0 0,3-16 3 16,0-6-6 0,0-7 6-16,2-5 6 0,2-7-25 15,2-1-7-15,-4 1 4 16,-4 15 39-16,-8 10 25 16,-5 12-8-16,-8 5-9 15,-2 3 1-15,-2 0-2 16,0 0-7-16,5 0-9 15,7 9 9-15,5 5 1 16,12 0 1-16,13 1 0 16,9-1 5-16,5-3-7 15,0-4-6-15,-7-7 1 0,-11 0-3 16,-12-4 7-16,-8-19-7 16,-5-4 7-16,-7-9 1 15,-4-5 0-15,-2 1 7 16,0 6-4-16,0 11 6 15,0 12 31-15,-6 9-4 16,2 2-30-16,-9 0-6 16,-7 13 0-16,-9 14 5 15,-5 7 0-15,1 8 7 16,2 1-8-16,10-4 1 16,9-3-5-16,7-3 0 15,5-8 0-15,0 0-3 16,11-5-1-16,16-9 4 15,6-2-1-15,8-7 1 16,-3-2-17-16,-1-5-2 0,1-22-19 16,-3-11 0-16,4-9-5 15,-3 1-5-15,-7 4 18 16,-8 12 30-16,-9 16 26 16,-8 8 7-16,-2 4 12 15,-2 2-28-15,0 0-17 16,0 2-9-16,0 15 7 15,0 6 2-15,0-4 2 16,0-4 0-16,0-5-2 16,0-6 2-16,0-4-1 15,0 0 2-15,0 0 12 16,11 0 2-16,3-1-13 0,3-12-4 16,2-1-10-1,3-4-1-15,5-2 6 0,6-2-5 16,5 2 10-16,2 6 9 15,3 4 16-15,-3 4-2 16,-9 4-17-16,-7 2-5 16,-8 0-1-16,-8 0-2 15,-5 7-6-15,-3 10-25 16,0 3-33-16,0 0-140 16,0-4-157-16</inkml:trace>
  <inkml:trace contextRef="#ctx0" brushRef="#br0" timeOffset="34198.48">28648 3431 1173 0,'0'0'60'0,"0"0"-60"16,0 0-16-16,0 0 16 15,0 0 0-15,0 0-3 16,-9 10-1-16,7 12-1 16,2 0 2-16,2-2-3 15,25 0 0-15,9-4 6 16,8-5-1-16,1-4-30 16,-3-7-36-16,-1 0-30 15,-8-4 19-15,-9-13 12 16,-4-6 28-16,0-1 22 15,-5 0 4-15,2 3 4 16,-7 7 8-16,-5 9 19 16,-5 5 77-16,0 0-72 15,0 4-21-15,-13 28-1 0,-10 20 31 16,1 21 12-16,7 21-9 16,3 8 13-16,10 4-4 15,2-4-15-15,0-10-5 16,0-8-13-16,-7-13-8 15,-6-14 4-15,-7-14-7 16,-7-17-1-16,-6-9 4 16,-9-15 14-16,-6-2 18 15,0-13-6-15,3-24-10 16,11-12-9-16,12-7-11 0,11-5-54 16,11 0-49-16,4 0-62 15,34-7-189-15</inkml:trace>
  <inkml:trace contextRef="#ctx0" brushRef="#br0" timeOffset="35248.12">29227 3595 604 0,'0'0'149'0,"0"0"-147"16,0 0 0-16,148-16 63 15,-100 10 16-15,-1 2-64 16,-5 0-7-16,-6-2-2 15,-7-1-4-15,-7 0-1 16,-8-3 6-16,-7-2-7 16,-7-2 2-16,0-4-2 0,0 0-2 15,-14 2 0-15,-1 2 2 16,-4 6-2-16,4 4 8 16,-5 4 18-16,0 0 1 15,-6 0-14-15,-6 15-5 16,3 10 3-16,0 6-9 15,5 6 9-15,5 1-9 16,11 2 2-16,8 2-2 16,0-2-1-16,8-4 1 15,21-4-1-15,12-6-1 0,6-7 5 16,8-8-5 0,4-5-11-16,3-6-9 0,2 0-22 15,3-9 11-15,0-18-14 16,-1-10-7-16,-5-13-20 15,-16-5 33-15,-16 7 10 16,-18 8 29-16,-11 12 33 16,0 8 15-16,-7 6 0 15,-13 2-10-15,-3 4 5 16,2 4-10-16,0 0 5 16,-1 4-8-16,0 0-2 15,-1 0-15-15,3 0-8 16,1 8-1-16,3 9 0 15,3 2-4-15,-1 6 0 16,3 4-6-16,4 1 6 16,5-2 0-16,2-2-1 15,0-4-1-15,0-6-11 0,0-7-17 16,2-9 16-16,7 0 14 16,4 0 11-16,-1 0 1 15,1-11-10-15,-1-4 4 16,-4-2-1-16,3-1-4 15,1 0 3-15,-2 0 1 16,1 2-5-16,3 2 0 16,-3 4 6-16,0 4-3 15,-2 4 15-15,0 2-15 16,-3 0-3-16,1 6-1 0,0 19-5 16,0 2 3-1,-5 1 3-15,2-2 1 0,5-6 0 16,5-6-1-1,11-1 2-15,10-3 0 0,11-9-2 16,8-1-12-16,0 0-13 16,-6-4-18-16,0-17-11 15,-13-5 7-15,-6-7 21 16,-9-7 4-16,-4-4-18 16,-8 0 10-16,-8 2 30 15,0 8 24-15,0 12-7 16,0 7 16-16,-6 11 18 15,-1 2-41-15,1 2-10 0,-3 0-1 16,-3 0 1 0,6 18-11-16,6 9 8 0,0 5-8 15,4 4-8-15,23 7 7 16,4 6 10-16,0 1 2 16,-10 2-1-16,-6-2 0 15,-11-3 0-15,-4-5 0 16,0-11-30-16,0-4-14 15,-8-10 11-15,-5-4-10 16,3-7-57-16,4-6-132 16</inkml:trace>
  <inkml:trace contextRef="#ctx0" brushRef="#br0" timeOffset="35549.72">30927 3475 542 0,'0'0'139'16,"0"0"-1"-16,0 0-61 16,0 0 10-16,0 0 10 15,0 0-63-15,23-88-22 16,-39 88-12-16,-4 0-1 16,0 2-20-16,3 18 18 15,3 6-4-15,5 8-1 16,7 8 1-16,2 8 7 15,0 0-1-15,0 2 1 16,6-6 4-16,-4-6 7 16,-2-7-7-16,0-8-4 15,-2-6-1-15,-14-9-9 0,-5-10-52 16,-11 0-59-16,8-29-175 16</inkml:trace>
  <inkml:trace contextRef="#ctx0" brushRef="#br0" timeOffset="35688.41">31212 3757 1210 0,'0'0'0'0,"0"0"-45"0,0 0-18 16,0 0 30-16,0 0-135 15</inkml:trace>
  <inkml:trace contextRef="#ctx0" brushRef="#br0" timeOffset="37883.75">7101 6492 882 0,'0'0'39'0,"0"0"-20"15,0 0 47-15,133-120 40 16,-122 104-38-16,-9 7-41 16,-2 3-17-16,-9-1-10 15,-42 3-3-15,-31 4-7 16,-32 0-20-16,-13 8 16 0,13 17-2 16,27 3-1-1,35 8-9-15,31 2-7 0,21 14 12 16,29 9 7-16,44 4 14 15,30 11 2-15,18-6-2 16,-8 1 6-16,-17-5 1 16,-25-6 0-16,-26-4-4 15,-25-7-1-15,-20-9 4 16,-4-8-5-16,-46-9 1 16,-23-9 15-16,-23-14-4 15,-13 0-6-15,4-14 4 16,16-18 2-16,23-8-11 15,20-8-2-15,24-2-21 16,15-3-71-16,7 0-92 0,17 4-84 16</inkml:trace>
  <inkml:trace contextRef="#ctx0" brushRef="#br0" timeOffset="39431.55">7687 6988 266 0,'0'0'555'16,"0"0"-522"-16,0 0-28 15,0 0 48-15,0 0 39 16,-54-112-25-16,40 99-35 16,1 4 14-16,2 5-4 15,0 4-21-15,-5 0-18 16,-4 0-2-16,-2 17 2 16,-7 8-2-16,5 5-1 15,1 4 4-15,5 0-8 16,9 0 4-16,5-4 0 15,4-4-1-15,0-6-3 16,0-7-2-16,2-8-15 16,11-3 4-16,8-2 13 0,5 0 2 15,6-16 2-15,1-8-1 16,-4-2 1-16,-6 0 3 16,-11 4-2-16,-3 6 4 15,-9 6 3-15,0 6 16 16,0 2-13-16,0 2-7 15,0 0-4-15,0 0-7 16,0 16 0-16,0 5 7 16,0 6 2-16,0-1-2 15,5-4 0-15,6-4-3 16,0-4-4-16,5-1-4 16,1-8-15-16,6-3 11 0,-1-2-29 15,1 0 1-15,-4-20 22 16,2-6 10-16,-6-6 4 15,-6 0-4-15,0-2 5 16,-7 1 5-16,0 10 1 16,-2 2 3-16,0 14 26 15,0 3-8-15,0 2-4 16,0 2-5-16,0 0-2 16,0 0-10-16,0 0-1 15,0 12 1-15,0 4 7 16,0 6-3-16,0 4 8 0,0 3-7 15,0 2 7 1,7 1-8-16,5-1 1 0,1-6-5 16,3-6-5-16,-1-9 0 15,3-4 4-15,6-6-2 16,7 0-6-16,5-9-8 16,0-14-9-16,-5-5 8 15,-6-7 4-15,-6-1 2 16,-3-2 8-16,-9 5 1 15,-1 6 3-15,-6 9 1 16,0 8 13-16,0 4 3 16,0 2-14-16,0 2-2 15,0 0 2-15,-6 2 1 16,-1 0-4-16,1 0 3 16,-4 0-1-16,4 0-1 0,-3 0-1 15,3 2 1-15,-4 4-1 16,4 0 0-16,-1-2 5 15,5-3-4-15,0-1-1 16,0 0 4-16,2 0 14 16,-3 0 8-16,0 0 0 15,3-1-16-15,-2-6-9 16,2 0-1-16,0 1-1 16,0 4 1-16,0 0 0 15,0 2 0-15,0 0-2 16,0 0 1-16,0 0-3 15,0 0 4-15,0 0 0 16,0 0 4-16,0 0-1 16,0 0-3-16,0 0-3 0,0 14 2 15,0 6 1-15,0 4 1 16,0 2 0-16,0 3 0 16,0-4-1-16,0-2 0 15,2-4-2-15,10-5-3 16,1-3-10-16,3-5 11 15,6-3 1-15,0 0-3 16,3-3 4-16,0 0-6 16,-1 0-8-16,2-19-2 15,3-6-3-15,-2-6-6 16,-2-3 2-16,-5 0-5 16,-5 4 26-16,-5 4 4 15,-8 8 2-15,-2 8 10 0,0 0 3 16,0 4-12-16,-7 0-3 15,-13-1-4-15,-2 3 2 16,3 4 2-16,9 0-7 16,5 0 6-16,5 0-6 15,0 13 3-15,0 11 4 16,9 2 2-16,7 4 3 16,-5 4-1-16,0-1-4 15,-6 2 2-15,-5 1-2 16,0-4 0-16,0-2-1 15,0-3 0-15,0-2 1 16,0 0 2-16,0-5 2 0,0 0-2 16,0-4-4-16,0-4-3 15,6-2-26-15,1-4-80 16,4-6-114-16,3 0-392 16</inkml:trace>
  <inkml:trace contextRef="#ctx0" brushRef="#br0" timeOffset="40367.1">8747 6992 665 0,'0'0'32'0,"0"0"-27"16,0 0 78-16,0 0 21 0,0 0-47 15,0 0-50-15,-67-94-4 16,40 94 5-16,3 5-3 15,-1 12 0-15,6 3 0 16,2 6 6-16,4 2-3 16,7 2 1-16,4 0 2 15,2-2 1-15,0 0-11 16,0-3 2-16,0-7 1 16,6-7-4-16,5-7-3 15,5-4 3-15,4 0 9 16,2-1 0-16,1-19-9 15,-2-9-3-15,-2-3 0 0,-3-1 3 16,-6-6 0-16,-3 7 0 16,-5 9 1-16,-2 8-1 15,0 9 22-15,0 6-6 16,0 0-13-16,0 0-3 16,0 6-8-16,0 16 6 15,0 9 2-15,2-2 10 16,2-1 3-16,6-2-6 15,-3-3-1-15,-1-8-5 16,-2-5 0-16,1-6 0 16,6-4-1-16,5 0 0 15,6 0 4-15,5-14-4 16,0-4-8-16,-6-4 1 0,0 3 0 16,-5-4-9-16,-5-2-11 15,-1-6 4-15,0-3-5 16,-6-2 6-16,-1 8 16 15,-3 9 6-15,0 12 15 16,0 7 18-16,0 0-14 16,0 0-8-16,0 0-11 15,0 0-4-15,0 3 2 16,0 4 2-16,0-1 0 16,0-2 1-16,0-2 0 15,0-2 2-15,0 0 11 16,0 0-5-16,0 0 2 0,0 0-9 15,0 2-2 1,0 2 0-16,0 2 0 0,0 2 0 16,0 0 0-16,0 2 3 15,0 4-2-15,0 4 1 16,0 1 2-16,0 6 2 16,10 5 6-16,4-2-2 15,3 2-6-15,6-4-3 16,-3-5 0-16,0-7 1 15,5-8-1-15,1-6 1 16,8 0-4-16,10-25 1 16,1-13-6-16,1-10 6 15,-3-10 0-15,-7-4 0 16,-9-7-9-16,-15 1 5 16,-7 12-2-16,-5 14-9 0,0 20 9 15,0 22-9 1,-11 0-43-16,-12 25-51 0,-1 19 11 15,2 1-97-15,10 5-326 16</inkml:trace>
  <inkml:trace contextRef="#ctx0" brushRef="#br0" timeOffset="41431.16">10614 6465 544 0,'0'0'79'16,"0"0"21"-16,0 0 30 15,0 0-10-15,0 0-31 16,0 0-31-16,40-44-25 16,-40 44-33-16,-18 11 0 0,-18 20 3 15,-10 9 6-15,-8 10 1 16,1 6-3-16,11 1-3 15,13-1-4-15,10-5-1 16,17-2 1-16,2-10-1 16,16 0-2-16,22-11 2 15,11-3-3-15,9-11 2 16,7-3 2-16,-5-7-4 16,-5-4-8-16,-10 0-7 15,-14-2 0-15,-8-17-8 16,-12 0-4-16,-11-3-3 15,0 0-5-15,-2-3-14 16,-12 2 48-16,5-2 5 16,9 2 4-16,0-4-4 0,7 4 4 15,17 0 7-15,3 5 5 16,2 2 2-16,-2 6 1 16,-5 6-6-16,-6 2 1 15,-3 2-6-15,-2 0-8 16,0 20-1-16,1 16 1 15,-6 7 8-15,-6 4 4 16,0 1-10-16,0 1 1 16,0-4 3-16,-6-3-6 15,1-9-38-15,5-5-39 16,0-7-68-16,11-12-19 16,23-9-111-16</inkml:trace>
  <inkml:trace contextRef="#ctx0" brushRef="#br0" timeOffset="43224.58">11325 6850 712 0,'0'0'88'0,"0"0"-44"16,0 0 48-16,29-116 34 16,-29 104-56-16,0 6-49 15,0 6-21-15,-14 0-5 16,-13 1 5-16,-2 21 0 0,-2 8 0 15,2 4 1-15,5 1-1 16,6-1-1-16,5 0 1 16,9-6 2-16,4-1-2 15,0-6-2-15,0-4-1 16,8-7 2-16,1-5-13 16,0-1 4-16,0-4 4 15,0 0-3-15,2 0 7 16,1-7 0-16,-4-10-5 15,1-5 2-15,-3-6-3 16,2-5-11-16,-2-2-2 16,1 2-5-16,-3 7 3 15,0 11 23-15,-4 10 0 16,0 5 11-16,0 0-11 16,0 10-12-16,0 19 6 0,0 4 6 15,0 2 2-15,2-3 3 16,4-8-5-16,2-4 0 15,1-6 4-15,5-5-3 16,5-8 5-16,6-1-6 16,6 0 0-1,0 0-28-15,1-18-27 0,-3-5-34 16,-9 0 10-16,-5-6 26 16,-8 4 4-16,-2-1 29 15,-5 4 20-15,0 6 45 16,0 7 11-16,0 6 25 15,0 0-22-15,0 3-10 0,0 0-5 16,0 0-6-16,0 0-21 16,0 0-15-16,-2 0-2 15,-4 15 0-15,0 6 0 16,2 5 0-16,-1 5 7 16,3-5-6-16,0-2 1 15,2-4 1-15,0-4-3 16,0-8 0-16,0-2-8 15,4-6-2-15,14 0 2 16,8 0 6-16,8-6-11 16,-1-10-5-16,1-1 13 15,-6 0-4-15,-7-1-1 16,-5-2 10-16,-7 2 0 16,-3-3 0-16,-2 1 2 15,-2 1-2-15,-2 2 0 0,3 8 0 16,-3 4 4-16,3 4-3 15,-3 1-1-15,2 0-2 16,0 0-1-16,2 0 2 16,-1 0 0-16,1 0 1 15,-2 0 0-15,-2 0 0 16,0 0 0-16,0 0-2 16,0 0 2-16,0 0 0 15,0 0 0-15,0 0 0 16,0 0 1-16,0 0 1 15,0 0-1-15,0 0 0 16,0 0 6-16,0 0-1 0,0 0-1 16,0 0 5-16,0 0 0 15,0 0 2-15,0 0 8 16,0 0-3-16,0 0-10 16,0 0-7-16,0 1-2 15,0 13 1-15,0 4 0 16,0 7 1-16,9-1-1 15,-2-2 1-15,4-5-1 16,0-2-17-16,5-7 8 16,3-2-3-16,6-6 4 15,6 0-1-15,2 0-22 16,6-6-53-16,-1-11-42 16,-1-3 49-16,-1-5 5 0,-7-6 11 15,-9 1 18 1,-9 1 44-16,-7 2 18 0,-4 9 27 15,0 10 38-15,0 2-14 16,0 6-3-16,-2 0-26 16,-6 0-4-16,-3 0-10 15,1 2-12-15,2 6-1 16,1 2-2-16,1-2-10 16,-2 1 1-16,4-2 2 15,0-1-3-15,1 0-1 16,-1 1 1-16,2-2-1 15,-2 1-1-15,1-2-4 0,3-1-12 16,0-3 8 0,0 0 9-16,0 0 0 0,0 0 18 15,0-17-9-15,0 2 0 16,0 3 27-16,0 2-13 16,0 3 0-16,0 7 1 15,0 0-12-15,0 0-12 16,-5 0-5-16,-1 3-2 15,-3 12 7-15,-2 3 0 16,-1 4 3-16,2 3-2 16,3-1 2-16,0 0-3 15,7-1 1-15,0-6-1 16,0-1 0-16,0-2-2 0,5-3 1 16,8-2-12-1,3-7-3-15,1-2 10 0,-1 0 2 16,0 0 2-1,0-5-13-15,-3-6 1 0,-3 3 12 16,-2 4 2-16,-4 2 3 16,-2 2 9-16,0 0 1 15,3 8-5-15,-3 24-1 16,2 12 12-16,-4 16-8 16,0 14 0-16,0 8-1 15,0 5-1-15,-2-3 3 16,0-8-2-16,0-9 0 15,-7-13 3-15,-3-14-12 16,-1-14 0-16,-3-14 2 0,-1-12 3 16,-12 0 20-16,-9-28 22 15,-5-13-36-15,4-6-7 16,10-6-5-16,14-5-13 16,12-8-12-16,3-12-19 15,9-12-45-15,22-1-63 16,11 11-129-16,8 18-313 15</inkml:trace>
  <inkml:trace contextRef="#ctx0" brushRef="#br0" timeOffset="43698.32">12423 6811 875 0,'0'0'95'16,"0"0"-76"-16,0 0 59 15,0 0 25-15,0 0-60 16,0 0-43-16,16-44-7 16,-16 69-5-16,0 11 10 15,0 5 2-15,0 0 1 16,0-5 0-16,0-8-1 16,11-10 0-16,3-6 0 15,-6-6-5-15,3-6 3 16,-1 0 1-16,0 0-7 15,3 0-16-15,3-7-27 0,3-8-1 16,-2 3 31-16,3-3 8 16,2 0-1-16,-2-3 4 15,1-1 10 1,-6-2 3-16,-1 0 7 0,-6 8 1 16,-3 2-3-16,-5 10 6 15,0 1 0-15,0 0-14 16,2 0-8-16,0 1 0 15,2 16 6-15,8 1 2 16,3-4 2-16,6 0-1 16,5-4 4-16,8-4-2 15,-1-5-1-15,0-1-2 16,1 0-4-16,-1-1-23 16,-4-15-26-16,-2-6-120 0,-2-6-28 15,-8-5-109-15</inkml:trace>
  <inkml:trace contextRef="#ctx0" brushRef="#br0" timeOffset="43935.32">13074 6635 144 0,'0'0'129'16,"0"0"-12"-16,0-104 34 16,0 96-48-16,0 8-18 15,0 0-62-15,0 2-22 16,0 26 10-16,-3 14 45 16,-3 10-10-16,-3 8 4 15,0 2 1-15,0-2-5 16,0-3-9-16,5-9-12 0,2-4-12 15,2-8-5-15,0-8-7 16,4-4-1-16,14-10-54 16,6-3-27-16,3-8 18 15,6-3-53-15,1 0-5 16,2-14-21-16,-5-12-102 16</inkml:trace>
  <inkml:trace contextRef="#ctx0" brushRef="#br0" timeOffset="44322.53">13337 6832 607 0,'0'0'143'16,"0"0"-63"-16,0 0-29 16,0 0-33-16,0 0-18 15,0 0 12-15,-5 66-1 0,5-42-1 16,0-6-7 0,0-5-2-16,0-6-1 0,15-4-3 15,8-3-6-15,2 0-10 16,-1 0-33-16,-2-7-1 15,-2-5 7-15,-6-4 4 16,-1-2-1-16,0-4 4 16,-1 0 39-16,1-1 2 15,-3 8 1-15,-4 4 4 16,-2 7 41-16,-4 4 29 16,0 0-5-16,0 15-45 15,0 23-14-15,0 18 51 16,-10 12-5-16,-11 8-18 15,1 7 1-15,0-5-16 16,2-4-5-16,2-6-9 0,3-13-5 16,-2-12-1-16,-5-11 6 15,-3-7-6-15,-8-11 3 16,-13-6-1-16,-12-8-8 16,-7 0-32-16,3-22-76 15,23-17-243-15</inkml:trace>
  <inkml:trace contextRef="#ctx0" brushRef="#br0" timeOffset="45688.82">15369 6699 540 0,'0'0'88'0,"0"0"-81"16,0 0 0-16,0 0 85 15,0 0 34-15,0 0-65 16,0 0-18-16,0-10 9 16,0-10-10-16,6-4-9 15,10-2-19-15,9 2-10 16,1 2-4-16,5 10-4 15,0 8 1-15,0 4 2 16,1 4-3-16,-3 26 4 16,-7 13-6-16,-8 8 4 15,-14 6-1-15,0-2 2 16,-29 0-1-16,-20-4 2 16,-5-10 2-16,-4-7 1 0,7-6-3 15,14-12 2-15,16-6 1 16,17-4-1-16,4-6 1 15,9 0 11-15,38 0 10 16,24-10-18-16,24-2-5 16,8 5 0-16,-10 1-2 15,-21 3 1-15,-30 3-17 16,-19 0-34-16,-21 0-63 16,-2 4-125-16,-18 3-1 15</inkml:trace>
  <inkml:trace contextRef="#ctx0" brushRef="#br0" timeOffset="46807.99">16133 6528 830 0,'0'0'105'0,"0"0"-105"16,0 0 0-16,0 0 4 16,0 0 31-16,-54 119 5 15,25-67-11-15,7-4-5 16,7-3 8-16,6-5-24 0,9-9-1 16,0-4-4-16,11-7-1 15,18-4-2-15,13-4 0 16,9-4 0-16,5-6 0 15,-5-2-1-15,-6 0-5 16,-16 0-3-16,-14-4 6 16,-7-14-6-16,-8-5-9 15,-4-8-12-15,-27-9-4 16,-9-8 9-16,-2-7 16 16,7-7 5-16,8 2-29 15,13 4 15-15,10 6 15 16,4 12 2-16,4 10-6 0,23 7 0 15,11 10 7-15,7 6 13 16,3 5-12-16,2 0 7 16,-11 9-7-16,-7 15 3 15,-14 8-1-15,-14 8-2 16,-4 12 9-16,0 8-10 16,-13 0 9-16,-9 0 6 15,-3-6-4-15,6-7-2 16,5-7-4-16,7-7-5 15,7-12 1-15,0-3 0 16,7-6-1-16,22-6 0 16,18-6 9-16,8 0 1 15,1-3-4-15,-3-18-1 0,-8-10-2 16,-10-7 5 0,-6-7-4-16,-8-11 5 0,-8-7 1 15,-8-1 1-15,-5 5-8 16,0 15 0-16,-12 15 1 15,-10 10-4-15,-2 11 1 16,-3 6-2-16,-2 2-2 16,0 0 1-16,6 0 2 15,6 2-1-15,5 4-8 16,10-6-8-16,2 2 10 16,0-2 6-16,0 0 1 15,0 0-2-15,10 0 2 16,3-3 1-16,5-11-1 15,-1 2-4-15,6-5-3 16,1 4 0-16,3 0 7 16,4 5-2-16,5 7 0 0,2-2 2 15,4 3 0-15,-6 0 3 16,-3 4 5-16,-7 17-6 16,-5 11 2-16,-5 8 4 15,-10 10-2-15,-2 8 0 16,-1 0-5-16,-3 3 7 15,0-11-2-15,2-9 2 16,4-6-8-16,4-11 2 16,1-10-2-16,2-8 0 15,9-6 1-15,11 0 9 16,15-1 0-16,10-22-7 0,2-10-3 16,-5-4-8-16,-6-7-3 15,-13-11 1-15,-18-5 7 16,-14-7-3-1,-4 0-3-15,-18 13 7 0,-17 13 1 16,1 22 0-16,3 14 1 16,4 5-4-16,5 11 3 15,2 24-2-15,4 18-13 16,5 7-84-16,11 2-128 16,0-3-352-16</inkml:trace>
  <inkml:trace contextRef="#ctx0" brushRef="#br0" timeOffset="47998.83">20819 6761 520 0,'0'0'110'15,"0"0"-110"-15,0 0 5 16,0 0 32-16,0 0 58 15,0 0-42-15,0 0-28 16,22-83 12-16,-7 62 19 16,8 0-26-16,6 4-12 15,4 5 4-15,0 6-2 0,-1 4-8 16,-8 2-2 0,-6 6-4-16,-4 24-3 0,-8 13 5 15,-4 4-5-15,-2 10 1 16,-4 1 1-16,-34-2-3 15,-11-4 4-15,-11-3 6 16,-1-12 2-16,13-7-13 16,15-10 3-16,14-7-2 15,15-10 0-15,4-3-1 16,4 0 10-16,36 0 1 16,28-14-5-16,14-4-4 15,7 3 3-15,-9 0-3 16,-15 5-3-16,-23 0-14 15,-15 3-23-15,-16 2-61 16,-11-1-222-16</inkml:trace>
  <inkml:trace contextRef="#ctx0" brushRef="#br0" timeOffset="48714.26">21610 6517 973 0,'0'0'60'0,"0"0"-52"0,0 0 30 15,0 0 19 1,0 0-44-16,0 0-2 0,-103 105-5 16,63-49 0-16,7 0-5 15,8-5 0-15,12-4 0 16,5-7-1-16,8-6-1 15,0-4-1-15,21-6-7 16,10-6-18-16,9-6-5 16,1-8 9-16,-6-4-1 15,-4 0 8-15,-8-6 5 16,-6-16 10-16,-5-6-1 16,-8-4-13-16,-4-8 1 15,0-4 14-15,-14-5 0 16,-9-7 0-16,0-2-3 15,-2-4-5-15,5 0-5 16,7 8-2-16,11 9-5 0,2 12 17 16,0 11 3-16,22 4 14 15,7 5 2-15,5 5 3 16,1 7-6-16,-1 1-4 16,-5 0-3-16,-3 3-6 15,-6 16-4-15,-6 4 2 16,-12 13-8-16,-2 9 7 15,-2 11 3-15,-27 6 0 16,-7 2 10-16,3-4 0 16,8-9 1-16,11-11-11 15,12-12 4-15,2-4-4 16,4-10-1-16,30-4 1 16,17-6 1-16,14-4 8 0,2 0-9 15,-5-7-9 1,-8-10 8-16,-11-11 1 0,-10-7 2 15,-6-6 0-15,-12-16-1 16,-9 1-2-16,-6 3 3 16,0 8 2-16,-13 13 10 15,-11 12-8-15,-10 3-6 16,-1 12-5-16,-1 5 4 16,7 0-13-16,7 4-83 15,11 16-36-15,9 4-59 16,2 0-94-16</inkml:trace>
  <inkml:trace contextRef="#ctx0" brushRef="#br0" timeOffset="49269.9">22748 6523 818 0,'0'0'43'15,"0"0"-18"-15,0 0 59 16,0 0 16-16,0 0-57 16,0 0-27-16,-107-18-1 15,61 48 2-15,3 13-2 16,3 7-13-16,9 1 0 0,4 1 1 15,12-4-3 1,5-2 2-16,10-8-4 0,0-3 2 16,21-5-2-16,18-5-17 15,9-4-8-15,4-7-5 16,-2-8-10 0,-8-3 20-16,-11-3 0 0,-8 0 21 15,-10-23 1-15,-8-5 2 16,-5-5 0-16,-12 2-2 15,-21 8-2-15,-11 6-6 16,-4 13-16-16,-2 4-16 16,-4 4-44-16,-4 20-104 15,4 2-101-15</inkml:trace>
  <inkml:trace contextRef="#ctx0" brushRef="#br0" timeOffset="50982.19">6385 8657 919 0,'0'0'136'0,"0"0"-125"15,0 0-3-15,0 0 6 16,0 0-7-16,0 0-5 15,16 128 0-15,-16-72 2 16,0-2 4-16,0-4-3 16,0-7-5-16,6-12 3 15,3-8 1-15,-5-9-1 16,2-10-1-16,-4-4-1 0,-2 0 8 16,0-10 4-16,-5-22-13 15,-13-17-35-15,-4-8 8 16,9-18-3-1,8-11-7-15,5-12 5 0,20-1 12 16,23 8 11-16,3 18 9 16,-1 21 25-16,-7 20 21 15,-7 18-13-15,-4 14-9 16,-2 0-19-16,-4 33-5 16,-3 14-6-16,-15 11 4 15,-3 5 4-15,-36 2-4 16,-24-1 4-16,-11-1-1 0,1-10 3 15,10-6-3-15,20-8-1 16,17-12 1-16,21-4-1 16,2-2-2-16,36-1-5 15,20 4 7-15,13 3 11 16,7-1 1-16,-5 3-10 16,-7 6-1-16,-4-1-2 15,-10 4-10-15,-8 2-35 16,-7 2-49-16,-3 2-62 15,-1-4-22-15,0-8-186 16</inkml:trace>
  <inkml:trace contextRef="#ctx0" brushRef="#br0" timeOffset="52450.16">7386 8955 662 0,'0'0'102'16,"0"0"-32"-16,0 0 20 16,0 0-4-16,0 0-50 15,0 0-18-15,-127-79 2 16,82 79 7-16,3 15-5 16,6 6-8-16,5-1-12 15,9 7 0-15,3 2-2 16,9-1-1-16,5-2-1 15,5 0 2-15,0-6 1 0,0-4-1 16,0-8-5-16,2-4-20 16,5-4-16-16,7 0 30 15,3-10 10-15,8-13 2 16,-1 0-1-16,-1-2 0 16,-8 3 3-16,-4 10-1 15,-9 4 2-15,-2 7 29 16,0 1-6-16,0 0-12 15,0 0-3-15,0 0-12 16,0 11-6-16,7 7 4 16,9 7 2-16,6-5 2 15,9 0-2-15,5-6 0 16,1-4 0-16,4-4 0 16,-1-6-10-16,0 0-24 15,1-4-23-15,-4-18-24 0,-6-11 15 16,-9-6 29-16,-2-11 20 15,-6-11 10-15,-7-8-3 16,-3-6-4-16,-4 3 12 16,0 9-2-16,-6 22 4 15,-15 18 36-15,6 15 2 16,-3 8-21-16,0 0-1 16,-2 14 8-16,-4 15 1 15,1 9-5-15,4 7 6 16,3 8 0-16,0 0 2 15,7 4-6-15,5-7-5 16,4-6-4-16,0-8-7 0,0-5-4 16,0-12 1-16,8-5-1 15,2-7-2-15,-2-7-1 16,-1 0-10-16,7 0 11 16,5-7-6-16,8-13-2 15,6-7-34-15,5-6 16 16,-1 3-4-16,-2 4-10 15,-8 5 37-15,-6 14 3 16,-7 6 10-16,-5 1 4 16,0 0 0-16,0 21-6 15,2 5 0-15,2 0-2 16,1-2-4-16,3-6-1 16,8-4 4-16,4-5 3 0,4-8-4 15,6-1-2-15,-4 0 0 16,-1-7-2-16,-5-11-16 15,-8-7-15-15,-5-1-11 16,-5-4 11-16,-7-2 25 16,0 2 5-16,-2 4 0 15,-2 10 1-15,0 6 31 16,0 8 22-16,0 2-19 16,0 0-12-16,0 0-7 15,0 0-8-15,0 8-6 0,0 10 10 16,-8 2 6-1,2 2-7-15,4 0-1 16,0 2-1-16,2-3-1 16,0 2 0-16,0-1-6 0,0-4 1 15,8-4-2-15,8-1 0 16,-1-10-10-16,8-3-8 16,4 0 3-16,2 0-8 15,0-18-4-15,0-7 13 16,-4 0 10-16,-6-1 4 15,-3 2 1-15,-3 5 0 16,-4 8 1-16,-4 5 1 16,-3 4 3-16,-2 2-4 0,0 0 0 15,0 0 4 1,2 0 0-16,3 5-6 0,1 8 13 16,3 3-2-16,2 2 2 15,4-4-6-15,2 0-4 16,-2-2-2-1,7-4 0-15,3-2-1 0,4-6-2 16,4 0-15-16,3 0-9 16,4-22-3-16,-3-7 19 15,4-10 2-15,-3-5-4 16,-3-6-4-16,-6-10 8 16,-4-2 8-16,-12 3 2 15,-9 13-2-15,-4 18 0 16,0 18 13-16,0 10 14 0,0 0-27 15,-13 14-4 1,-7 20 4-16,-4 8 8 0,2 11-1 16,1 6 0-16,6 7-7 15,9 3-1-15,6-1 0 16,0-4-3-16,17-6-40 16,25-12-91-16,18-15-276 15</inkml:trace>
  <inkml:trace contextRef="#ctx0" brushRef="#br0" timeOffset="52841.09">9968 8499 559 0,'0'0'648'0,"0"0"-648"0,0 0-7 16,0 0 2-16,0 0 5 16,-2 114 5-16,2-39 9 15,0 6-6-15,0-7 1 16,15-5-8-16,12-12-1 16,2-7 0-16,-4-9-25 15,-6-9-55-15,-7-12-93 16,-8-14-107-16,-4-6-228 15</inkml:trace>
  <inkml:trace contextRef="#ctx0" brushRef="#br0" timeOffset="53130.34">9794 8462 864 0,'0'0'86'0,"0"0"-75"15,0 0 0-15,0 0 46 16,0 0-29-16,145-18-26 16,-85 48-2-16,7 10 2 15,-7 12 4-15,0 13-4 16,-7 8 0-16,-12 5 3 16,-22 8-5-16,-19-9 4 15,-8-4-4-15,-41-9 1 16,-16-13 3-16,-13-10-4 15,-4-14 0-15,2-12-39 16,16-11-44-16,25-4-101 0,32-4-92 16</inkml:trace>
  <inkml:trace contextRef="#ctx0" brushRef="#br0" timeOffset="53481.9">10721 8849 1010 0,'0'0'60'15,"0"0"-52"-15,0 0 16 16,0 0 19-16,0 0-41 16,0 0-2-16,-54 60 7 0,28-30 4 15,4 2-7-15,6 0-2 16,7-3 0-16,9-1-2 15,0-6-2-15,0-4 1 16,0-8-8-16,0-7-1 16,2-3-9-16,-2 0 18 15,0 0-1-15,0-20 2 16,-9-7-25-16,-9-11 18 16,-4-5 4-16,0-3-2 15,0 4 0-15,-1 4-8 16,4 14-43-16,-4 10-78 15,7 8-73-15,10 6-93 16</inkml:trace>
  <inkml:trace contextRef="#ctx0" brushRef="#br0" timeOffset="54551.16">10943 8899 672 0,'0'0'111'0,"0"0"-90"15,0 0 85-15,0 0 2 16,0 0-35-16,0 0-44 16,12-42-1-16,-18 42 10 15,-2 0-27-15,-3 2-10 16,-5 20 1-16,-1 9 3 0,1 4-5 16,3 1 6-16,4-1-6 15,4-3 0-15,3-4 1 16,2-5-1-1,0-2-2-15,0-7 1 0,7-6-2 16,9-3-28-16,2-5-16 16,1 0 15-16,2 0 0 15,-1-13 5-15,-3-5 11 16,-3-7 5-16,-3-6 7 16,0-10 0-16,1-4-12 15,-2 8-4-15,-3 7-19 16,-5 16 39-16,0 10 21 15,-2 4 14-15,0 0-28 16,0 2-7-16,0 17 0 0,0 1 8 16,0 3-1-16,0-4-2 15,0-5-1-15,0-3-2 16,10 0 8-16,14-3-2 16,4-1 3-16,1 0-4 15,-2-4-2-15,-4 0-4 16,-7-3-1-16,-3 0-18 15,0 0-38-15,1-3-36 16,3-16-81-16,3-8 84 16,3 1 38-16,-6 0 14 15,-1 7 37-15,-9 4 59 0,-3 11-19 16,-4 4 55 0,0 0-17-16,0 0-54 0,0 0-23 15,-4 13 6-15,-9 6 21 16,1 3 3-16,3 0-8 15,5 2 7-15,4 1-4 16,0-3-12-16,0-2-4 16,11-7 8-16,5 0-5 15,1-5-8-15,4-7 1 16,3-1-2-16,1 0-1 16,-1 0-3-16,5-5-11 15,0-12-33-15,0-5-6 16,2-3 5-16,-4-6 15 15,-9-1 16-15,-5 8 7 0,-9 8 7 16,-4 8 17 0,0 8 10-16,0 0-16 0,0 0-9 15,0 10 3-15,0 8 8 16,0 4-1-16,-2-1 6 16,2-1 2-16,0-4-16 15,0-1 4-15,0-2-8 16,7-6 4-16,7 1-4 15,1-1 1-15,5-2 4 16,5 0-5-16,0-3 0 16,0-2-22-16,0 0-38 15,4 0-50-15,-4-7-13 16,0-10 38-16,-6-6 83 0,-3-2 2 16,-5-4 17-16,-5 2 3 15,-2 2 8-15,-4 9 17 16,0 7-2-16,0 6 34 15,0 3-35-15,0 0-37 16,0 22-2-16,-6 6 6 16,2 5 3-16,0-1-6 15,1 0-4-15,3-2-2 16,0-4-8-16,0-5-115 16,0-12-55-16</inkml:trace>
  <inkml:trace contextRef="#ctx0" brushRef="#br0" timeOffset="54710.88">11857 8599 899 0,'0'0'29'0,"0"0"-29"16,0 0-55-16,0 0-26 15,0 0-80-15,0 0-372 16</inkml:trace>
  <inkml:trace contextRef="#ctx0" brushRef="#br0" timeOffset="55197.19">12443 8999 688 0,'0'0'97'15,"0"0"-93"-15,0 0 13 16,-29-114 73-16,2 94-14 15,0 4-42-15,2 5-14 16,2 10 23-16,0 1-14 16,1 0-4-16,-2 0-4 15,2 16-8-15,1 5-3 16,6 2-10-16,6 4 0 16,4-2 0-16,5 0 0 15,0-6-1-15,0 0 2 16,0-6-2-16,14-5-3 15,3-6-21-15,8-2-5 0,6 0-8 16,5-22 8-16,7-15-8 16,5-7-6-1,6-9-1-15,2-11-12 0,-3-10 50 16,-13-10 7-16,-11-11 6 16,-20 1 4-16,-9 14-10 15,-6 25 9-15,-21 29 36 16,-2 26-43-16,-5 5 9 15,1 34-6-15,0 26 13 16,4 20 0-16,10 22-1 16,13 10-1-16,6-5-7 15,0-6 2-15,6-17-7 16,15-20-4-16,10-19-20 0,21-19-64 16,25-25-38-1,23-6-63-15</inkml:trace>
  <inkml:trace contextRef="#ctx0" brushRef="#br0" timeOffset="57132.73">14741 8968 700 0,'0'0'22'16,"0"0"11"-16,0 0 3 16,0 0 76-16,0 0-45 15,0 0-18-15,0 8-13 16,0-8 11-16,0 0-12 0,0 0-15 15,0 0-7-15,2-17-12 16,13-7-1-16,8-2-2 16,6-4 0-16,4 4 1 15,5 2 1-15,-3 8 2 16,4 8 0-16,-6 4 3 16,-2 4-5-16,-2 4 3 15,-3 20-3-15,-8 10 0 16,-7 6-1-16,-11 4-2 15,0 2 1-15,-31 3 1 16,-15-5 0-16,-8-4 1 16,-2-6 0-16,10-6-1 15,15-10 1-15,15-8 7 16,11-8-5-16,5-2-2 16,0 0 3-16,2 0 4 0,27-6-7 15,14-10-2-15,10-2-18 16,12-3 0-16,7 6-25 15,3 1-8-15,-1 4-9 16,-5 5-38-16,-21 5-72 16,-25 0-67-16</inkml:trace>
  <inkml:trace contextRef="#ctx0" brushRef="#br0" timeOffset="57848.12">15680 8696 725 0,'0'0'246'16,"0"0"-246"-16,0 0-36 16,0 0 36-16,-68 105 42 15,39-53-11-15,4 0-19 16,8-2 3-16,7-8-3 15,10-6-8-15,0-7 1 16,2-8-4-16,21-4 3 16,8-7-3-16,9-4-1 0,5-6-7 15,-3 0-14 1,-7 0-4-16,-10-4 0 0,-11-7-2 16,-10-2 9-16,-4-4-12 15,-2-1 3-15,-27-3-1 16,-6-4-15-16,-4-3 36 15,6-4 5-15,8-3 2 16,8-3-4-16,10-4 3 16,7 5-39-16,0-1 31 15,31 6 9-15,9 6 0 16,7 3 6-16,2 11 11 16,-2 8 4-16,-9 4-3 15,-5 0-4-15,-10 16-4 16,-8 15 2-16,-3 6 2 0,-10 10-4 15,-2 3-6-15,0 4-1 16,-12-4 8-16,-3-6-7 16,3-4 9-16,3-9-9 15,7-5-2-15,2-11-2 16,0-3 2-16,2-6 0 16,21-6 1-16,12 0-3 15,10 0 0-15,4-7-18 16,-2-12-4-16,-7 0 17 15,-9-8 5-15,-6-1 0 16,-12-6 16-16,-9-8 3 16,-4-4-1-16,0-2-5 15,-21 2-3-15,-14 6-10 16,0 9 0-16,-5 16-9 16,5 9 2-16,6 6-35 0,8 0-3 15,13 15-37-15,5 14 4 16,3-2-73-16,7 0-180 15</inkml:trace>
  <inkml:trace contextRef="#ctx0" brushRef="#br0" timeOffset="58430.43">16868 8653 829 0,'0'0'86'16,"0"0"-71"-16,0 0 63 15,0 0 3-15,0 0-53 16,0 0-15-16,-111 69 9 15,62-20-2-15,4-1-8 16,16 1-3-16,12-4-7 16,9-3 0-16,8-4-3 15,0-3 3-15,25-6-2 16,11-7 0-16,4-5 0 16,-4-9-14-16,-5-8-3 15,-6 0 10-15,-8 0 2 16,-6-7 5-16,-2-11 2 0,-9-1 2 15,0-6-2 1,-4 2-2-16,-21 3 0 0,3 7-5 16,-1 9-4-16,10 4-7 15,0 0 14-15,6 10-13 16,3 15-30-16,4 4-66 16,0 0-161-16</inkml:trace>
  <inkml:trace contextRef="#ctx0" brushRef="#br0" timeOffset="59282.99">20320 8601 921 0,'0'0'54'0,"0"0"-49"16,0 0 20-16,0 0 50 16,0 0-34-16,0 0-30 15,21-27 0-15,-2 13-5 16,7-2-1-16,12 2-1 16,14 4-2-16,6 4-2 15,0 6 2-15,-12 0-3 16,-13 8 1-16,-10 20-6 0,-12 13 6 15,-11 11-3-15,0 9 3 16,-20 2-2-16,-23-4 2 16,-13-4 1-16,-6-10 3 15,0-3-3-15,7-11 0 16,16-9 2-16,20-8-2 16,11-6-1-16,8-4 0 15,0-4 0-15,19 0 1 16,26 0 4-16,19 0 0 15,9 0-4-15,0 0-1 16,-7-8-11-16,-13 1-39 16,-16 0-40-16,-10 1-34 15,-11-1-86-15,-9-6-193 16</inkml:trace>
  <inkml:trace contextRef="#ctx0" brushRef="#br0" timeOffset="59979.33">21170 8554 888 0,'0'0'54'16,"0"0"-44"-16,0 0 8 16,0 0 30-16,0 0-16 15,0 0-4-15,-135 103-2 16,93-53 1-16,8 1-18 15,14-2 5-15,9-7-7 0,8-6-6 16,3-8 0-16,0-6-1 16,8-6-2-16,21-5 2 15,10-5-1-15,13-5-15 16,5-1-23-16,-1 0-1 16,-9-3 5-16,-11-16 21 15,-14-3 0-15,-11-4 9 16,-11-2 5-16,0-6 0 15,-9-4-2-15,-18-3-6 16,-4 1 3-16,2 4-4 16,9 4 6-16,9 2 3 15,9 3 0-15,2 0-3 16,0-1-1-16,19 2-7 0,10 4 11 16,6 4-1-16,0 6 2 15,3 6 7-15,2 6 3 16,-5 0-4-16,-6 0-5 15,-8 22-2-15,-13 8-2 16,-8 11-1-16,0 8 3 16,-13 8 4-16,-14 1-1 15,1 0 7-15,-1-8 7 16,7-8-8-16,11-12-9 16,6-9 0-16,3-9 2 15,19-7-1-15,23-5 3 16,11 0-4-16,10 0-18 15,-3-22 6-15,-2-6 8 16,-12-6-1-16,-5-6 3 0,-15-7 2 16,-12-4 1-16,-14-6 4 15,0 6-2-15,-29 6-3 16,-13 15-2-16,-5 13-18 16,-3 17-30-16,2 0-23 15,5 15 5-15,7 12-6 16,15 2-21-16,7 1-51 15,14-1-87-15</inkml:trace>
  <inkml:trace contextRef="#ctx0" brushRef="#br0" timeOffset="60379.72">21879 8360 701 0,'0'0'8'0,"0"0"-8"16,0 0 0-16,0 0 7 15,0 0 14-15,0 0-2 0,109-92-3 16,-88 86 21-1,-4 4 17-15,1 2-26 0,-3 0-7 16,1 8 10-16,-5 21-17 16,-2 12 2-16,-2 11-2 15,-7 8 13-15,0 4 1 16,-2 6 11-16,-16 3-18 16,3-5 8-16,1-6-14 15,7-6-12-15,5-10 2 16,2-6-5-16,0-6-1 15,0-5-1-15,0-8-51 16,-2-2-81-16,-10-13-141 0,-7-6-211 16</inkml:trace>
  <inkml:trace contextRef="#ctx0" brushRef="#br0" timeOffset="60588.9">21797 8755 763 0,'0'0'67'16,"0"0"-41"-16,0 0 54 16,178-120 12-16,-100 91-39 15,5 10-40-15,-6 2-7 16,-15 7-1-16,-19 4-5 16,-19 2 0-16,-19 4-27 15,-5 0-101-15,-38 0-186 16,-17 4-255-16</inkml:trace>
  <inkml:trace contextRef="#ctx0" brushRef="#br0" timeOffset="62280.8">5926 10918 568 0,'0'0'358'0,"0"0"-315"0,0 0-4 16,0 0 73-16,0 0-43 16,0 0-69-16,0 0 4 15,36 46-4-15,-36 16 17 16,2 1-7-16,1-5-2 16,3-6-6-16,3-14 1 15,2-10 1-15,-2-14-4 16,-5-10 2-16,5-4 1 15,3-10 15-15,3-24-4 16,3-14-8-16,-3-11-6 16,-3-9 0-16,-3-9 3 15,-1-7-7-15,4-5-5 0,-1 1 6 16,2 11 2-16,-2 14 1 16,0 20 2-16,-2 21 7 15,-7 14 10-15,-2 8-9 16,0 2-10-16,3 30-12 15,4 21 10-15,6 13 0 16,3 4 4-16,11 0 4 16,6-6 0-16,5-8 0 15,8-11-6-15,3-13 5 16,5-11-2-16,-3-17 1 16,-2-4-4-16,-3-4-3 15,-3-30-3-15,-3-10-13 16,-2-8-7-16,0-8 10 0,-4-6 8 15,-5-2 3-15,-8-3 5 16,-5 10 0-16,-7 14 1 16,-7 19 10-16,0 18 12 15,-2 10-1-15,0 0-22 16,0 20-11-16,0 23 6 16,-4 17 5-16,-7 8 2 15,3 8-2-15,0 2 3 16,8 2-2-16,0 1 1 15,0-5-2-15,10-2 0 16,7-4-9-16,1-8-59 16,-1-12-58-16,-3-15-174 15,-3-23-466-15</inkml:trace>
  <inkml:trace contextRef="#ctx0" brushRef="#br0" timeOffset="62447.29">7228 11031 1081 0,'0'0'51'0,"0"0"-49"16,0 0 9-16,0 0-11 16,0 0-7-16,0 0-177 0,-27 8-61 15</inkml:trace>
  <inkml:trace contextRef="#ctx0" brushRef="#br0" timeOffset="62829.26">7718 10766 866 0,'0'0'86'15,"0"0"-58"-15,0 0 48 16,0 0 21-16,0 0-26 16,0 0-61-16,69-84-10 15,-114 84-22-15,-18 4-4 0,-10 11-7 16,6 10-46-16,14 5-16 16,22 8-4-16,26 8 23 15,5 4 59-15,44 4 17 16,21 3 2-16,13-3 6 15,1-6 20-15,-15-8 7 16,-15-8 5-16,-20-6 7 16,-17-6-19-16,-12-4-22 15,0-4 3-15,-39-2 5 16,-17-5 7-16,-11-5-5 16,-4 0-16-16,9 0-44 15,10-8-59-15,19-15-180 16</inkml:trace>
  <inkml:trace contextRef="#ctx0" brushRef="#br0" timeOffset="62958.13">8138 11044 961 0,'0'0'0'15,"0"0"-262"-15,0 0 145 16,0 0-110-16</inkml:trace>
  <inkml:trace contextRef="#ctx0" brushRef="#br0" timeOffset="63406.11">8983 10736 1111 0,'0'0'53'15,"0"0"-49"-15,0 0 18 16,0 0 20-16,0 0-42 16,0 0-5-16,0 71 4 15,0-6 2-15,7 6 7 16,18 3-5-16,1-2-1 15,-2-6 3-15,-1-3-5 16,-13-10 0-16,-4-1-14 16,-6-11-59-16,0-11-61 15,0-15-126-15,0-15-97 0</inkml:trace>
  <inkml:trace contextRef="#ctx0" brushRef="#br0" timeOffset="63745.81">8890 10692 813 0,'0'0'116'0,"0"0"-51"16,0 0-22-16,0 0 14 16,0 0-26-16,113-64-28 15,-66 65-1-15,11 21-2 0,11 9 1 16,6 3 3-16,4 6 3 15,-6 3-2-15,-6 7 8 16,-14 4-2-16,-15 4-7 16,-20 5 1-16,-18-3-5 15,-11 1 5-15,-38-5-4 16,-11-6 4-16,-7-9-4 16,7-12 2-16,8-13-3 15,19-10-20-15,14-6-16 16,7 0-8-16,7-15-13 15,5-12-66-15,0-3-106 16,5-4-233-16</inkml:trace>
  <inkml:trace contextRef="#ctx0" brushRef="#br0" timeOffset="65162.45">9616 10519 813 0,'0'0'34'0,"0"0"-17"15,0 0 34-15,0 0-33 16,0 0-10-16,2 130 44 16,-2-59-2-16,4 3-21 15,12 0 8-15,-1-10-15 0,3-3-10 16,1-13-8-1,-6-13-3-15,-5-10-1 0,-3-12 2 16,-2-8-2-16,-1-5 0 16,4 0 1-16,7-5-1 15,6-18-17-15,12-3-14 16,4 0 18-16,1 2 8 16,1 6 3-16,-5 5 2 15,-8 10 2-15,-1 3 12 16,-8 0-2-16,-5 0-11 15,-4 16-1-15,-2 8 0 16,1 3 0-16,1-2 1 16,6-5 0-16,-1-8-1 15,7-6 0-15,7-3 0 0,6-3 0 16,2 0-7-16,3-21-1 16,-1-5-1-16,-2-4-7 15,-1 0-18-15,-8 4 20 16,-9 3 14-16,-9 11 0 15,-4 6 6-15,-2 6-3 16,0 0-3-16,0 0-2 16,0 10 2-16,0 15 18 15,0 7-11-15,0 2 6 16,0 3 7-16,4 0-6 16,7-5-5-16,3-4-8 15,-1-6 2-15,-2-4-2 0,0-8-1 16,-2-6 1-1,2-4-1-15,5 0-3 0,3-3 2 16,4-16-10-16,-1-3-4 16,-3-8 7-16,-2-6-1 15,-1-8-2-15,-1-7-7 16,-6-11 2-16,-9 4-4 16,0 8-3-16,-5 14 13 15,-14 14 6-15,-4 15 4 16,1 2 8-16,-3 5 17 15,-4 0 17-15,3 0-12 16,-1 3-8-16,-2 10-8 16,5 3-8-16,-1 7-4 0,6 4 5 15,0 6-5 1,11 2 3-16,8 2-2 0,0-1-3 16,8-2-1-16,19-6 1 15,7-6-1-15,-1-6 1 16,5-8-2-16,-1-5 0 15,4-3 1-15,-3 0-24 16,-3-13 7-16,-2-11-7 16,-4-6-4-16,3-6-3 15,-1-7 4-15,0-7 13 16,-4-2 6-16,-5 2 9 16,-6 10 1-16,-7 16 3 0,-7 14 24 15,-2 10 25 1,0 0-23-16,0 0-27 15,0 24 0-15,0 10 9 0,-4 6 14 16,-1 3-7 0,3-4-4-16,2-4-6 0,0-9-5 15,0-5 0-15,0-5-3 16,7-9-1-16,8-4 2 16,3-3 1-16,4 0-3 15,3 0-1-15,1-8-16 16,3-14-20-16,1-7-15 15,3-7 22-15,0 1 10 16,-4 7-5-16,0 8 25 16,-6 13 5-16,-4 7 22 15,-3 0-4-15,-3 2-16 0,-1 23-1 16,-3 3 10-16,1 0-9 16,0-2-3-16,1-3-3 15,4-10 2-15,5-4-2 16,7-9 3-16,4 0-2 15,1 0-2-15,-1-14-3 16,-4-7-24-16,-3-1 10 16,-6 2 8-16,-2 0-4 15,-6-2-5-15,-3 2 12 16,2-1 6-16,-4 4 9 16,-5 7 19-16,0 4 11 15,0 6 15-15,0 0-32 16,0 0-22-16,0 2-3 0,0 16 2 15,0 8 1-15,-2 5 1 16,-4 0-1-16,6 0 0 16,0 1-41-16,0-6-27 15,0-5-39-15,0-10-156 16</inkml:trace>
  <inkml:trace contextRef="#ctx0" brushRef="#br0" timeOffset="65439.71">11519 10701 1050 0,'0'0'26'0,"0"0"-24"16,0 0 10-16,0 0 12 15,0 0-24-15,0 0-3 16,-32-57 3-16,28 41 1 15,4 0-1-15,0 1-3 16,2 4-7-16,11 7 5 16,-1 4-1-16,-3 0 0 15,1 4 3-15,-4 22-3 16,-6 11 4-16,0 4-13 16,-27-3-99-16,-16-10-197 15</inkml:trace>
  <inkml:trace contextRef="#ctx0" brushRef="#br0" timeOffset="66499.41">14928 10818 465 0,'0'0'114'15,"0"0"-111"-15,0 0 19 0,0 0 54 16,0 0 22-16,0 0-22 15,-94 0-17-15,92 0 8 16,2-4-6-16,0-10-33 16,0-4-1-16,0 0-5 15,0-2-17-15,9 0-3 16,6 3-2-16,3 9-5 16,5 5-10-16,6 3 4 15,2 0 6-15,0 11 5 16,-4 12 1-16,-10 7 7 15,-10 6-7-15,-7 7-1 16,-5 2 1-16,-32 2 1 16,-13-3 0-16,-5-7-2 15,6-5 2-15,9-7 1 0,13-7-3 16,15-10 2-16,10-2-2 16,2-4 0-16,0-2-8 15,29 2 8-15,21-2 10 16,14 2-10-16,5 0-51 15,-2 0-71-15,-5-2-68 16,-8 0-25-16,-3 0-223 16</inkml:trace>
  <inkml:trace contextRef="#ctx0" brushRef="#br0" timeOffset="67129.28">15346 10772 794 0,'0'0'78'15,"0"0"-22"-15,0 0 50 16,0 0-20-16,0 0-71 16,0 0-15-16,-15 34 0 15,-3 4 2-15,1 2 5 16,0 2-3-16,9-4 1 16,4-1-1-16,4-6-3 15,0-2-1-15,15-8 2 16,14-6-1-16,6-5 1 15,6-6-2-15,1-4 0 16,-4 0-7-16,-5 0-7 16,-8-2 10-16,-9-12-3 0,-10-6 3 15,-6-7-3 1,0-4-8-16,-22-5-12 0,-16-5-5 16,-5 1 24-16,-1-4-11 15,4 2-2-15,11 4-3 16,13 2-2-16,16 9 23 15,0 4-2-15,39 5-18 16,9 8 9-16,10 4 12 16,2 6 2-16,-4 0 12 15,-12 6 2-15,-13 18 4 16,-12 8-11-16,-19 7-3 16,0 10-3-16,-16 1 6 15,-16-2 3-15,3-3 2 0,8-7-5 16,7-8 3-1,10-10-8-15,4-6 0 0,0-10-2 16,29-4 7 0,20 0 9-16,11-7-5 0,5-15-9 15,-3-1 2-15,-13-8-3 16,-14-1 2-16,-12-8 0 16,-15-4 0-16,-8-5-2 15,0 2 2-15,-29 0-2 16,-4 12-2-16,-5 13-19 15,5 15-49-15,2 7-50 16,8 0-57-16,8 17-381 16</inkml:trace>
  <inkml:trace contextRef="#ctx0" brushRef="#br0" timeOffset="68118.28">16777 8506 583 0,'0'0'81'16,"0"0"-63"-16,0 0 63 15,0 0 54-15,0 0-70 16,0 0-30-16,-58-13-5 15,56 13-3-15,2 0 7 16,0-3-10-16,0 1-4 0,0-4 8 16,0-2-2-1,15-6-26-15,12-4-5 0,4 4-5 16,5 2 2-16,2 6 8 16,-7 3 4-16,1 3-2 15,-7 0 6 1,-6 19-3-16,-3 15-3 0,-10 16 1 15,-6 18 0-15,0 12 0 16,-27 11 3-16,-6-2 13 16,2-2-3-16,2-9-4 15,8-10-4-15,11-11-6 16,5-9 2-16,5-12-3 16,0-8-1-16,0-11 0 15,2-4 0-15,1-7-20 0,-1-2-26 16,-2-2-32-16,0-2-47 15,0 0-35-15,0 0-10 16,4-12-206-16</inkml:trace>
  <inkml:trace contextRef="#ctx0" brushRef="#br0" timeOffset="68454.7">16634 8881 483 0,'0'0'217'0,"0"0"-207"15,0 0-4-15,0 0 96 16,0 0-21-16,0 0-39 16,65 6-15-16,-54-6 12 15,-2 0 8-15,-2 0-5 16,-1 0-25-16,-4 0-4 16,-2 0-10-16,0 0-3 0,0 0-35 15,0 0-185 1</inkml:trace>
  <inkml:trace contextRef="#ctx0" brushRef="#br0" timeOffset="69085.7">16750 8528 546 0,'0'0'121'0,"0"0"-116"16,0 0 8-16,0 0 110 16,0 0-40-16,0 0-46 15,-11-2 5-15,8 0 10 16,3 2-1-16,0-2-17 16,0 2-22-16,0 0-11 15,0-2 6-15,10 0-2 0,15-4-2 16,6-2-1-16,4 1-2 15,7-6 3-15,0 3-3 16,-1 4 0-16,-10 0 0 16,-8 4 0-16,-10 2 0 15,-5 0 2-15,-1 6-4 16,-4 22 4-16,-3 15-1 16,0 13 8-16,-3 14 1 15,-19 8 15-15,-2 2 0 16,-1-2 1-16,8-9-8 15,5-8-5-15,3-8 3 16,5-9-12-16,0-10 7 16,-2-6-11-16,4-6 1 15,0-6 0-15,2-6-1 16,0-2 0-16,0-6-39 0,0 1-29 16,0-3-14-16,0 0-16 15,0 0 11-15,-2-6-102 16,0-17-90-16</inkml:trace>
  <inkml:trace contextRef="#ctx0" brushRef="#br0" timeOffset="69412.73">16696 8951 762 0,'0'0'71'0,"0"0"-31"16,0 0 95-16,0 0-13 15,0 0-64-15,0 0-36 16,40-52-21-16,8 35 5 16,14 0-1-16,19 3-2 15,5 0-3-15,-1 2 2 16,-7 4-3-16,-18 6 1 15,-20 2-4-15,-17 0-12 16,-21 0-35-16,-2 0-58 16,-29 14 24-16,-27 0-60 15,-13 2-40-15,-3-1-46 0,5-2-97 16</inkml:trace>
  <inkml:trace contextRef="#ctx0" brushRef="#br0" timeOffset="70135.53">16773 8538 56 0,'0'0'465'0,"0"0"-398"15,0 0-11 1,0 0 75-16,0 0-13 0,0 0-45 16,-8-16-31-16,6 16 1 15,0-2-4-15,2 0-6 16,0 0-14-16,0-4 1 15,0 0-14-15,14-4-6 16,10-4-7-16,5 2 4 16,7-2 6-16,2 2-4 15,-1 4 3-15,-1 0-2 16,-5 6 0-16,-6 2-1 16,-7 0 1-16,-7 0 0 0,-5 0-1 15,-1 20 1-15,-3 8 0 16,-2 10 2-16,0 14-2 15,0 12 2-15,-17 10 9 16,-8 5 1-16,0 1 1 16,3-7-1-16,4-6 0 15,8-10-5-15,-2-13 4 16,5-11-5-16,1-4-3 16,4-9 1-16,0-3-4 15,-1-9 0-15,3-2 0 16,0 1-2-16,0-5-31 15,0-2-34-15,0 2-47 16,0-2-10-16,0 0-12 16,0-4 27-16,0-16-272 15</inkml:trace>
  <inkml:trace contextRef="#ctx0" brushRef="#br0" timeOffset="70390.53">16679 9012 489 0,'0'0'245'15,"0"0"-195"-15,0 0 8 16,0 0 51-16,0 0-23 16,125-67-55-16,-81 57-15 15,10 0-7-15,8 0 13 0,1-2-1 16,-1 0-13-16,-8 2-5 15,-15 4-3-15,-10 2-4 16,-13 4-27-16,-16 0-94 16,0 0-240-16</inkml:trace>
  <inkml:trace contextRef="#ctx0" brushRef="#br0" timeOffset="71831.45">22389 8410 548 0,'0'0'112'0,"0"0"-88"15,0 0 52-15,0 0 41 16,0 0-32-16,67-114-23 16,-67 103-31-16,0 1 1 0,0 3 7 15,0 1-17 1,-4 1-4-16,-11 1-11 0,-6-2-6 15,-12 2 2-15,-14 4 1 16,-11 0-4-16,-7 0-5 16,1 17 2-1,8 8-17-15,12 9 6 0,12 9 2 16,12 1 2-16,16 1 2 16,4 4 4-16,2 2 1 15,31 8 3-15,12 2 0 16,2 0 4-16,-2-5-4 15,-14-3 3-15,-14-9-3 16,-7-5-2-16,-10-12 2 16,0-4 0-16,-21-9 2 15,-10-7-6-15,-4-7-7 0,-3 0 11 16,4 0 20-16,12-14-15 16,8-4 14-16,14-6-10 15,0-6-2-15,4-8-7 16,23-2-6-16,12-9-4 15,3-2-5-15,2-5 7 16,3-5-3-16,-5 3-6 16,-8 3-18-16,-10 11 29 15,-13 11 6-15,-6 9 4 16,-5 10-4-16,0 6 0 16,-22 6-26-16,-20 2-74 15,-12 0-32-15,-4 0-50 0,2 0-269 16</inkml:trace>
  <inkml:trace contextRef="#ctx0" brushRef="#br0" timeOffset="72462.52">22367 8382 534 0,'0'0'260'16,"0"0"-228"-16,0 0-3 0,0 0 75 15,0 0-11 1,0 0-54-16,29-72-39 0,-33 69 4 16,-12 3-2-16,-13 0 2 15,-9 0-4-15,-11 0 4 16,-9 0-3-16,0 9-2 15,5 11-17-15,11 4 2 16,13 6-7-16,16 6 14 16,13 4 0-16,0 6 7 15,25 2-2-15,21 5 4 16,7 1 0-16,-4-3 4 16,-6 2-4-16,-14-5 2 0,-16-4-2 15,-13-4 0-15,0-4 0 16,-11-7 0-16,-18-8 0 15,-10-4 3 1,-1-10-3-16,1-7 1 0,1 0-1 16,9-1 12-16,11-19 12 15,13-4-6-15,5-7-9 16,0-5-8-16,23-4-1 16,6-4-7-16,6-4-2 15,3-6-9-15,8-4-8 16,8-3-4-16,0 5-21 15,-3 9 6-15,-9 8 45 16,-15 13 0-16,-10 5 24 16,-9 8 14-16,-8 2-3 15,0 4-25-15,-18-1-10 0,-20 2-5 16,-14 1-8-16,-3 5-34 16,8 0-11-16,12 0-59 15,14 11 1-15,11 3-97 16</inkml:trace>
  <inkml:trace contextRef="#ctx0" brushRef="#br0" timeOffset="74245.67">16567 10756 546 0,'0'0'92'0,"0"0"-85"16,0 0 35-16,0 0 69 15,0 0-32-15,0 0-25 16,-16-88-4-16,1 83 7 16,-3 4-13-16,-4 1-20 15,-4 0-1-15,-3 0-6 16,-3 14-13-16,3 6 3 15,5 2-6-15,5 3 2 16,11-2-4-16,3-2 3 16,5-2-3-16,0-5 1 15,0-4-1-15,3-3-1 0,13-7-1 16,7 0-1-16,4 0 2 16,4-3-2-16,-1-15 1 15,-4-2-1-15,-1 0 4 16,-4-3 0-16,-9 6 5 15,-1 3-3-15,-3 1 10 16,-6 7 5-16,0 3-1 16,-2 3 3-16,0-1-2 15,0 1-9-15,0 0-6 16,0 0-2-16,0 0 1 16,0 0-1-16,0 0-3 15,0 0 3-15,0 0 1 0,0 0 0 16,0 7-1-16,2 7 2 15,-2 4 5-15,0 8-2 16,0 9 2-16,0 5-2 16,0 5 3-16,0 8-6 15,-6 4 1-15,4 0 2 16,2-1-1-16,0-4-4 16,0-6 0-16,6-6 1 15,5-6-1-15,-5-10-1 16,-1-8-5-16,-2-7-40 15,-3-8-31-15,0-1-51 16,0 0-166-16,0-20-423 16</inkml:trace>
  <inkml:trace contextRef="#ctx0" brushRef="#br0" timeOffset="75481.8">20405 10656 792 0,'0'0'90'0,"0"0"-78"0,0 0 74 15,0 0 3 1,0 0-33-16,0 0-25 0,-4-44-20 15,8 24-2-15,21-1 8 16,14 0-13-16,5 0 6 16,6 4-2-16,-6 4-8 15,-9 7 0-15,-10 6 2 16,-9 0-2-16,-9 6-4 16,-5 20 2-16,-2 14 0 15,-7 10 2-15,-31 3-3 16,-9-1 3-16,-11-2 0 15,0-6-6-15,2-2 2 16,12-9-5-16,17-8 3 16,11-8-5-16,14-11-5 15,2-4 8-15,5-2 1 0,33 0 7 16,24 0 16-16,21-8-7 16,8-2-3-16,-4-3-5 15,-13 5-1-15,-21 1-31 16,-19 1-88-16,-23-3-109 15,-11-1-120-15</inkml:trace>
  <inkml:trace contextRef="#ctx0" brushRef="#br0" timeOffset="75911.49">20937 10563 859 0,'0'0'94'0,"0"0"-70"16,0 0 66-16,0 0-42 15,0 0-41-15,0 0 7 16,-31 70 14-16,19-37-11 16,8-3-9-16,1 0-6 15,3-5-1-15,0-2 0 16,16-7 2-16,16-2 0 15,5-8-2-15,5-4 6 16,3-2-3-16,-5 0-4 16,-6-12 0-16,-8-8 3 15,-10-9-3-15,-5-4-2 16,-9-11 0-16,-2-6 1 0,0 1 0 16,-6 7 1-16,-8 15 0 15,5 14-1-15,-1 13-2 16,-6 0-13-16,-9 14 0 15,-11 16 15-15,-6 7 1 16,-3 2-9-16,8 1-9 16,8 1-48-16,13-5-51 15,16-6-88-15,11-10-81 16</inkml:trace>
  <inkml:trace contextRef="#ctx0" brushRef="#br0" timeOffset="76135.86">21489 10471 833 0,'0'0'171'15,"0"0"-134"-15,0 0 23 16,0 0-12-16,0 0-48 16,0 0 0-16,0 76 11 15,-9-27 5-15,5 1-11 16,-3-4-3-16,3-4-2 15,4-4 0-15,0-6-29 16,0-6-52-16,0-7-92 16,0-14-148-16</inkml:trace>
  <inkml:trace contextRef="#ctx0" brushRef="#br0" timeOffset="76324.47">21793 10435 794 0,'0'0'26'0,"146"-40"-22"15,-86 27-4-15,-15 10 7 16,-20 3-7-16,-16 0 0 16,-9 8-13-16,0 12-76 15,-29-1-10-15,-13 0-175 0</inkml:trace>
  <inkml:trace contextRef="#ctx0" brushRef="#br0" timeOffset="76696.75">21793 10435 731 0,'-19'90'124'16,"19"-90"-123"-16,0 8-1 15,0 6 23-15,0 7 40 16,-6 8 20-16,-3 6-41 15,4-1-18-15,3 0-8 16,2-6-2-16,0-6-12 16,0-6 4-16,0-8-6 15,0-6 5-15,0-2-3 16,0 0 5-16,0 0-3 0,0 0 1 16,16-12-5-16,9-3-6 15,8 0 2-15,9 1-3 16,0 3 2-16,3 5 5 15,-3 6 0-15,-9 0 13 16,-4 3 7-16,-6 21-1 16,-10 8-6-16,-8 10-6 15,-5 0-7-15,-25 2 0 16,-30 0-5-16,-21-3 3 16,-23-5-47-16,-5-8-101 0,6-12-209 15</inkml:trace>
  <inkml:trace contextRef="#ctx0" brushRef="#br0" timeOffset="78061.62">5416 13425 802 0,'0'0'138'0,"0"0"-106"15,0 0 58-15,118-92 10 0,-113 92-34 16,-3 12-66-16,0 28 7 15,7 18-6-15,0 8 17 16,4 4-2-16,5-5-6 16,4-12-1-16,5-11-3 15,2-15-2-15,-2-15 3 16,-3-12 0-16,1 0 3 16,-3-22 3-16,-2-20-2 15,-5-14-10-15,-3-13-2 16,-3-9-2-16,-1-11-14 15,8-5-1-15,7-7 9 16,6 1 9-16,2 13-9 16,-2 25 8-16,-10 28-11 15,-7 30 1-15,-5 8-29 16,-5 42-88-16,-2 22-8 0,0 13-119 16,0-2-77-16</inkml:trace>
  <inkml:trace contextRef="#ctx0" brushRef="#br0" timeOffset="78291.81">6254 13447 855 0,'0'0'58'16,"0"0"-26"-16,0 0 88 0,0 0-31 15,0 0-65 1,0 0-21-16,4-20-2 0,0 26-1 15,6 16 2-15,3 0 5 16,1 4-6-16,-1 0 0 16,-7 0-2-16,-6-2-20 15,0 0-60-15,-4-9-118 16,-11-15-216-16</inkml:trace>
  <inkml:trace contextRef="#ctx0" brushRef="#br0" timeOffset="78579.45">6436 13162 681 0,'0'0'238'0,"0"0"-191"0,0 0-22 16,0 0 63-16,0 0-5 16,0 0-63-16,-37-79-17 15,14 52 1-15,1-7 0 16,2-6-4-16,4 2-1 15,12 2-9-15,4 7-7 16,0 9 6-16,0 8 0 16,16 8 2-16,-1 4 2 15,3 0 2-15,-1 16 4 16,2 15-9-16,-4 9-20 16,-9 10-36-16,-6 6-31 15,0-2-83-15,0-4-37 0</inkml:trace>
  <inkml:trace contextRef="#ctx0" brushRef="#br0" timeOffset="78930.16">6713 13301 622 0,'0'0'186'15,"0"0"-151"-15,0 0 23 16,0 0 56-16,0 0-57 15,0 0-57-15,53 6 3 16,-60 24-2-16,-4-1 5 16,5 2-3-16,1-3 3 15,3 0 4-15,2-4-8 16,0-4 6-16,0-2-7 0,0-6 2 16,0-6-3-16,0-4 3 15,0-2-1-15,0 0 3 16,0 0 6-16,0-14-8 15,0-10-2-15,0-7-2 16,-4-2 0-16,-8-3-1 16,1-2-8-16,0-2-13 15,0 4-41-15,2 6-16 16,1 11-104-16,8 15 73 16,0 4-137-16</inkml:trace>
  <inkml:trace contextRef="#ctx0" brushRef="#br0" timeOffset="79616.12">7194 13248 546 0,'0'0'139'16,"0"0"-80"-16,0 0 13 15,0 0 32-15,0 0-22 16,0 0-50-16,-60-55-15 15,29 58-2-15,-2 19 6 16,4 0-9-16,4 7-5 16,7 0-6-16,7 4 6 15,7 0-5-15,4-4 2 0,0-1-4 16,0-2-1-16,2-8 1 16,8-4 1-16,-3-6-1 15,-5-4-5-15,6-4-17 16,-2 0-2-16,5-2 23 15,3-12-12-15,1-3 3 16,1-4 8-16,1-1-1 16,1-2 3-16,-2 2-1 15,-5 5 2-15,-4 8 2 16,-3 3-1-16,-4 6 5 16,2 0-7-16,-2 0-5 15,2 0 1-15,5 4 4 0,5 10 0 16,1-3 9-1,7 4-6-15,0-3 3 0,4-4 1 16,5-4 4-16,0-1-10 16,2-3 1-16,0 0 2 15,-1-19-2-15,1-9-2 16,-4-6-22-16,-3-6-16 16,-6-4-3-16,-9-3 4 15,-7-3 25-15,-2-2 1 16,0-6 4-16,-11 2-3 15,-2 4-10-15,2 15 3 16,5 18 17-16,2 16 11 16,4 3-11-16,0 27-7 0,0 21 7 15,0 20 9 1,0 11 18-16,0 7 0 0,0-2 4 16,0-11-9-16,0-4-17 15,-2-8 4-15,-4-9-8 16,-5-3-1-16,-1-12-68 15,-1-17-148-15,-3-16-191 16</inkml:trace>
  <inkml:trace contextRef="#ctx0" brushRef="#br0" timeOffset="79738.19">7446 13178 597 0,'0'0'67'0,"91"-102"-53"16,-42 78-4-16,-4 16-4 0,-3 8-1 15,-5 3-5-15,-10 18-117 16</inkml:trace>
  <inkml:trace contextRef="#ctx0" brushRef="#br0" timeOffset="80396.5">8803 12897 800 0,'0'0'184'0,"0"0"-126"15,0 0-44-15,0 0 32 16,0 0-32-16,0 119 19 16,-12-31-1-16,3 2-18 15,7-1-2-15,2-3 7 16,0-4-17-16,0-8-2 15,16-10 2-15,-3-7-2 16,3-13-23-16,-5-16-31 16,2-12-46-16,-1-14-98 0,-6-2-82 15</inkml:trace>
  <inkml:trace contextRef="#ctx0" brushRef="#br0" timeOffset="80680.45">9150 13112 843 0,'0'0'78'0,"0"0"-72"15,0 0-6-15,-123 15 52 16,48 4-2-16,-8 7-22 16,8 2-13-16,13 5-11 15,21-5-2-15,24 4-2 16,17-3-6-16,15 6 2 15,41 3 4-15,17-2 7 16,7-1-2-16,-4 2 5 16,-12-5-5-16,-12 2-5 15,-17-10-22-15,-8 1-55 0,-11-6-10 16,-5-9-119-16,-2-5-89 16</inkml:trace>
  <inkml:trace contextRef="#ctx0" brushRef="#br0" timeOffset="81929.62">9445 13269 947 0,'0'0'65'16,"0"0"-64"-16,0 0 1 15,0 0 9-15,0 0 13 0,-14 102-2 16,12-59 1-16,2-4-11 15,2-5-1-15,22-5 2 16,10-8-6-16,3-9-5 16,4-8-2-16,-1-4 0 15,-5 0-5-15,-6-6-9 16,-10-14-8-16,-6-4-3 16,-9-7-1-16,-4 0 0 15,0-7 7-15,-2-8 1 16,-15-6 4-16,-6-2 12 15,-4 3 0-15,-2 15 2 16,0 16 7-16,2 10 5 16,0 10 12-16,6 0-1 15,-4 6 3-15,5 20-2 16,2 8 5-16,2 5-14 0,6 2-9 16,5 6 5-16,5 1-8 15,0-1-3-15,0 0 4 16,5-7-4-16,12-10 0 15,8-5 0-15,4-14-8 16,2-9 3-16,6-2 0 16,2-2-5-16,1-21-7 15,2-10 1-15,1-3-4 16,-3-6-7-16,2-4 8 16,-7-8-14-16,-2-10-4 0,-8-10-9 15,-9-13-15 1,-7-1 10-16,-9 10 47 0,0 15 4 15,-5 29 8-15,-11 18 39 16,6 12-19-16,-3 4 0 16,-1 0-18-16,-1 23 7 15,-6 17 12-15,6 16 7 16,-3 16 3-16,7 10-5 16,2 2-4-16,6-2-1 15,3-7-2-15,0-8-5 16,0-16-9-16,7-11-11 15,2-14-1-15,2-10 0 16,5-14-2-16,2-2-9 16,6-2 3-16,3-24-14 15,0-4-14-15,0-6-4 0,-3 0-4 16,-2 2 31-16,-1 6 7 16,-4 10 3-16,-1 6 2 15,-1 10 6-15,1 2-4 16,3 0 5-16,2 3 4 15,-3 14 4-15,2-1-4 16,0 0-1-16,0-4 0 16,0-4-2-16,2-2-4 15,5-6-1-15,4 0-3 16,5 0-4-16,4-4-18 16,3-18-16-16,-4-8 0 15,-5-8 10-15,-7-2 19 0,-7-7 9 16,-9-3-2-16,-5-12 2 15,-6-7 3-15,0 4-2 16,-4 12 2-16,-11 20 3 16,1 19 1-16,7 14 3 15,-3 0-8-15,-2 15 4 16,-1 24 17-16,-3 13 3 16,5 6-1-16,2 2 0 15,2 0-6-15,7-8-6 16,0-7 2-16,0-8-6 15,18-9-8-15,9-7 1 16,6-7 1-16,5-7-3 16,5-7-7-16,1 0-18 15,-2-9-19-15,-1-13 14 16,-8-2 7-16,-4-2 17 0,-9 4 5 16,-9 4 1-16,-6 8 1 15,-5 5 14-15,0 5 11 16,0 0-11-16,0 0-2 15,0 0-12-15,0 12-1 16,0 10 2-16,0 3-1 16,0-1-1-16,0-1 0 15,-9 2-42-15,-9-7-58 16,0-6-129-16,-2-10-139 16</inkml:trace>
  <inkml:trace contextRef="#ctx0" brushRef="#br0" timeOffset="82211.82">10917 12808 1017 0,'0'0'33'16,"0"0"-32"-16,0 0 17 15,0 0 45-15,0 0-32 16,0 0-11-16,-38-15 18 15,9-3-17-15,0-4-13 16,12-6-8-16,8-2-17 16,9 0-22-16,0 4-7 15,11 8-9-15,16 12 12 0,10 6 12 16,3 4 4-16,1 22-3 16,-10 8 11-16,-14 8-33 15,-17 2-138-15,0 2-293 16</inkml:trace>
  <inkml:trace contextRef="#ctx0" brushRef="#br0" timeOffset="85996.18">14241 13275 693 0,'0'0'168'15,"0"0"-150"-15,0 0 40 16,0 0 26-16,0 0-54 15,0 0-21-15,0 0-3 16,-11-101 2-16,36 73 7 16,6 2 10-16,7 0 5 15,-1 8-10-15,-1 6 0 16,-7 8-6-16,-11 4-5 16,-9 0-9-16,-9 16-3 15,0 14 3-15,-13 5 0 16,-23 10 1-16,-9-1-1 15,-8 4 4-15,0-5-3 16,8-3-1-16,7-6 0 16,15-8-1-16,13-8-2 15,10-6-3-15,0-2 0 0,13-6 4 16,29-4 2-16,14 0 2 16,15 0-2-16,5 0-1 15,-2 0-5-15,-10 0-23 16,-17-4-41-16,-18 4-39 15,-20-2-89-15,-9 1-31 16</inkml:trace>
  <inkml:trace contextRef="#ctx0" brushRef="#br0" timeOffset="86344.77">14849 13097 836 0,'0'0'42'0,"0"0"-13"15,0 0 81-15,0 0-92 16,0 0-9-16,0 0-8 16,-50 103 14-16,29-60 9 15,7-2 3-15,10 0-20 16,4-9-2-16,0-6-2 16,21-4 0-16,8-11 0 15,10-2 2-15,7-9-5 16,2 0-5-16,4-3-12 15,-8-16-9-15,-11-7 12 16,-4-2 9-16,-13-6 2 16,-12-6 2-16,-4-5 1 0,-8-2-5 15,-23 3-26 1,-8 9-13-16,1 15-11 0,5 16-64 16,2 4 25-16,4 17 53 15,10 22 19-15,3 5 11 16,7 3-66-16,5-3-172 15</inkml:trace>
  <inkml:trace contextRef="#ctx0" brushRef="#br0" timeOffset="86604.2">15293 13064 783 0,'0'0'165'0,"0"0"-133"16,0 0-16-16,0 0 8 15,0 0 31-15,7 139-12 16,-7-77-22-16,0-2-10 16,-2 0-4-16,-8-4-7 15,8-2 0-15,2-6-15 16,0-8-62-16,0-9-86 15,20-16-128-15</inkml:trace>
  <inkml:trace contextRef="#ctx0" brushRef="#br0" timeOffset="86955.11">15730 13239 827 0,'0'0'75'15,"0"0"-49"-15,0 0 107 16,0 0-49-16,0 0-58 16,0 0-21-16,-62-6 1 15,16 39 6-15,7 6-12 16,5 1 10-16,12 2-9 16,9-2 1-16,11-3-1 15,2-6 0-15,0-5-1 0,15-8-1 16,7-5 0-16,3-7-6 15,-3-3 6-15,0 0 1 16,-6-2 0-16,-5 3 0 16,-7-4 0-16,-4 0-3 15,0 0 3-15,0 0-2 16,0-5-7-16,-13-4-32 16,-3 1-7-16,8 7-27 15,6-2-136-15,2 3-130 16</inkml:trace>
  <inkml:trace contextRef="#ctx0" brushRef="#br0" timeOffset="88112.74">20235 12708 820 0,'0'0'26'16,"0"0"-16"-16,0 0-10 15,0 0 10-15,0 0 3 16,125-86 2-16,-94 85-1 16,-2 1 3-16,-7 0 7 0,-7 0-10 15,-8 18 0 1,-7 7-10-16,-2 6-3 0,-36 5 2 15,-16 6 2-15,-12 0 1 16,-5 1 1-16,4-4-5 16,13-4-1-16,17-3-1 15,16-7 0-15,17-6 0 16,4-3 0-16,18-7 1 16,24-3 11-16,14-6 2 15,6 0-13-15,3 0 4 16,2-6-5-16,-5-3-33 15,2-1-43-15,-6-1-113 16,-4-3-52-16</inkml:trace>
  <inkml:trace contextRef="#ctx0" brushRef="#br0" timeOffset="88495.26">20777 12741 664 0,'0'0'148'0,"0"0"-121"15,0 0 31-15,0 0 46 16,0 0-55-16,0 0-46 16,-3 23 8-16,-15 9 23 15,-2 5-10-15,5 3-3 16,-1 1-9-16,11-8-10 16,5 0 2-16,0-7-1 15,5-6 0-15,22-6 0 0,10-7 1 16,6-7-4-16,1 0 0 15,1-6-10-15,-5-17-7 16,-4-5 13-16,-5-6 1 16,-11-4 3-16,-9-2 0 15,-11-1 0-15,-2 6-1 16,-36-1-1-16,-16 11-14 16,-6 6-15-16,0 8-8 15,9 9 6-15,13 2-10 16,16 0 13-16,15 6 9 15,7 10-29-15,5 5-90 16,28-2 47-16,7 3-107 16</inkml:trace>
  <inkml:trace contextRef="#ctx0" brushRef="#br0" timeOffset="88913.98">21276 12814 734 0,'0'0'30'15,"0"0"-17"-15,0 0 88 16,0 0-39-16,0 0-29 16,0 0 4-16,-14-87 3 0,14 76-7 15,9 9 5-15,4 2-29 16,-2 0-4-16,-1 2-4 15,-8 25-1-15,-2 8 3 16,0 6 1-16,-29 4-4 16,-5 0 0-16,-3-2 0 15,2-4 2-15,12-6-1 16,7-10 0-16,9-6 0 16,7-13 4-16,0-4-4 15,0 0 28-15,23 0 0 16,6-8-12-16,8-8-14 15,1 2-2-15,-3 2-1 16,1 0-16-16,-9 6-26 16,-7 0-3-16,-7 1-52 15,-5-4-168-15,-2-3-161 0</inkml:trace>
  <inkml:trace contextRef="#ctx0" brushRef="#br0" timeOffset="89108.03">21608 12553 772 0,'0'0'107'0,"0"0"-84"15,0 0 83-15,0 0-2 16,0 0-88-16,0 0-11 16,13 56 1-16,-13 12 20 15,0 16-19-15,-5 11-4 0,-9 11-3 16,-3 4-39-1,-1-5-207-15</inkml:trace>
  <inkml:trace contextRef="#ctx0" brushRef="#br0" timeOffset="96560.58">2724 14503 228 0,'0'0'68'16,"0"0"-57"-16,0 0 34 0,0 0 20 15,0 0 9-15,0 0 17 16,0 0 15-16,54-95 24 15,-50 77-20-15,0 1-14 16,-1-1-25-16,0 4-1 16,-3 5-13-16,0 0-13 15,0 2-7-15,-12 7-10 16,-13 0-27-16,-15 0 3 16,-10 21-3-16,-8 10 1 15,-7 15 0-15,3 12-1 16,-2 13 0-16,12 10 2 15,9-3-2-15,17-3 1 16,16-14-1-16,10-11-1 0,5-9-1 16,35-8 1-1,18-14-20-15,16-7-5 0,15-10-27 16,11-2-17-16,2 0-68 16,-5-24-192-16</inkml:trace>
  <inkml:trace contextRef="#ctx0" brushRef="#br0" timeOffset="96897.03">3313 14536 357 0,'0'0'564'16,"0"0"-540"-16,0 0 18 15,0 0 68-15,0 0-60 16,0 0-48-16,-20 40 11 15,-9 0 21-15,2 2-2 16,6-6-25-16,8-8-1 16,9-7-1-16,4-10-5 15,0-7 0-15,0-1 0 16,0-3 2-16,0 0-2 16,0 0 10-16,4-7-10 15,-4-14 0-15,0-8-1 16,0-3-17-16,-16-7 7 15,-19-5-6-15,-5 7-9 16,-2 5-25-16,11 14-39 16,13 12-72-16,16 6-104 0,2 0-188 15</inkml:trace>
  <inkml:trace contextRef="#ctx0" brushRef="#br0" timeOffset="97860.84">3422 14570 193 0,'0'0'449'0,"0"0"-412"16,0 0 5-16,0 0 102 16,0 0-46-16,0 0-45 15,49 0-31-15,-29-6 15 16,6-6-23-16,10-1-9 16,5-2-5-16,-2-1 0 0,-3 1 0 15,-11 4 0-15,-10 5 1 16,-8 2 3-16,-7 4-3 15,0 0-1-15,0 0-25 16,-14 0 20-16,-13 0 5 16,-10 0 0-16,-3 0 0 15,0 8 11-15,4 1 5 16,7 1 14-16,5 3-8 16,4 1-7-16,3 6 2 15,7 4-12-15,1 3 3 16,5 9-7-16,4 3 3 15,0-3-1-15,4-1-3 16,19-4 0-16,10-7-3 0,5-1-3 16,6-10-5-1,5-6 5-15,5-7 0 0,-1 0-10 16,5 0-6-16,2-20-17 16,-4-3-35-16,-5-4-27 15,-7-8-7-15,-15-1 42 16,-12 4 17-16,-9 0 49 15,-8 10 8-15,0 4 18 16,0 8 39-16,-6 0 0 16,-13 8-14-16,-1 2-8 15,-4 0-2-15,-2 0-3 16,-1 0 1-16,0 17-7 16,0 2-6-16,8 5-4 15,-2 4-15-15,5 0-7 0,7-2-1 16,5-6 1-16,4-2 1 15,0-6-1-15,0-7-3 16,2-5-7-16,11 0-14 16,5 0 24-16,1 0 0 15,-4 0 5-15,-4 0-3 16,-6 0 1-16,-3 0 0 16,-2 0-3-16,0 0 0 15,0 0-4-15,0 0-3 16,0 0 6-16,9 0 1 15,9-5 0-15,10 5 5 0,6-4-2 16,4 3 2-16,-5-3 0 16,-2 1-3-16,-8 1 0 15,-6-2-1-15,-3-4-2 16,-3-2-7-16,-2-8-2 16,2-4-18-16,-2-12-3 15,0-4 9-15,-1-6 10 16,0-6 12-16,-2 12 1 15,-2 7 3-15,1 13 12 16,-5 13 5-16,0 5-20 16,0 0-1-16,0 11-11 15,-13 22 11-15,-3 3 0 16,1 12 1-16,3 6 3 16,5 0-2-16,3 0 5 0,4-4-5 15,0-6-2-15,0-3 0 16,0-5-9-16,0-2-109 15,0-12-215-15</inkml:trace>
  <inkml:trace contextRef="#ctx0" brushRef="#br0" timeOffset="98281.4">4137 14798 148 0,'0'0'718'15,"0"0"-703"-15,0 0-14 16,0 0 13-16,0 0-2 0,151-54-2 16,-103 50-10-1,-2-2-2-15,3 2-3 0,-7-4 5 16,-4 2-10-16,-4-2-21 16,-10-4-34-1,-6 0 12-15,-5-4 16 0,-3-2 2 16,-2-5 28-16,-8-2 7 15,0 3 26-15,0 4 21 16,0 8 41-16,0-1-14 16,-16 6-7-16,-10 3-29 15,-10 2-9-15,-8 0 2 16,-4 18-5-16,4 10-6 0,7 10-4 16,6 6-5-1,10 2 4-15,10-6-7 0,11-8 1 16,0-1-6-16,7-8-2 15,22 0 1-15,8-8-2 16,11 0-1-16,2-11-16 16,4-4-24-16,6 0-31 15,-2 0-72-15,5-8-144 16</inkml:trace>
  <inkml:trace contextRef="#ctx0" brushRef="#br0" timeOffset="98827.66">5757 14624 1009 0,'0'0'69'16,"0"0"-63"-16,0 0-6 0,0 0 45 15,0 0-10-15,-125 9-21 16,85 18-4-16,2 4 5 15,4 5 2-15,13-2-10 16,5-5-7-16,14-1 0 16,2-5-3-16,0-3-1 15,18-4 1-15,13-6-7 16,7-9-5-16,-3-1 11 16,-2 0-13-16,-3-7 8 15,-6-15 2-15,-7-8-2 16,0-6 9-16,-11-5-2 15,-2 3 4-15,-2 14 3 16,-2 6 13-16,0 10 9 16,0 8-26-16,0 4-1 15,7 22-9-15,3 10 7 0,3 8 4 16,3 0-4-16,-3-1 1 16,-5-7-31-16,2-6-150 15,-6-16-288-15</inkml:trace>
  <inkml:trace contextRef="#ctx0" brushRef="#br0" timeOffset="99977.49">7259 14639 1089 0,'0'0'116'0,"0"0"-116"16,0 0-7 0,0 0 7-16,0 0 1 0,0 0 10 15,-141 65-1-15,103-25-10 16,14-1 1-16,11-7-1 16,8-4 0-16,5-6-4 15,0-10 3-15,20-2-4 16,9-10-6-16,2 0 8 15,-2 0 1-15,-9-10-8 16,-7-6 1-16,-6-7-3 16,-7-3-4-16,0-6 12 15,-15 0 4-15,-16-8-6 16,-5 4 6-16,-5-3 4 16,-1 3-3-16,3 9-1 0,10 9 0 15,10 5-24 1,15 10-33-16,4 3 21 0,13 0-78 15,32 3 92-15,20 4 22 16,10 0 0-16,5-2 2 16,-1-5 0-16,-12 0 2 15,-14 0 11-15,-15 2 1 16,-13-2 7-16,-15 2 3 16,-5 0-9-16,-5 4-3 15,0 4-9-15,0 3 2 16,-7 8 10-16,-7 5 6 15,4 2 6-15,1 0 9 16,5 3-14-16,4-1-14 16,0-4 3-16,0 2-5 15,2-6 1-15,15-3-8 0,3-3 0 16,1-3-2 0,-2-7-1-16,4-5-8 0,-1-1 4 15,0 0-2-15,3-7-8 16,-1-15-10-16,-1-8 6 15,2-9-10-15,-6-3 6 16,-3-8 6-16,-5 4 5 16,-7 12 9-16,-4 7 4 15,0 20 4-15,0 7 15 16,0 0-16-16,0 0-2 16,0 12 1-16,-2 10 7 0,2 4-1 15,0 2 8-15,0-4-6 16,16-2 4-16,-1-6 4 15,6-6-11-15,-2-2 0 16,6-8-4-16,2 0 3 16,4 0 0-16,0-12-6 15,0-1-10-15,0-10-46 16,3-2-18-16,-5-4-24 16,-2-7-26-16,-3-4 63 15,-4-4 24-15,-4-6 36 16,-5 0 1-16,-7-1 0 15,-4 9 9-15,0 16 41 16,0 17 33-16,-7 9-11 16,-3 6-50-16,-11 23 8 0,4 16 24 15,-1 9-18 1,-3 3 0-16,6 3-18 0,7 7-12 16,0-4-4-16,4-10-2 15,4-5-2-15,0-8-29 16,0-13-60-16,9-7-103 15,13-10-162-15</inkml:trace>
  <inkml:trace contextRef="#ctx0" brushRef="#br0" timeOffset="100335.69">8252 14683 808 0,'0'0'44'0,"0"0"-36"16,0 0 0-16,116-54 6 15,-84 45 4-15,-1-1-15 16,-4 2 1-16,-2-3-4 16,-2 3 2-16,-9-5 0 15,-5-4 0-15,-9 5 5 16,0-1 8-16,-3 5-7 16,-23 4 13-16,-8 0-4 15,-3 4 20-15,-2 0 6 16,3 10-10-16,7 9 5 15,8 4-28-15,5 2 5 16,7 0-9-16,9 1-6 0,0 2 0 16,7-2 3-16,22 1-1 15,4-4-1-15,2 4-1 16,1-8-2-16,-5 2-34 16,6-2-45-16,2-2-28 15,13-7-116-15,5-10-87 16</inkml:trace>
  <inkml:trace contextRef="#ctx0" brushRef="#br0" timeOffset="100766.68">9190 14355 851 0,'0'0'89'0,"0"0"-87"15,0 0-2-15,0 0 27 16,12 125 16-16,-12-65-20 15,0 4 2-15,2-4-1 16,0-8 17-16,2-10-24 16,-2-10-1-16,-2-11-9 15,0-11-7-15,0-7 0 16,0-3 4-16,0 0 4 16,0-6 3-16,0-18-6 15,0-8-5-15,0-9-6 16,0-3-18-16,11-4-3 15,16-1-6-15,6 8-6 16,6 5-15-16,-3 15 28 16,-3 16 16-16,-6 5 2 0,-5 9 8 15,0 27 4-15,-6 8 12 16,-10 8 11-16,-6 4-16 16,0 0-5-16,-33-12-2 15,-5-6 2-15,0-13-3 16,2-11-6-16,12-14-5 15,13 0-20-15,11-4-22 16,0-14-56-16,20 0-85 16,18-3-24-16,8 8-104 15</inkml:trace>
  <inkml:trace contextRef="#ctx0" brushRef="#br0" timeOffset="101477.41">9859 14584 574 0,'0'0'81'15,"0"0"-9"-15,0 0 58 16,0 0-29-16,0 0-31 16,39-102-29-16,-41 102-26 15,-19 0-2-15,-13 0-8 16,-4 8 4-16,2 10-2 16,3 4-7-16,6 4 0 15,12 1 0-15,1 4 0 16,10-1 1-16,4 0 0 15,0-2-1-15,0-3 1 16,8-4 0-16,8-7-1 0,2-4 1 16,-2-2-1-1,-3-8-4-15,-2 0-18 0,2 0 5 16,1-6-7-16,1-16-4 16,6-12-7-16,-2-5-4 15,2-6 5-15,-3 4-18 16,-3 14 10-16,-3 13 42 15,-10 8 28-15,0 6-3 16,-2 0-15-16,0 18-9 16,0 15 19-16,0 10 11 15,0 3 0-15,2-5-6 16,5-10-3-16,1-6-12 16,2-7-4-16,5-8 0 0,5-9-1 15,7-1-5-15,4 0 0 16,3-5-19-16,3-18-27 15,-1-4-2-15,-7-8-8 16,-2-3-8-16,-10-5 52 16,-7 2-12-16,-10 3-8 15,0 10 26-15,0 10 6 16,-14 5 11-16,3 12 23 16,2 1-1-16,7 0 4 15,0 4 3-15,2 16 4 16,0 7 13-16,0 9-26 15,2 8-12-15,13-3-2 16,1 1 1-16,-7-6-12 16,-5-5-2-16,-4-7-1 0,0-2-2 15,-2-10 4 1,-20-2-2-16,-5-4 6 0,1-6-9 16,-1 0-17-16,7 0-32 15,7-10-45-15,9-13-76 16,4 0-44-16,14-6-252 15</inkml:trace>
  <inkml:trace contextRef="#ctx0" brushRef="#br0" timeOffset="101760.32">10590 14541 711 0,'0'0'78'0,"0"0"-53"0,0 0 86 15,0 0 10-15,0 0-50 16,0 0-49-16,62-69-16 15,-91 56-2-15,-7 3 3 16,-4 7-1-16,0 3 2 16,2 1-4-16,7 24-3 15,4 9 6-15,7 12-5 16,11 2-2-16,9 2 0 16,0-2-2-16,0-7 5 15,23-9-4-15,10-13 1 16,11-8-3-16,21-10-5 15,9-1-11-15,3-12-42 16,-3-17-34-16,-9-5-91 0,-17-9-87 16</inkml:trace>
  <inkml:trace contextRef="#ctx0" brushRef="#br0" timeOffset="103361.3">2368 15977 635 0,'0'0'54'15,"0"0"84"-15,0 0-5 16,-25-116-47-16,5 92-6 16,-2 3-24-16,2 7-12 15,2 5 5-15,5 9-22 16,-2 0-4-16,-8 11-23 15,-6 37 0-15,-4 18 2 16,2 20 2-16,4 12-3 0,8 10 2 16,9 6-2-16,5-9 1 15,5-9-1-15,0-16-1 16,0-12-1-16,0-15-15 16,0-17-29-16,3-14-20 15,1-16 6-15,2-6-54 16,1 0 47-16,2-22-43 15,-2-10-155-15,-3 0-93 16</inkml:trace>
  <inkml:trace contextRef="#ctx0" brushRef="#br0" timeOffset="103660.31">1971 16437 549 0,'0'0'118'16,"0"0"-66"-16,0 0 73 15,0 0-10-15,7-103-57 16,38 80-23-16,19-4-28 15,12 5 3-15,2 4 18 16,0 4-12-16,-9 7 8 16,-12 2-8-16,-9 1-5 15,-15 4-4-15,-8 0 2 16,-12 16-9-16,-4 2-3 16,-4 5 3-16,-1 0 9 15,-2 7 3-15,2-3 1 16,-1-4 1-16,1 4-4 15,2-1-3-15,4-4 1 0,-4-3-6 16,-3 2-2-16,-1-4-35 16,-2 2-43-16,0-13-80 15,-11-6-135-15</inkml:trace>
  <inkml:trace contextRef="#ctx0" brushRef="#br0" timeOffset="103803.7">2691 15892 860 0,'0'0'76'0,"0"0"-73"15,0 0-3-15,0 0-22 0,0 0-48 16,0 0-104 0,36 98-379-16</inkml:trace>
  <inkml:trace contextRef="#ctx0" brushRef="#br0" timeOffset="104159.5">2981 16240 820 0,'0'0'20'16,"0"0"-18"-16,0 0 78 16,0 0 0-16,0 0-20 15,-29 121-26-15,27-95-15 16,0-2 1-16,2-2-7 15,0-6-5-15,0-6-2 16,0-7-6-16,0-3 5 0,0 0-3 16,0 0 5-16,0-3 7 15,-3-19-4-15,-4-10-8 16,3-5-2-16,4-10-5 16,0 2-7-16,16-1-13 15,8 8 9-15,2 10 0 16,-1 14 6-16,2 10 10 15,-2 4-1-15,-3 0 0 16,0 28 1-16,-6 10-3 16,-12 8-9-16,-4 7-32 15,0 4-26-15,-11-7-140 16,0-6-72-16</inkml:trace>
  <inkml:trace contextRef="#ctx0" brushRef="#br0" timeOffset="104676.55">3665 16481 722 0,'0'0'89'0,"0"0"-48"16,0 0 57-16,0 0-9 15,0 0-28-15,0 0-30 0,-42-98-7 16,26 98 7 0,-2 0-9-16,-4 0-14 0,-5 4 0 15,0 14-6-15,0 4-2 16,2 6 1-16,8 2 0 16,5-6 1-16,12 2-2 15,0-7 0-15,0-8-4 16,14-5 3-16,13-6-3 15,7 0 4-15,5-4-1 16,-1-15-3-16,-1-17-5 16,-4-3-7-16,-4-11 0 15,0-8 1-15,-5-14 1 0,-2-7 1 16,-6-4 0 0,-5 6 0-16,-7 16 13 0,-4 22 0 15,0 22 2-15,0 17-2 16,0 5-7-16,-4 29 5 15,-10 24 2-15,1 14 7 16,2 18 6-16,4 8-8 16,7 5-3-16,0-13 0 15,0-6-2-15,12-13-47 16,19-17-185-16,11-19-242 16</inkml:trace>
  <inkml:trace contextRef="#ctx0" brushRef="#br0" timeOffset="105930.43">4910 16571 859 0,'0'0'174'0,"0"0"-126"0,0 0-13 16,0 0 43-16,0 0-31 15,0 0-33-15,-60-28-12 16,40 60 5-16,6 4-7 16,6 1 1-16,5 2-1 15,3 1 0-15,0-5-1 16,21-4 0-16,6-8-2 16,6-9-6-16,9-7 2 15,2-7 3-15,1 0-2 16,-1 0-4-16,-3-21 0 0,-10-5 5 15,-7-6-4-15,-6-4 3 16,-7-5 1-16,-4 2 1 16,-7-10 0-1,0-9 1-15,-13-4 0 0,-21-2 2 16,-3 3 1-16,-5 15-1 16,3 17 2-16,6 10-1 15,6 15 0-15,0 4 9 16,-1 0-6-16,-1 21 5 15,-2 6 2-15,2 13-2 16,6 1 6-16,3 7 0 16,11 2 0-16,5-2-7 15,4 2 6-15,0-6-13 16,11-4 4-16,11-7-2 16,3-3-2-16,6-9-2 0,2-6 2 15,5-11-1-15,4-4-8 16,3 0 0-16,-3-13-3 15,-1-13-6-15,-4-5-8 16,-3-6 11-16,-5-12-1 16,-10 4 4-16,-5-10 4 15,-10 8 0-15,-1 15 4 16,-3 10 4-16,0 14 4 16,0 8 4-16,0 0-8 15,0 12 0-15,0 20 0 16,0 0 10-16,0 4 3 15,0-2-4-15,4-6 0 0,6-1-8 16,2-10 4-16,-1-3-2 16,3-6-6-16,3 1 2 15,4-9 1-15,1 0-1 16,2 0-3-16,1 0-8 16,-5-13-7-16,1-1-3 15,-6-7-5-15,1-6 3 16,-1-9 14-16,-1 0-7 15,-6-1-1-15,-1 6 11 16,-5 15 7-16,0 10 1 16,-2 6 0-16,0 2 1 15,0 24-1-15,0 10 14 16,0 3-2-16,0 3 6 0,0-7-2 16,0-5 5-16,18-3-17 15,2-14 10-15,7-3-12 16,2-6 0-16,2-4 3 15,2 0-6-15,-4-10 0 16,0-11-21-16,0-10-27 16,-6-5 4-16,-1-4 10 15,-4-6-12-15,-4-6 6 16,-6-11 30-16,-1 0-6 16,-3 6-4-16,-2 17 9 15,-2 26 11-15,0 14 9 16,0 0-9-16,0 30 0 15,-2 16 18-15,-13 8 13 16,-3 7-5-16,-2-1 4 16,2 1-11-16,5-2-12 0,6-3 1 15,2-2-8-15,5-4 0 16,0-1-56-16,0-17-141 16,0-10-282-16</inkml:trace>
  <inkml:trace contextRef="#ctx0" brushRef="#br0" timeOffset="106089.52">5792 16379 669 0,'0'0'118'0,"0"0"-48"16,156-81 5-16,-102 73-15 16,-6 8-47-16,-7 0-13 15,-18 21-58-15,-19 1-134 16,-4-3-144-16</inkml:trace>
  <inkml:trace contextRef="#ctx0" brushRef="#br0" timeOffset="106960.99">7127 16131 315 0,'0'0'607'0,"0"0"-534"15,0 0-27-15,0 0 47 16,0 0-52-16,0 0-33 15,5 117 22-15,-15-31-7 16,6 11-13-16,0-3-5 16,4-8-2-16,0-5-2 15,0-5-2-15,0-7-8 16,0-6-26-16,0-17-9 16,0-6-23-16,0-14-58 15,0-8-64-15,0-18-2 16,0 0-341-16</inkml:trace>
  <inkml:trace contextRef="#ctx0" brushRef="#br0" timeOffset="107157.78">7098 16659 397 0,'0'0'288'0,"0"0"-233"0,0 0-39 16,0 0 68-16,0 0-45 15,0 0-17-15,125-94-20 16,-76 94 0-16,-2 0-1 15,-5 0-1-15,-15 0-10 16,-16 0-39-16,-11 0-43 16,0 0-26-16,-9 6 23 15,-18 2-44-15,0-2-89 16</inkml:trace>
  <inkml:trace contextRef="#ctx0" brushRef="#br0" timeOffset="107717.4">7312 16601 110 0,'0'0'205'15,"0"0"-85"-15,0 0 8 0,147 0-19 16,-85 0-16-16,-2-3-5 15,-6-6-49-15,-12 3-11 16,-13-2-13-16,-11 4-5 16,-9 0-7-16,-5 2 1 15,-4 2-3-15,0-9 10 16,0 7-5-16,-8-9-6 16,-15 3 0-16,-2 0 4 15,2 6 6-15,-4 2 26 16,-2 0 5-16,-2 10-7 15,-1 16 0-15,1 6-2 0,4 4-19 16,5-2 2-16,13 2-12 16,7-4-2-16,2-5 0 15,11-1-1-15,22-8-5 16,10-8 5-16,6-6 3 16,4-4-3-16,3 0-2 15,-2-8 1-15,-3-16-4 16,-2-2-12-16,-7-6 0 15,-4-2-3-15,-9-7-9 16,-9 1-7-16,-5 4-9 16,-10 4 35-16,-5 10-6 15,0 7 8-15,0 8 7 16,-2 3 0-16,-1 4-2 16,1 0 3-16,0 0 0 0,-3 9 10 15,3 8 6-15,2 5 2 16,-2 6-11-16,2 2 12 15,0 6-14-15,0 0 1 16,0 0 0-16,0 4-1 16,0-9 2-16,0-3-2 15,-8-6 1-15,-9-10 1 16,0-6-2-16,-8-6 1 16,-1 0-2-16,-6-18-4 15,3-4-54-15,3-6-62 16,13-9-150-16,13 3-319 15</inkml:trace>
  <inkml:trace contextRef="#ctx0" brushRef="#br0" timeOffset="107920.25">8215 16226 898 0,'0'0'22'15,"0"0"-21"-15,0 0 31 16,21 148 12-16,-21-81-8 15,0-4-9-15,0-2-15 16,0-3-2-16,0-8-6 16,-2-1-4-16,-2-9-26 15,-5-12-45-15,-4-6-56 16,-5-18-111-16,0-4-295 0</inkml:trace>
  <inkml:trace contextRef="#ctx0" brushRef="#br0" timeOffset="108035.23">8170 16539 650 0,'0'0'92'16,"0"0"-79"-16,129-54 4 16,-89 50-16-16,-8 4-1 15,-13 0-120-15,-7 4-270 16</inkml:trace>
  <inkml:trace contextRef="#ctx0" brushRef="#br0" timeOffset="109393.37">9429 16521 1035 0,'0'0'95'15,"0"0"-93"-15,0 0-2 16,0 0 7-16,-125 14 3 15,65 18-3-15,15 7-6 16,16 6 0-16,16 3 8 16,13 2-8-16,0-6-1 15,26-7 1-15,8-5 1 16,1-7-2-16,0-6 0 16,0-11-1-16,-4-4-1 15,3-4 0-15,-3 0-7 16,0-4-2-16,2-14-4 15,3-8-11-15,-3-7-5 0,3-2-14 16,-5-5-11-16,-4 0 13 16,-7 5 25-16,-7 11 18 15,-1 12 1-15,-8 7 12 16,0 5-4-16,-1 0-8 16,1 0 0-16,4 0 2 15,2 5-2-15,1 7-1 16,-3-6 0-16,-2 2 0 15,-4-2 0-15,-2-3 0 16,0-3 0-16,0 0 0 16,0 0 6-16,0 0 39 15,-8-3-11-15,-11-7-29 16,-1 0 1-16,-3 2 0 0,-6 1 1 16,3 5-1-1,-3 2 9-15,2 0-2 0,3 9-4 16,3 17 10-16,4 6-1 15,7 1-1-15,4 5-4 16,6-6-8-16,0 0-5 16,0-1 3-16,4-10-1 15,8-3-2-15,1-5 0 16,1-4-8-16,3-9-7 16,1 0 10-16,4 0-6 15,-2-11 0-15,1-12 5 16,0-4-5-16,-7 0 4 15,3 1 2-15,-5 8 3 16,-5 3 2-16,-3 12 0 16,-2 3-2-16,-2 0-2 0,4 0-6 15,4 0 1-15,5 0 9 16,3 0 3-16,3 0-2 16,2 3-1-16,-1-3 2 15,4 0-1-15,1 0-1 16,-1 0 1-16,1-9-2 15,-3-7-3-15,-6-12-5 16,-3-3-10-16,-4-5-8 16,-7-14 11-16,-2-8-18 15,0-1-3-15,0 8-18 16,0 14 32-16,-9 24 23 16,2 13 18-16,1 4-14 0,-3 28-4 15,0 22 28-15,-2 5 18 16,2 14-3-16,1 4 3 15,0-5-21-15,4-6 3 16,-3-8 0-16,-1-12-15 16,0-6-10-16,2-9-1 15,1-14-2-15,3-7 0 16,0-10 1-16,0 0-2 16,0 0 1-16,0-14-5 15,2-12-1-15,0-10-9 16,0-1 14-16,2-10-7 15,19-7-6-15,4-4-1 0,4-1-18 16,-2 9 9-16,2 10 3 16,-2 15 13-1,0 10 8-15,-8 15 3 0,2 0 4 16,-9 0 9 0,2 10 5-16,-1 12-4 0,-5 9-4 15,-4 0-2-15,-4 5-11 16,0-6 0-16,-18-10-18 15,-15-3-16-15,-12-7-5 16,0-10-24-16,1 0-89 16,9-6-4-16,14-10-87 15</inkml:trace>
  <inkml:trace contextRef="#ctx0" brushRef="#br0" timeOffset="109664.53">10340 16324 959 0,'0'0'25'0,"0"0"-22"16,0 0 2-16,51 131 22 15,-51-65 16-15,0-2-4 16,-5 6-14-16,-12-3-14 15,-1-9-8-15,1-4-1 16,1-9-2-16,5-6-24 0,3-3-62 16,6-10-37-16,2-6-62 15,2-12-23-15,23-8-276 16</inkml:trace>
  <inkml:trace contextRef="#ctx0" brushRef="#br0" timeOffset="110817.4">10331 16655 593 0,'0'0'78'0,"0"0"-71"15,0 0 17-15,127-54 20 0,-80 46-11 16,-2 4-18 0,-1 4-11-16,-4-2-1 0,-5 2-6 15,2 0-3-15,-8 0-11 16,-6-4 13-16,-4 0 0 15,-6-4 4-15,-6 2 10 16,-3-3 8-16,-4 7 44 16,0-4-12-16,0-3 2 15,-13-1-29-15,-14 6-8 16,-7-4 2-16,3 3 7 16,2 5 7-16,10 0 1 15,-2 0-4-15,-1 23-13 0,2 7-1 16,-2 10-3-1,1 3 0-15,6 1-7 16,4 0-4-16,4-4 0 0,5-4 1 16,2-11-1-16,0-6-1 15,6-9-2-15,17-10-15 16,4 0-1-16,4 0 13 16,0-10-26-16,-4-9-7 15,-2-6 12-15,-4-7-8 16,0-5 23-16,-5 3 5 15,-5 6 0-15,-5 6 7 16,-4 14 7-16,-2 3 32 16,0 5-12-16,0 0-18 15,0 0-9-15,2 0-4 16,0 17 4-16,3 1 3 0,0 5 4 16,4-5-6-16,2-4 1 15,0-4-2-15,7-2 2 16,2-4-1-16,0-4-1 15,4 0-7-15,-1 0-2 16,-3-15-18-16,-3-5-2 16,-1 1-6-16,-1-4-10 15,-1-7-6-15,-1 2-7 16,-1-2 19-16,-5 8 39 16,-3 12 5-16,-4 10 56 15,0 0-25-15,0 0-34 16,-2 22 20-16,-17 6 14 15,0 7-1-15,1-8 4 16,5 4-7-16,1-12-11 0,8-2-13 16,4-8 1-16,0 0-1 15,6 1-6-15,21-6 16 16,6 4-6-16,5-4-12 16,1-2 0-16,-6-2-18 15,-2 0-3-15,-6 0-12 16,-3-10 6-16,-2-12-10 15,-2-6 7-15,-3-2 4 16,-4-3-9-16,-1 3 22 16,-4 2 9-16,-4 8 4 15,-2 10 8-15,0 6 24 16,0 4 7-16,0 0-14 16,0 0-18-16,0 4 20 0,-13 14 1 15,-3 0-8-15,1-2-8 16,3 5 14-16,4 0-12 15,3-4-2-15,5 1-3 16,0-4 1-16,0-5 0 16,0 0 0-16,0-5-8 15,0-4 3-15,0 0 1 16,5 0 3-16,8-18-9 16,3-5-3-16,3-3-10 15,4-5-12-15,4 0-4 16,2-5-1-16,4 4 3 15,-4 6 14-15,-4 13 10 16,-3 13 2-16,-4 0 0 0,0 21-6 16,-1 10 7-16,-3 11 1 15,-10 6-1-15,-4-2 0 16,-10 2-15-16,-29-4-94 16,-1-12-116-16,-2-14-190 15</inkml:trace>
  <inkml:trace contextRef="#ctx0" brushRef="#br0" timeOffset="111120.72">10975 16351 796 0,'0'0'86'0,"0"0"-72"16,0 0 35-16,0 0-3 16,0 0-29-16,0 0-11 15,-49-117 17-15,49 91-7 16,4-1-11-16,23 6-5 16,9 7 0-16,-1 4-1 15,1 8 3-15,-7 2-4 16,-7 0 2-16,-7 8-7 15,-7 14-15-15,-6 6-38 16,-2 10-75-16,0-6-91 0</inkml:trace>
  <inkml:trace contextRef="#ctx0" brushRef="#br0" timeOffset="111521.88">12898 16681 1043 0,'0'0'78'0,"0"0"-72"15,0 0-6-15,0 0 1 16,0 0 0-16,0 0 1 0,-31 62-2 15,31-37-1-15,0-3 0 16,2 0-6-16,11 0-64 16,-7-8-86-16,0-10-105 15</inkml:trace>
  <inkml:trace contextRef="#ctx0" brushRef="#br0" timeOffset="111810.71">12900 16485 463 0,'0'0'468'15,"0"0"-428"-15,0 0-7 16,0 0 66-16,0 0-55 0,0 0-20 16,25-54-19-1,-56 38-4-15,-3-6 0 0,10-3 2 16,14 0-3-16,10-1-4 15,0-1 1-15,14 8-1 16,11 6 4-16,-2 9-6 16,-2 4-2-16,-3 0 6 15,-9 13-4-15,-7 10-12 16,-2 11-41-16,-5-2-49 16,-15 9-74-16,3-5-71 15</inkml:trace>
  <inkml:trace contextRef="#ctx0" brushRef="#br0" timeOffset="112176.41">13100 16663 870 0,'0'0'67'0,"0"0"-57"16,0 0 41-16,0 0 19 15,0 0-49-15,0 0 16 16,2 63-3-16,-2-35-16 15,0-2-9-15,-2-8-3 16,2 0 3-16,-2-8-8 16,2-2 0-16,-2-8 1 15,2 0-1-15,0 0 2 16,0-8 6-16,0-20-9 16,0-7-11-16,0-1-1 0,25-5-2 15,10 1-12-15,10-1 9 16,4 11 13-16,2 9 4 15,-5 16 0-15,-9 5 0 16,-4 7-1-16,-11 26-1 16,-10 11-4-16,-12 4 6 15,0 2-4-15,-25 3-117 16,-6-11-140-16,6-12-238 16</inkml:trace>
  <inkml:trace contextRef="#ctx0" brushRef="#br0" timeOffset="112750.85">14976 16606 957 0,'0'0'75'15,"0"0"-60"-15,0 0-8 16,0 0 4-16,-144-35 0 16,93 35 7-16,9 12-6 15,7 6 0-15,14 4-7 16,9-3 3-16,12 2-7 16,0-3-1-16,7 0 0 15,17 1 0-15,3-11 0 16,0-3 0-16,-5 0-7 15,-1-5-14-15,-6 0-5 0,-2-13 6 16,1-6-3-16,-6-4 21 16,4-3-7-16,-1 4 9 15,0 4 1-15,-5 8 2 16,2 10 16-16,-6 0-10 16,4 0-9-16,-1 14 0 15,-1 9 0-15,-2 4 0 16,-2 3 0-16,0 2-2 15,4-5-68-15,8-1-113 16,9-12-21-16,7-8-263 16</inkml:trace>
  <inkml:trace contextRef="#ctx0" brushRef="#br0" timeOffset="113460.5">16648 16244 91 0,'0'0'791'0,"0"0"-684"15,0 0-66-15,0 0 13 16,0 0-12-16,0 0-16 16,-152-14-7-16,107 46-8 15,8 4-5-15,12-1-5 16,16-3-1-16,9-9 0 15,0-2 0-15,11-3 1 16,18-12-1-16,0-2-16 16,2-4-13-16,-2 0-16 15,-6-14-5-15,-4-8 18 16,-5-5 18-16,-3 1 13 0,-1 2 1 16,-4 6 1-16,1 5 1 15,-5 4 8-15,2 9 11 16,-2 0-13-16,-2 18-6 15,2 14-2-15,-2 17 7 16,0-1 1-16,0 10 6 16,0 7 1-16,0-4-2 15,0 1 0-15,0 4 3 16,0-5-1-16,0-5-10 16,-4-6 5-16,-7-10-3 15,-7-10-1-15,-7-10 0 16,-6-12 3-16,-4-8 0 15,-1 0 15-15,1-14-6 16,4-16-9-16,4-10-6 0,8-10-3 16,15-4-3-16,4-8-9 15,10 0-7-15,25-1-13 16,9 1-13-16,-1 12-46 16,4 6-25-16,-4 22-64 15,-6 12 45-15,-3 10-201 16</inkml:trace>
  <inkml:trace contextRef="#ctx0" brushRef="#br0" timeOffset="113677.99">16893 16290 681 0,'0'0'238'15,"0"0"-177"-15,0 0-2 16,0 0 7-16,0 0-50 15,0 0-6-15,36 31 3 16,-48-4-2-16,-3 4-10 16,1-5-2-16,3-4-7 15,7-8-58-15,4 0-49 16,0-7-149-16,0-7-289 16</inkml:trace>
  <inkml:trace contextRef="#ctx0" brushRef="#br0" timeOffset="114785.81">17133 16234 596 0,'0'0'84'16,"0"0"8"-16,0 0 69 0,0 0-72 16,0 0-60-16,0 0-25 15,4 16 17-15,-4 18 3 16,0 6-3-16,0 1-6 15,3-5-11-15,4-4 3 16,2-6-5-16,-3-8-2 16,4-6 0-16,-2-6 2 15,1-6-2-15,5 0 1 16,1 0-2-16,1-14-20 16,1-16-10-16,2 2 5 15,-2-12 6-15,3-9 6 16,1-5 7-16,-2 4-6 15,-1 10 8-15,-7 14 4 16,-1 14 1-16,-6 10 3 16,-4 2-2-16,2 0 0 0,2 18-1 15,1 4 10-15,3 6-4 16,2-2 5-16,1-3-1 16,2-10-9-16,3 0 4 15,1-8-5-15,3-1 5 16,3-4-3-16,0 0-2 15,2 0-6-15,0-9-18 16,-2-8 4-16,-3-1-23 16,-7 0 15-16,-7-10 20 15,-3 6 5-15,-3-4 0 16,0 8 2-16,0 3 1 16,0 13 3-16,-5 2 2 0,-1 0 3 15,-7 0 4 1,-5 8 17-16,-3 19-2 0,-6-1-4 15,2 7 0-15,2-2 3 16,7 3 0-16,7-10-12 16,7 2 0-16,2-8-10 15,0 0 1-15,18 1 0 16,10-3 2-16,9-7-6 16,7 0-1-16,5-9-1 15,2 0-15-15,-2 0 4 16,1-12 0-16,-10-12 3 15,-5-6 4-15,-10-10-3 16,-8-5-6-16,-5 0-7 16,-8 6-17-16,-4 11 38 0,0 14 0 15,0 6 12 1,0 8 13-16,0 0-4 0,0 0-20 16,-2 22 6-16,-10 6 5 15,-1 6 14-15,5 2-5 16,-2-5-10-16,6 0-2 15,2-8 2-15,2-9-5 16,0-7-4-16,0-4-2 16,0-3 7-16,0 0-1 15,11-3-1-15,13-17-3 16,5-4-2-16,7-7-14 0,7-4 4 16,5 0 3-16,4-2-3 15,-5 11 6-15,-7 8 1 16,-9 12 1-16,-11 6-2 15,-7 0-7-15,-4 24 0 16,-2 8 6-16,2 10-19 16,-3 0-27-16,3 6-28 15,-2-4-112-15,-2-7-101 16</inkml:trace>
  <inkml:trace contextRef="#ctx0" brushRef="#br0" timeOffset="115492.93">20183 16079 573 0,'0'0'404'16,"0"0"-366"-16,0 0-23 15,0 0 41-15,0 0-8 16,0 0-30-16,-40-17-10 16,36 35 0-16,4 8 0 15,0 5 3-15,7 5-4 16,19-5-2-16,6-5-1 16,7-4 0-16,4-3-4 15,-3-14-17-15,-4-5 1 16,-3 0 0-16,-4-18-5 15,2-10-2-15,3-8-21 0,-3-2 14 16,-4 2 10-16,-7 0 7 16,-7 4 4-1,-7 10 6-15,-6 5 1 0,0 12 2 16,0 5 2-16,-8 0-1 16,-15 8 5-16,2 19 6 15,-2 14 0-15,5 11 9 16,3 16 4-16,4 8 10 15,-1 5-13-15,4-5-2 16,3-7-11-16,1-8 7 16,-6-9-7-16,-3-2-2 15,-9-14 1-15,-7-10-3 16,-7-11-5-16,-3-15 5 0,-4 0 2 16,-2-24 7-16,8-11-10 15,8-4-4-15,13-4 0 16,14-1-35-16,2 0-40 15,13-6-100-15,21 1-219 16</inkml:trace>
  <inkml:trace contextRef="#ctx0" brushRef="#br0" timeOffset="116512.83">20669 16190 649 0,'0'0'22'15,"0"0"-18"-15,0 0-1 16,0 0 5-16,133-4 27 16,-110-9 6-16,-5-8-16 15,2 0 26-15,-4 2-18 16,-8 0-3-16,-3 6 6 16,-5 3 5-16,0 2-14 15,-7 8-12-15,-12 0-13 16,-6 0 2-16,-4 0-2 15,2 17 5-15,-2 0 10 16,5 7 10-16,4 2-2 16,2 1-2-16,7 4-5 15,4 5-10-15,7 0-4 16,0-6 0-16,0 2-3 16,9-9 0-16,11-5 0 0,7 0-1 15,8-6 1 1,6-6-1-16,3-6-22 0,3 0-8 15,-3 0-11-15,0-22 6 16,-5-10 15-16,-6-8-3 16,-4-19-4-16,-2-3 0 15,-3-1 12-15,-6 13-36 16,-7 11 28-16,-9 13 23 16,-2 16 30-16,0 10-2 15,0 0-5-15,-24 1-13 0,-7 22 21 16,-5 3 4-1,-2-1-3-15,5 4-1 0,6 1-7 16,12-2-6 0,8-2-10-16,7-3-6 0,0-2 2 15,7-3-2-15,12-4 2 16,4-10-1-16,-1-4-2 16,1 0-1-16,-4 0-12 15,-3-18 9-15,2-4-3 16,2-6-4-16,-5 2-9 15,3 0 8-15,1 2 8 16,-6 12 3-16,1 2 0 16,-2 8 0-16,-3 2-1 15,1 0 0-15,-4 17 1 16,-4 0 0-16,0 5 1 0,3-4 0 16,-1-4 2-16,5-6-1 15,11-6-2-15,3-2 0 16,6 0 1-16,2 0-1 15,-4-2-19-15,-4-16-2 16,0-4-9-16,-3 0-9 16,-4-4 11-16,-5-2 6 15,0-2-16-15,0 2-10 16,-2 2 15-16,0 8 28 16,-5 5 5-16,-4 4 18 15,0-1 37-15,-4 6-26 16,-18-1-24-16,-5 5-3 15,5 0-4-15,6 0 2 0,10 19 0 16,6 3-1-16,0 10 2 16,31-2 2-16,4 5 2 15,3 2 0-15,-7 3 3 16,-13 4 1-16,-11-4-4 16,-7-8 3-16,0 0-2 15,-27-6 3-15,0-3-9 16,-2-10 0-16,10 0 1 15,7 1-2-15,12 0-23 16,0-2 13-16,18 2-5 16,11-6-96-16,4-2-98 15</inkml:trace>
  <inkml:trace contextRef="#ctx0" brushRef="#br0" timeOffset="117193.73">22249 15806 670 0,'0'0'172'0,"0"0"-122"15,0 0-23-15,20-111 48 16,-14 77-51-16,-3 6-11 16,-1 0-9-16,1 11 4 15,-1 8-6-15,9 4 4 16,4 5-2-16,12 5-4 16,4 22 0-16,0 12 4 15,-8 11 6-15,-17 4-1 16,-6 8-4-16,-15 0 2 15,-26 1 3-15,-5-9-7 16,2-8 3-16,5-8-4 0,22-2-4 16,15 4 4-16,2 0-4 15,13 0-5-15,16 1-24 16,-7-1-35-16,-7-8-59 16,-5-7-91-16,-10-2-410 15</inkml:trace>
  <inkml:trace contextRef="#ctx0" brushRef="#br0" timeOffset="117322.9">22321 16677 839 0,'0'0'89'16,"0"0"-89"-16,0 0-34 0,0 0-121 15,0 0-535-15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4:48:04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 1602 709 0,'0'0'0'16,"0"0"-2"-16,0 0 2 15,0 0 62-15,0 102 3 16,0-51-17-16,0 2 2 16,0 8 3-16,0-1 1 15,0-1-23-15,0-6-12 16,0-5-5-16,0-14 1 16,0-8-6-16,2-12-6 15,0-10-2-15,0-2 3 16,-2-2 9-16,2 0 5 0,3-25 35 15,-1-30-21-15,1-17-32 16,0-16-4-16,-5-8-19 16,0-4-34-16,0-7-24 15,0 1-10-15,0 9-2 16,17 15 35-16,19 23 35 16,6 18 23-16,7 17 8 15,2 15 18-15,3 9-11 16,-6 0-2-16,-5 19 1 15,-9 13 8-15,-7 10-15 16,-14 10-2-16,-13 4 12 16,0 6-14-16,-36-1 2 15,-22-3 0-15,-13-6 3 0,-10-17-5 16,4-8 2-16,12-17-4 16,16-10 4-16,22 0-3 15,19-1 15-15,8-16 36 16,0 3-8-16,29 3-14 15,10 6-5-15,9 5-14 16,2 0 3-16,-3 28-6 16,-7 11-7-16,-4 11-2 15,-5 9 2-15,-6 12-1 16,-5 5-1-16,-5 4 0 16,3-4-12-16,3-9-65 15,0-9-91-15,8-22-259 0</inkml:trace>
  <inkml:trace contextRef="#ctx0" brushRef="#br0" timeOffset="651.11">2854 1837 570 0,'0'0'125'16,"0"0"-110"-16,0 0 99 0,0 0 4 15,0 0-44-15,62 120-42 16,-51-86-2-16,-4-4-14 16,7-5-8-16,1-2 5 15,1-4-10-15,7-11 2 16,6-1 0-16,12-7 9 15,8 0-9-15,0-9-5 16,1-20 0-16,-9-9-5 16,-7-6-6-16,-7-4 10 15,-10-2-8-15,-5 7 6 16,-10 8-10-16,-2 12 12 16,0 13 1-16,0 9 15 15,0 1 1-15,0 0-6 16,0 0-8-16,0 5-2 0,8 19 0 15,9 7 8-15,0 3 9 16,3 0-6-16,3-3-5 16,-4-5-1-16,6-3-3 15,2-8-2-15,0-4 1 16,4-7 1-16,4-4-2 16,1-2-11-16,1-26-7 15,2-12 8-15,-3-10 0 16,-5-8-1-16,-7-9 4 15,-8-3-11-15,-10 4-22 16,-6 13 3-16,0 20 16 0,0 19 21 16,0 14 14-1,0 0-14-15,-11 22-21 0,-5 20 21 16,-1 8 8 0,-1 4 8-16,0 0-7 0,0 1-4 15,5 1 0-15,-3 2-3 16,8 0-2-16,3-6-33 15,5-4-78-15,0-14-164 16</inkml:trace>
  <inkml:trace contextRef="#ctx0" brushRef="#br0" timeOffset="1050.05">3925 2015 245 0,'0'0'620'16,"0"0"-605"-16,0 0 21 15,0 0 72-15,0 0-50 16,0 0-52-16,114-88-6 16,-89 78-4-16,-3 0 0 15,2-3-1-15,1 0-2 16,-5-1 1-16,-5-2 5 16,-3 2 2-16,-8 0-3 15,-4-2-7-15,0 0-5 16,0 1 1-16,-18 5-1 15,-6 7 14-15,-7 0 7 16,-6 3-3-16,4 0 9 16,2 6 14-16,4 8-4 15,6 7 0-15,2 1-8 16,6 0-3-16,9 4-7 0,4 2-2 16,0-2-2-16,2 1 4 15,22 0-5-15,7-5 4 16,10-4-4-16,7-2-3 15,10-2-34-15,0-6-48 16,7-6-31-16,2-2-125 16,2 0-400-16</inkml:trace>
  <inkml:trace contextRef="#ctx0" brushRef="#br0" timeOffset="1551.13">5148 1423 729 0,'0'0'49'0,"0"0"-43"16,0 0 2-16,0 0 51 16,0 0 7-16,43 143-22 15,-30-79-13-15,0 2 7 16,3-4-8-16,3-1-11 15,-2-6-13-15,-1-10-4 16,-5-7 1-16,-3-12 0 16,-3-13-2-16,-5-7-1 15,0-6 1-15,0 0 2 16,0-3 11-16,0-19-1 16,2-11-13-16,3-12-10 0,4-2 6 15,4 2-12-15,7 2-7 16,9 9 3-16,4 11 12 15,5 8 1-15,5 15 1 16,1 0 5-16,0 15 1 16,1 14 0-16,-7 11 5 15,-7 3 1-15,-13 2 0 16,-15 5-6-16,-3-1-5 16,-27-7-2-16,-25-9-3 15,-12-16-6-15,-16-13 8 16,-1-4-3-16,6-8-9 15,17-18-13-15,17-4-23 0,28-4-48 16,13 0-59-16,23 1-251 16</inkml:trace>
  <inkml:trace contextRef="#ctx0" brushRef="#br0" timeOffset="2318.79">6046 1784 567 0,'0'0'97'16,"0"0"-88"-16,0 0 32 16,0 0 110-16,0 0-44 0,0 0-65 15,56-56-13-15,-56 49 9 16,0 5-14-16,0-1-10 16,-4 3-13-16,-7 0 5 15,-5 0 3-15,-7 3 0 16,2 14-3-16,-2 7-2 15,5 8 2-15,5 4-3 16,2 9 0-16,2 1 0 16,4-4 4-16,3-4-6 15,2-8-1-15,0-10 3 16,0-10-2-16,0-6 1 16,0-4 0-16,4 0 4 15,13-2 2-15,2-20-8 16,6-6-2-16,-3-6-7 0,-1-4 3 15,-2 0-9-15,-5 4-13 16,-3 8 10-16,-7 13 2 16,0 12 11-16,1 1-10 15,0 4-13-15,4 23 26 16,4 9 2-16,-2-1 0 16,0 1 13-16,0-7 0 15,1-8-8-15,-6-5 3 16,1-9-7-16,-1-7 6 15,2 0-2-15,11 0 7 16,6-19-6-16,6-6-6 16,4-11-3-16,-4-5-2 15,-2 1-15-15,1 1-4 16,-6 6-20-16,-3 6 16 16,-6 12 21-16,-9 4 7 0,-1 7 7 15,-5 4-7-15,0 0-9 16,0 0-21-16,-3 0-26 15,-7 4 56-15,1 8 1 16,1 4 4-16,8 2-1 16,0 3 8-16,0-2 11 15,0 6 13-15,4-3 1 16,2 0-10-16,-4-2-9 16,-2-2-7-16,0-2-5 15,0-2-5-15,-6-1-1 0,-15-6-4 16,-1-3 2-16,0-4-5 15,2 0-24-15,4-10-33 16,14-14-5-16,2-10-91 16,0-1-7-16,29 6-89 15</inkml:trace>
  <inkml:trace contextRef="#ctx0" brushRef="#br0" timeOffset="2654.42">6626 1819 397 0,'0'0'134'16,"0"0"-72"-16,0 0 38 15,0 0 37-15,114 0-43 16,-85 0-41-16,0-3-18 16,-6-6 4-16,0-6-12 15,-7-1-9-15,-5 0-11 16,-5-2-6-16,-6 4-1 0,0-1-1 16,0 2-12-16,-19 1-10 15,-10 6 18-15,-2 4 5 16,-3 2 5-16,5 0-1 15,2 6 5-15,5 10 2 16,5 2 0-16,7 4 1 16,6 5-6-16,4 2 3 15,0 1 4-15,0 0-3 16,18-1-4-16,3-8-2 16,6-4 2-16,4-7-5 15,3-6 4-15,4-4-3 16,-6 0-2-16,-6 0-25 0,-10-8-31 15,-16-9-49 1,0-2-141-16</inkml:trace>
  <inkml:trace contextRef="#ctx0" brushRef="#br0" timeOffset="3170.58">4701 2406 871 0,'0'0'167'0,"0"0"-167"15,0 0 0-15,0 0 28 16,185-35 12-16,-85 28-30 16,6 3-8-16,2-2 2 15,-17 2-4-15,-24 0-3 0,-27 2-12 16,-24 2-28-1,-16 0-43-15,-29 0-75 0,-42 2 5 16,-32 12 29-16,-16 2-17 16,4 2 44-16,17-4 98 15,31-2 2-15,36-11 123 16,31-1 31-16,20-1 95 16,65-19-96-16,44-3-86 15,33 2-7-15,10-2-6 16,-14 10-29-16,-37 3-17 15,-42 6-8-15,-40 4-20 16,-39 0-90-16,-31 1-221 16</inkml:trace>
  <inkml:trace contextRef="#ctx0" brushRef="#br0" timeOffset="8382.62">3037 3273 544 0,'0'0'39'0,"0"0"-6"16,0 0 106-16,0 0-16 16,0 0-48-16,0 0-36 15,0 0 10-15,0-13-6 16,0 13-18-16,0 0-14 15,0 0-8-15,-2 0-3 16,-10 9 0-16,-5 10 0 16,-4 6 2-16,-1 3 0 15,4 4-2-15,2 2-1 16,8 2 1-16,1-2 2 16,5-2-2-16,2-3 0 15,0-8 1-15,0-5-1 16,4-6 0-16,3-6 0 15,1-2 0-15,4-2 4 0,8 0 0 16,2-9-1-16,3-16-3 16,4-3-1-16,0-5 0 15,0 2-2-15,-1-2-5 16,1 10 7-16,0 3 0 16,0 9 1-16,0 7-4 15,2 4 2-15,0 0-1 16,-2 0 1-16,-6 8-6 15,-5 11 4-15,-5-3-2 16,-6 2-3-16,-5-5 3 16,-2-2-2-16,0-7-5 15,0-2 3-15,0-2 5 0,0 0 5 16,-2-11 7-16,-11-11-1 16,-3 1-4-16,5 1 3 15,2 3-3-15,2 6 0 16,0 2 4-16,3 7 10 15,2 2-3-15,-2 0-10 16,-1 0-3-16,-7 0-4 16,0 11 1-16,-7 8 3 15,2 3 3-15,1 5 6 16,5-1-1-16,5 2-2 16,-2 0-2-16,6 1-1 15,2 0-3-15,0-5 1 16,0-6 0-16,0-4-1 0,10-6 1 15,0-5-1-15,6-3 6 16,4 0 0-16,0-11-6 16,5-9-1-16,-6-8-10 15,2 0-2-15,-8 2-3 16,-1 6-3-16,-8 4 12 16,-4 8 7-16,2 6 0 15,-2 2 1-15,0 0 3 16,0 0-1-16,0 0-2 15,2 0-1-15,3 0-1 16,1 0 1-16,6 0 0 16,1 6 4-16,3-2-3 0,1-4 2 15,1 0-2-15,2 0-1 16,4 0-1-16,3-16-14 16,0-12-6-16,2-6 3 15,-6-8 0-15,-2-4-5 16,-7-8-11-16,-5 1 19 15,-7 7-2-15,-2 12 17 16,0 18 10-16,0 12 27 16,0 4-5-16,0 4-32 15,0 26-1-15,-6 14 1 16,-3 10 20-16,-1 8 1 16,6 2-5-16,0 3 9 15,4 1-10-15,-3-2-7 16,3-6 1-16,0-7-5 15,0-15-4-15,0-12 1 0,0-11-1 16,0-9 2-16,0-6-1 16,0 0-1-16,0-3 16 15,0-25-14-15,3-11-2 16,-1-7-6-16,0-2-6 16,2-2 1-16,8 6 1 15,1 4-7-15,7 8-5 16,0 10 12-16,0 5 5 15,3 9 1-15,-4 7 3 16,-1 1 1-16,1 0-1 16,-4 1 0-16,-7 16-5 15,-4 1-1-15,-4 5-3 0,-6 2 9 16,-23-3 0 0,-6-2 0-16,-1-10-1 0,5-6-10 15,8-4-23-15,13 0-75 16,10-14-125-16</inkml:trace>
  <inkml:trace contextRef="#ctx0" brushRef="#br0" timeOffset="8610.7">4032 3144 754 0,'0'0'134'0,"0"0"-134"15,0 0 0-15,0 0 31 16,34 116 23-16,-32-66-24 16,-2 4 2-16,0-1-12 15,0 3-3-15,-9 0-15 16,-3-1-2-16,0-4-30 16,3-10-79-16,7-14-180 15</inkml:trace>
  <inkml:trace contextRef="#ctx0" brushRef="#br0" timeOffset="9457.43">3979 3373 738 0,'0'0'66'16,"0"0"-61"-16,0 0-5 15,122-4 36-15,-72 4-15 16,0 8-17-16,-5-3-3 16,-3-2 2-16,-8-3-2 15,-5 0-1-15,-5 0 4 16,-5 0 0-16,-9 0-4 16,-3 0 0-16,-5 0-3 15,-2-3 3-15,0-1 0 16,0-1 14-16,0-4 9 15,0 2 5-15,-6-2 14 0,-1 3 0 16,-2 2 0-16,4 3-1 16,1 1-17-16,-5 0-17 15,-4 0-7-15,-7 14 0 16,-1 6 1-16,0 4 2 16,3 2 1-16,5 4-4 15,3-2 0-15,6-2 1 16,4 0 0-16,0-6-2 15,0-4 2-15,0-4 1 16,0-3 0-16,0-8-1 0,2-1 1 16,4 0-1-1,2 0 8-15,5-7-3 16,3-16-6-16,-1-2-8 0,1-4-2 16,-1 3-3-16,-4 4 0 15,-4 10 7-15,-4 6 6 16,-3 6 1-16,0 0-1 15,0 0-2-15,0 0-3 16,0 0 2-16,2 0-10 16,0 12 7-16,0 6 6 15,4 1 3-15,1-2-2 16,0-1 2-16,2-6-1 16,-2-3-2-16,1-6 0 15,4-1 0-15,5 0 0 16,4-1 0-16,3-18 0 0,-2-2-5 15,0 0 5-15,-6-2-4 16,-3 4-5-16,-4 1 0 16,-4 2 7-16,-5 4-4 15,0 1 5-15,0 7-1 16,0 3-6-16,0 1 8 16,0 0-1-16,0 0 2 15,0 0-2-15,0 1 3 16,0 17 0-16,-5 3 5 15,-1 3-2-15,1 0-2 16,1-1-3-16,-3-6 0 16,5-5-11-16,0-8-56 15,2-4-16-15,0 0-47 0,0-10 30 16,-5-16-223-16</inkml:trace>
  <inkml:trace contextRef="#ctx0" brushRef="#br0" timeOffset="9562.74">4552 3170 545 0,'0'0'37'0,"0"0"-37"16,0 0-2-16,0 0-33 15,0 0-178-15</inkml:trace>
  <inkml:trace contextRef="#ctx0" brushRef="#br0" timeOffset="10799.64">4723 3304 905 0,'0'0'82'0,"0"0"-78"15,0 0-2-15,0 0 27 16,0 0-29-16,0 0 0 16,5 47 2-16,-5-25 2 15,0 3-1-15,0-2 13 16,0-1-11-16,0-4 4 15,0-6-8-15,0-1 2 16,0-11-1-16,0 0 2 16,0 0 3-16,4 0 6 15,3-17-9-15,1-7-4 0,4-8-27 16,-1-1-9 0,0 1-6-16,0 2 16 0,2 6 25 15,0 10 1-15,-3 5 15 16,-6 6 9-16,1 3-2 15,-3 0-22-15,2 0-4 16,6 12 4-16,0 4 4 16,3 0-1-16,1-3-2 15,1-4 1-15,1 0-1 16,7-5 3-16,3-4 2 16,5 0-5-16,0 0-1 15,-2-3-10-15,-2-12-15 16,-2-8-16-16,-3 1-1 0,-2-3 12 15,-2 2 5 1,-5 5 8-16,-1 9 2 0,-6 4 15 16,1 5-1-16,-3 0 0 15,6 0-4-15,0 14 4 16,-1 2 1-16,1 0 0 16,-6-4 1-16,-2-2 3 15,-2-6-4-15,0-2 1 16,0-2 4-16,0 0 25 15,0 0 17-15,0 0 13 16,0 0-23-16,0 0-30 16,0 0 11-16,-6-2-7 15,-2 2-6-15,2 0-3 16,-3 0 0-16,-3 0 3 0,2 4 0 16,-1 10 2-16,1 3 1 15,2 1-4-15,1 1-1 16,3 6 0-16,4-1-2 15,0 2-1-15,0-4 2 16,0 0-2-16,13-2 1 16,1-7 0-16,-4-4-1 15,3-5-4-15,1-4 3 16,7 0-3-16,-2-9 4 16,4-8-10-16,-1-7-8 15,-5 2-2-15,0 1-8 16,-7 7-5-16,-3 6 22 15,-5 7 11-15,-2 1 0 0,0 0-1 16,0 0 1 0,0 0 4-16,0 0-3 0,0 0 2 15,0 1 4-15,0 14 21 16,5-1-10-16,2 2-10 16,1 2-1-16,1 0 3 15,5 0-7-15,-1-4-2 16,3-4 1-16,1-4 3 15,1-6-5-15,9 0-5 16,4 0-17-16,1-14-22 16,1-8 0-16,-6-4 24 15,-6 2-3-15,-7 2-2 16,-5 3 13-16,-5 6 11 16,-4 5-1-16,0 4 0 0,0 4 2 15,0 0 3-15,0 0-2 16,-8 22 6-16,-1 10 10 15,5 12 11-15,2 16 14 16,2 12-15-16,0 9 9 16,0 2-23-16,-6-4 9 15,-2-5-8-15,-11-8-6 16,-4-8-4-16,-9-14 1 16,-6-14-3-16,-8-11 4 15,-10-17 9-15,-7-2 4 16,-1-15 0-16,4-21-12 15,6-6-7-15,16-6-13 0,16-2-42 16,15-4-65-16,7-8-202 16</inkml:trace>
  <inkml:trace contextRef="#ctx0" brushRef="#br0" timeOffset="11155.3">5904 3090 669 0,'0'0'0'0,"0"0"6"15,0 0 81-15,0 0-21 16,0 0-39-16,0 0 29 16,-80 86 24-16,51-32-20 15,0 12-9-15,9 9-15 16,8 6-27-16,10 1 4 16,2-5-9-16,18-9 0 15,18-12-3-15,6-12 1 16,5-9-2-16,-3-7-3 15,6-7-40-15,0-8-86 0,-5-11-190 16</inkml:trace>
  <inkml:trace contextRef="#ctx0" brushRef="#br0" timeOffset="19182">6372 3332 336 0,'0'0'80'0,"0"0"-11"16,0 0 18-16,0 0-32 15,0 0-5-15,0 0-5 16,0 0 1-16,0 0-5 0,40-34-12 15,-38 30-5-15,0 2 5 16,2 1-8-16,-4-2-1 16,0-1-2-16,3 2 9 15,-3 0-2-15,0 0 4 16,0 0-1-16,0-1 2 16,0 0-17-16,0-1-4 15,0 1-9-15,0-1-2 16,-9 2-3-16,0-3 4 15,-7 4 1-15,-1 1 2 16,-6 0-2-16,1 0 0 16,-2 0-1-16,1 0-3 0,7 9 3 15,3 1-3-15,7 4-8 16,0 3-2 0,0 1-1-16,6 1-1 0,0 3-12 15,0 5 2-15,21 3 11 16,5-1 8-16,-1 6 7 15,-3-5 1-15,-2-3 0 16,-6-2-1-16,-5-6-1 16,-7-9 1-16,-2-1 3 15,0-3 3-15,-2-2-5 16,-19-4-1-16,-10 0 10 16,-7 0 12-16,1-6-6 15,4-8-13-15,6-6 0 16,6-2-5-16,6-6 2 15,1-4-22-15,8 0-21 0,-3 4-56 16,5 3-76 0,1 8 31-16,3 3-195 0</inkml:trace>
  <inkml:trace contextRef="#ctx0" brushRef="#br0" timeOffset="22639.03">6617 3469 298 0,'0'0'144'0,"0"0"-104"16,0 0 36-16,0 0-4 16,0 0 0-16,0 0-35 15,4-24 1-15,-4 24-3 16,0-2-14-16,0 2-3 15,0-2-4-15,0 2 4 16,-2 0 0-16,-2 0-8 16,-3 0-2-16,-2 0-7 15,-6 0 5-15,1 11-6 16,-1 6 2-16,3-1 7 0,3 0-7 16,5 4-1-16,4-2 4 15,0-2 3-15,0 2 2 16,0-2 4-16,0 0-5 15,4-2 1-15,1-4-4 16,2 0-4-16,2-1-1 16,-3-4 1-16,3 1 3 15,0-6-5-15,4 0-3 16,3 0 0-16,-1 0 3 16,4-16 3-16,-4-1-2 15,3-6-1-15,-5-3 2 16,-1 1-2-16,-4 2 0 15,-1-1-3-15,-5 4-3 0,0 4-7 16,0 1 1-16,0 9 9 16,1 3 6-16,-3 3 2 15,0 0 1-15,2 0-6 16,-2 0-6-16,0 9-2 16,0 8 7-16,0 1 2 15,0 6 3-15,0-6-2 16,0 2 3-16,0 0-1 15,0-2 0-15,5 4-2 16,4-1 0-16,1-4 1 16,4 0 1-16,-1-7-4 15,1-4 0-15,-3-3-1 16,0-3-1-16,3 0-5 0,-3 0 1 16,3-9 2-16,1-10-4 15,1-4 2-15,-3-2 3 16,0-5-2-16,-2 2-11 15,-2-2 2-15,0 2 12 16,-5 2-3-16,-1 4-8 16,-1 4 9-16,-2 5 4 15,0 6 6-15,0 2-1 16,0 5 4-16,0 0 8 16,0 0-13-16,0 0-4 15,0 0-7-15,0 5 2 16,0 9 5-16,0 4 2 0,-2 2 4 15,-1 0 4 1,3 2-5-16,0 2 6 0,0-3-2 16,0 6 1-16,0-4-7 15,0 4-1-15,7-5 5 16,0-1-7-16,-1-8 0 16,3-4 2-16,-4-4-2 15,4-5 2-15,-1 0 1 16,4 0 1-16,1 0-4 15,0 0 1-15,3 0 2 16,-1-8-2-16,1-6-2 16,-1-4 0-16,2-1 1 15,0-10-5-15,1-5-1 0,0-2-4 16,0-3-1-16,-7 4 5 16,-2 5-5-16,-5 8 1 15,-4 8 10-15,0 6 1 16,0 3-1-16,0 4 0 15,0-2-6-15,0 2-11 16,-2 1 17-16,-4-3 0 16,1 3 0-16,0 0 0 15,3 0 0-15,0 0-1 16,0 0-6-16,-1 11 5 16,3 2 2-16,0 3 7 15,0 1 1-15,0-3-6 16,0 0 1-16,3-4-3 15,8-2 3-15,0 0-2 0,7-5 1 16,4-3-2-16,5 0-4 16,2 0-4-16,2-11 6 15,-2-3-1-15,-2-3-5 16,-7 3 5-16,0-1-3 16,-6 0-1-16,-4 4 1 15,-5 1 1-15,-5 3 1 16,0 6 4-16,0 1 3 15,0 0-3-15,0 0-2 16,0 0-6-16,0 0 5 16,0 0 1-16,-7 4 4 15,-1 8 5-15,0 1-2 16,2 6 7-16,1-1 4 16,1 4 0-16,2-2-8 0,0 1-7 15,2 0 9-15,0-2-7 16,0 2 0-16,0-5 0 15,0 0-2-15,0-8-1 16,4-2 3-16,9-2 1 16,3-4 3-16,3 0-1 15,2 0-6-15,1 0-1 16,1-14-3-16,-4-3-3 16,2-2-2-16,-4-3-13 15,1 0 4-15,-5 1-1 16,3 4 2-16,-1-1-5 0,-1 1 14 15,-1 3-1-15,-3 5 7 16,-1-1-16-16,-7 6 14 16,-2 2 3-16,0 2-1 15,0 0 2-15,0 0-24 16,0 0 4-16,0 0 5 16,0 0 11-16,0 0 2 15,0 0 4-15,0 0-2 16,0 0 2-16,0 0-2 15,0 0 1-15,0 2-1 16,0-2 0-16,0 0-1 16,0 2-1-16,0-2 0 15,0 0 2-15,0 0 0 0,0 0 9 16,0 0-4-16,0 0 11 16,0 0 3-16,0 0-7 15,0 0-1-15,0 0-4 16,0 0-3-16,0 0 1 15,0 0-3-15,0 0 2 16,0 0 12-16,0 0-5 16,0 0 2-16,0 0 0 15,0 0-3-15,0 0 1 16,0 0 3-16,0 0-10 16,0 0-3-16,0 0-1 15,0 0 0-15,0 0 1 16,0 0-1-16,0 0-6 15,0 0 1-15,0 0 5 0,0 3-2 16,0 4 1 0,-2-1 2-16,-5 2-1 0,3 0 2 15,-2 0-2-15,2 0 0 16,0 2-1-16,0-2 1 16,-1 4 3-16,-1 1 1 15,0 4-4-15,0-1 4 16,2 0-3-16,-1 2 1 15,1-2-2-15,4 2 4 16,0 0-3-16,0 0-1 16,0-2 2-16,0 0 0 15,13-3 3-15,1-4-5 16,1 0 0-16,3-4-1 16,2-3-5-16,2-2-13 0,-1 0 8 15,3 0-2-15,2 0-5 16,1-11-17-16,2-11-23 15,-2-6 20-15,0-3 2 16,-5-4 3-16,0-2-17 16,-4 7 9-16,-5 3 22 15,-5 6 19-15,-6 5 3 16,-2 6 8-16,0 4 15 16,0 0 20-16,0 4 1 15,0-2-39-15,0-2 12 16,-12 0-5-16,1-1 7 15,3 4-8-15,1-2 6 0,0 5-2 16,-2 0-3-16,-2 0-7 16,-5 0 0-1,1 0-4-15,-3 2 3 0,1 11 0 16,-2 1 3-16,3 4-9 16,3 4 7-16,2 4 11 15,4 0-10-15,3 2 5 16,4-2-1-16,0 2-13 15,0-4 8-15,0-6-8 16,9-4 3-16,0-3 1 16,2-8-6-16,-3-3 4 15,4 0-4-15,1 0-2 16,5-7 0-16,3-14-4 16,-2-7 6-16,1-3 2 0,-2-5-6 15,-2 7-2 1,-5 7-7-16,-5 6 4 0,-3 10 11 15,-3 4 5-15,0 2 3 16,0 0-8-16,0 0-10 16,0 0 0-16,0 8 9 15,0 6 2-15,0-2-1 16,0 2 7-16,0-2 7 16,0 2-3-16,0 0 0 15,0 0-8-15,0 2 2 16,0-2 2-16,2 0-5 15,7 3 0-15,-3-3 0 0,3-5-2 16,1-3 1-16,-6-2-1 16,3-2 2-16,1-2 3 15,6 0-5-15,3-2-2 16,4-12-1-16,-1-4-6 16,-3-4 1-16,-1-2-13 15,-5-4 2-15,-2 2 7 16,0 0-14-16,-2 2 8 15,-1 2 16-15,-1 5 2 16,-3 8 1-16,3 4 18 16,-5 5 21-16,0 0-12 15,0 0-7-15,0 0-11 16,0 0-10-16,0 0 0 0,0 0-8 16,0 0 8-1,0 7 0-15,0 6-1 0,0 4 1 16,0 2 7-16,0 2-6 15,4 5 9-15,1 0-3 16,-1 1 9-16,0-2-3 16,-1 0-5-16,1-6 2 15,-2 0-3-15,0-7-5 16,1-5-1-16,-3-3 2 16,5-4 1-16,-5 0 3 15,4 0 11-15,7 0 11 16,3-15 11-16,5-12-30 15,6-4-7-15,2-10 2 16,0-3-4-16,-3-6-1 0,-2 4-5 16,-4 3 3-16,-7 12-2 15,-5 8-8-15,0 9 1 16,-6 8 7-16,0 6-4 16,0 0-15-16,0 0-28 15,0 3-32-15,0 18-7 16,0 4-104-16,0-1-7 15</inkml:trace>
  <inkml:trace contextRef="#ctx0" brushRef="#br0" timeOffset="23158.52">8477 3793 443 0,'0'0'42'0,"0"0"-32"16,0 0 70-16,0 0 2 16,0 0-39-16,0 0-20 15,-6 0 8-15,3 0 7 16,3 0-12-16,0 0 0 15,0 0-1-15,0 0 8 16,0 0 6-16,0 0-7 16,0 0-4-16,0 0-2 15,11 0-1-15,12 0-20 0,6 0-1 16,2-1-4-16,0-5 3 16,-2-3-3-16,0 5 1 15,-6 1-1-15,-4 0 0 16,-7 2-14-16,-12 1-24 15,0 0-45-15,0 0-125 16,-16 0-127-16</inkml:trace>
  <inkml:trace contextRef="#ctx0" brushRef="#br0" timeOffset="25565.13">9115 3407 360 0,'0'0'116'15,"0"0"-83"-15,0 0 12 16,0 0 45-16,0 0-7 16,0 0-37-16,0-30-21 15,0 30 6-15,0 0-9 16,-11 0-14-16,-5 0 1 16,-5 0 0-16,2 0 4 15,-4 0-3-15,1 12 0 16,2 1-1-16,2 6-6 15,5-1 2-15,4 4-3 0,4 1 1 16,5 0 0-16,0-1 1 16,0-2-2-16,0-4-2 15,0-4-2-15,5-5-17 16,4-7 1-16,4 0 12 16,3-2 2-16,1-17 0 15,2-3 0-15,-2-2 4 16,-1 2 4-16,-3 2-3 15,-3 4 0-15,-6 8 10 16,-2 3 15-16,-2 5-10 16,0 0-13-16,0 0-3 15,0 17-11-15,0 13 11 0,0 12 4 16,-10 11-2-16,6 4 5 16,0 7-1-16,0 0-1 15,1-1 3-15,3-3-8 16,-4-8 1-16,0-6-1 15,-4-6 0-15,0-10 0 16,-3-7 0-16,-1-9-2 16,1-11-5-16,-4-3 5 15,-7 0 2-15,-7-20 14 16,-7-11-4-16,1-9-6 16,3-7 1-16,12-5-5 15,14-8-6-15,6-2-21 16,0-3-2-16,29 9-8 0,8 6 1 15,1 14 10-15,2 8 0 16,-4 10 3-16,-5 6-4 16,-5 6-41-16,-5 4-25 15,-5 2-122-15</inkml:trace>
  <inkml:trace contextRef="#ctx0" brushRef="#br0" timeOffset="27108.3">9460 3446 600 0,'0'0'90'16,"0"0"-66"-16,0 0 71 15,0 0 25-15,0 0-95 16,0 0-25-16,14-21 0 15,-28 21 4-15,-6 2-3 16,-2 14 2-16,-1 4-1 16,3 5 2-16,5-2-3 15,4 4-1-15,1-2 3 16,6 0-1-16,4-6-3 16,0-3 5-16,0-1-3 15,0-10-1-15,0-3-1 0,0-2-1 16,9 0 4-1,9 0-2-15,2-6 0 0,2-16-2 16,-2-6 0-16,-2-2 0 16,-2-4-5-16,-3 4-3 15,-4 2 8-15,-2 7 2 16,-5 10 8-16,-2 7-2 16,0 2 5-16,0 2-10 15,0 0-1-15,0 0-12 16,0 12 8-16,0 10 4 15,0 3 5-15,-2 2-2 16,-3-1 2-16,5-4-2 16,0-1-2-16,0-6 0 15,0-5 4-15,0 0-1 0,5-2-4 16,5-6 2-16,2 1 0 16,-1-1-1-16,0-2-1 15,3 0-5 1,1 0-7-16,1-11 6 0,-1-7-2 15,1-3-4-15,-3-2 0 16,1-3 1-16,-6 2 5 16,1 4 5-16,-4 4 1 15,-2 6 4-15,-3 2-1 16,0 8-1-16,0-3 13 16,0 3-10-16,0 0-5 15,0 0-3-15,0 0-6 16,0 5 2-16,0 9 7 0,0 4 1 15,0 2 3-15,0 3-4 16,-3-6 7-16,3 1 3 16,0-5-4-16,0-6-1 15,0-4 0-15,0 0-1 16,0-3 2-16,0 0 6 16,3 0 17-16,5-3-8 15,3-10-14-15,5-3-3 16,-1-6-4-16,3-2 0 15,3-2-1-15,0 0-2 16,4-2-1-16,2 0-14 16,-5 8 14-16,-4 5 4 0,-6 8 0 15,-10 7 2 1,0 0 0-16,0 0-2 0,2 0-6 16,3 14-1-16,1 3 7 15,0 3 0-15,0 1 1 16,5-8-1-16,1 2 0 15,-1-5 0-15,1-6 3 16,-1 0-3-16,1-4-2 16,1 0 0-16,1 0-10 15,-5 0-3-15,2-10-3 16,-3-2 3-16,-4-6 2 16,1 0-2-16,-5-2-3 15,-2 0 4-15,0 2 1 16,0 3 2-16,0 6-3 15,0 2 7-15,0 7 7 0,0 0 8 16,0 0-4-16,-7 0-1 16,-4 8-3-16,0 9 1 15,-2 1 0-15,-1 2 9 16,5 2-4-16,-2-4-4 16,2 2-1-16,7-4 3 15,-3-4-4-15,5-5 0 16,0-2-5-16,0-5 4 15,0 0 0-15,9 0 1 16,3 0 1-16,-4 0 3 16,-3 0-4-16,-1 0 2 15,-4 0-1-15,0 0 0 0,0 0 2 16,0 0 0-16,0 0 2 16,0 0 0-16,2 12-5 15,1 13 0-15,2 8 5 16,1 9 14-16,-2 11 3 15,-1 7-8-15,-3 3-1 16,0 4 0-16,0-3-11 16,0-2 10-16,-16-6-6 15,2-6-3-15,-1-11-2 16,-1-13 2-16,3-11-3 16,-1-10-2-16,-1-5 2 15,-5-9 15-15,-7-24 23 16,0-10-24-16,8-8-7 15,5-4-7-15,14-6-9 16,0-1 0-16,9-8-11 0,17 4-31 16,11 6-42-16,3 10 18 15,-1 14-22-15,-1 11 45 16,-4 8 15-16,-8 7 2 16,-7 6-78-16,-7 4-138 15</inkml:trace>
  <inkml:trace contextRef="#ctx0" brushRef="#br0" timeOffset="29048.57">10355 3351 135 0,'0'0'261'0,"0"0"-182"15,0 0-10-15,0 0 5 16,0 0-23-16,0 0-38 15,0-3 0-15,0 15 4 16,0 9 25-16,-2-1 5 16,0 4-23-16,0-1-5 15,0-2-3-15,0-1-5 16,2-4-9-16,0-2 4 16,0-2-3-16,0-4 1 15,0-2-2-15,0-2 0 0,2-4-2 16,6 0 0-1,4 0-7-15,1 0-4 0,3-14-8 16,-3-2-21-16,-2-7-2 16,3-2-2-16,-3-3 21 15,-1-2-2-15,-2 6 23 16,-2 6 2-16,-4 7 7 16,-2 10 34-16,0 1-6 15,0 0-18-15,0 0-17 16,0 0 0-16,0 0 0 15,0 4 4-15,0 7 16 16,0 2-11-16,0-2 3 16,0 2-6-16,0-1-3 15,9 0-3-15,9-1 9 0,3 0-7 16,0-3 0-16,2-2-2 16,-3-6-10-16,-3 0-3 15,2 0 11-15,-2-14-3 16,-1-11 0-16,-1-3-21 15,-1-3 1-15,1-5-2 16,-3-3 5-16,-1-2-9 16,-5 0-24-16,-4 9 6 15,-2 11 47-15,0 8-4 16,0 9 6-16,0 4 13 16,0 0-12-16,-4 0 5 15,-9 10 0-15,-5 10 2 16,1 6 15-16,0 8 9 0,5 3 2 15,4-1-1-15,6 1 5 16,2-1-10-16,0-4-14 16,2 0-4-16,14-9 5 15,-1-7-15-15,4-5 0 16,1-6 8-16,-3-4-3 16,1-1-2-16,0 0-3 15,0-4-10-15,0-13-2 16,-1-5 0-16,2-6-5 15,-2-2-13-15,-1 2 18 16,-3 6 2-16,-1 8 10 16,-6 8 9-16,-4 3 18 0,0 3-3 15,-2 0-13 1,3 0-11-16,1 0-2 0,2 14 2 16,6 7 2-16,-1-3 1 15,5-3 1-15,1 0-1 16,2-5 2-16,3-2-5 15,-5-5 1-15,6-3 0 16,-6 0-2-16,1 0-21 16,3-7-16-16,-4-11-26 15,-1-7-21-15,-3 2 12 16,-6-2-12-16,0 4 49 16,-5 2 34-16,-2 9 2 15,0 4 56-15,2 4 26 16,-2 2-47-16,0 0-20 15,0 2-14-15,0 22 4 0,0 11 22 16,0 15 20-16,0 9 11 16,0 16 2-16,0 9-17 15,0-4-8-15,0-1-9 16,0-17-7-16,-9-12-8 16,-11-13-4-16,-2-14-7 15,-5-11 3-15,-2-12 2 16,-7 0-3-16,-1-22 18 15,-1-16-20-15,7-8-61 16,10-7-133-16,17-9-146 16</inkml:trace>
  <inkml:trace contextRef="#ctx0" brushRef="#br0" timeOffset="29227.45">11485 3663 890 0,'0'0'0'0,"0"0"-2"16,0 0 2-16,-6 130-2 16,-15-81-5-16,-1-9-251 15</inkml:trace>
  <inkml:trace contextRef="#ctx0" brushRef="#br0" timeOffset="30737.68">12229 3359 239 0,'0'0'312'16,"0"0"-293"-16,0 0-8 16,0 0 90-16,0 0 3 0,0 0-51 15,0 0-14-15,-6-43 8 16,6 40-10-16,4-1 5 16,0-1-3-16,5-1-17 15,5 0-14-15,3 1-7 16,8 0-1-16,4 3 0 15,2 2-1-15,-2 0 0 16,0 0 1-16,-6 4-1 16,-10 8-2-16,-4 5-7 15,-9 4-3-15,0 5-1 16,-3 3 11-16,-23 3-1 16,-7 1 2-16,-10 1 2 15,-5 1 0-15,-2-1 0 0,3-2-2 16,14-6-2-1,11-3-9-15,12-10 5 0,10-1-15 16,0-6-9-16,6-2 1 16,17-4 31-16,11 0 12 15,4 0-4-15,-2 0-4 16,-1 0-4-16,-1 0-5 16,-1 0-57-16,0-2-112 15,-4-7-127-15</inkml:trace>
  <inkml:trace contextRef="#ctx0" brushRef="#br0" timeOffset="31474.38">12608 3334 666 0,'0'0'109'0,"0"0"-109"15,0 0 0-15,0 0 11 16,0 0 27-16,0 0 1 16,-49 101-20-16,31-69-2 15,5-1-6-15,7 0-1 16,6-3-6-16,0-3 0 16,0-11 1-16,17 1 0 15,5-9 2-15,7-4-1 16,1-2-4-16,-4 0 1 0,-4 0-3 15,-4-14 4-15,-5-3-4 16,-3-2 1-16,-6 1-1 16,-4-2-9-16,0 2-14 15,-2 0-22-15,-21-2 33 16,1 2 3-16,0 0-9 16,2-3 4-16,6 5-19 15,10-1 14-15,4 1 1 16,0-1 5-16,4 6 13 15,16-2 10-15,3 8 17 16,2-2-16-16,-2 4 2 16,0 3 0-16,-3 0-7 0,0 0-4 15,-4 6 5-15,-5 12 3 16,-2 4-2-16,-2 4 1 16,-7 3-1-16,0 3 1 15,0 1-4-15,0-3-2 16,0-1-2-16,0-4-1 15,2-4 1-15,4-4 4 16,3-3-3-16,5-3 2 16,3-5-1-16,6-4-3 15,6-2 6-15,4 0-1 16,-2 0-5-16,0-13-1 16,-6-5 1-16,-2-3-3 15,-10-6 3-15,-11-3 0 16,-2 0-1-16,0 2-3 15,-13 0-24-15,-14 6 21 0,0 6 7 16,-4 4-6-16,6 10-6 16,4 2 2-16,7 0-12 15,7 8-7-15,3 11-28 16,2 6-22-16,2 3-18 16,0 0-88-16</inkml:trace>
  <inkml:trace contextRef="#ctx0" brushRef="#br0" timeOffset="31741.33">13250 3364 777 0,'0'0'66'0,"0"0"-66"16,0 0 0-16,0 0 22 15,0 0 9-15,0 0-17 16,9 138-12-16,-9-94 5 16,0 6-7-16,0 2-41 15,0-12-149-15,0-12-295 16</inkml:trace>
  <inkml:trace contextRef="#ctx0" brushRef="#br0" timeOffset="32145.46">13660 3735 854 0,'0'0'0'16,"0"0"-15"-16,0 0 15 15,0 0 5-15,0 0-5 0,0 0-13 16,2 125-87-16,-2-103 3 15,-2-6-130-15</inkml:trace>
  <inkml:trace contextRef="#ctx0" brushRef="#br0" timeOffset="32784.73">14166 3404 675 0,'0'0'2'0,"0"0"8"15,0 0-10-15,0 0 70 16,0 0-44-16,114-66-17 16,-85 65 1-16,2-2 16 15,-2 3 0-15,-3 0-16 16,-4 7-6-16,-4 12-3 16,-7 6-1-16,-6 4 1 15,-5 8-2-15,-3 3-9 16,-24 0 10-16,-6 0 3 15,-4-2 3-15,-3-6-6 16,3-4 0-16,6-8 3 16,7-6-1-16,10-8-1 15,10-2 4-15,4-1-1 0,0-3 4 16,0 0 1-16,11 0 13 16,20 0-4-16,10-10-18 15,7-3-1-15,4 2-17 16,-3-2-25-16,-7 1-39 15,-11 0-5-15,-8-6-26 16,-6-2-317-16</inkml:trace>
  <inkml:trace contextRef="#ctx0" brushRef="#br0" timeOffset="33570.6">14789 3374 364 0,'0'0'259'0,"0"0"-245"15,0 0 0-15,0 0 41 16,0 0-9-16,0 0-40 16,-15 21 7-16,-1 2 20 15,-1 5 0-15,1 1-15 16,5-3-9-16,1 2-3 15,8-5 1-15,2 2-2 16,0-3-3-16,0-6 3 16,0-2-3-16,10-2 5 15,1-5-6-15,1-2 3 0,5-3-2 16,-5-2 0-16,5 0-2 16,-4-4 0-16,0-13 0 15,-2-6 0-15,-6-4-4 16,-3-2-3-16,-2-1-12 15,0-2-3-15,-11 0-25 16,-12-4-20-16,2 0-14 16,0-2-39-16,5 1-25 15,10 3 51-15,6 5 72 16,0 2 14-16,0 7 8 16,14 10 99-16,7 2-4 15,4 4-71-15,4 4-15 16,2 0 18-16,5 0-14 0,-3 12-9 15,-2 4-2-15,-4 4-2 16,-4 1 4-16,-13 1-4 16,0 1-7-16,-10 4 7 15,0 1 26-15,-2 2-6 16,-23 2-12-16,-2-2-3 16,0 0 1-16,5-7-3 15,7-2-1-15,5-7 8 16,8-6-3-16,2-2 6 15,0-2 3-15,0-4-6 16,10 2 27-16,19-2 0 16,4 0-29-16,3 0-8 0,-1-16-4 15,-6-6 0-15,-4-6-10 16,-6-3-13-16,-5-2 15 16,-7-6 10-16,-7-1-12 15,0 0 14-15,-9 4 0 16,-18 10-7-16,-2 6 7 15,-2 13 10-15,2 4-10 16,0 3 0-16,0 0-1 16,6 20-3-16,8 9-18 15,9-4-59-15,6 0-235 16</inkml:trace>
  <inkml:trace contextRef="#ctx0" brushRef="#br0" timeOffset="33990.43">15498 3270 251 0,'0'0'538'15,"0"0"-498"-15,0 0-38 16,0 0 18-16,0 0-6 15,0 0-7-15,-31 32-4 16,2-3 8-16,-3 3-3 0,5 0 1 16,4 0-2-1,7-7-5-15,7 0 3 0,5-4-5 16,4 0 1-16,0-2 0 16,4-5 7-16,21-1-8 15,4-3-6-15,2-6-8 16,-3-1-29-16,-8-3 0 15,-1 0-6-15,-11-15 21 16,-8-6 14-16,0 6-12 16,0 1-7-16,-18 4 27 15,-4 5 6-15,-7 5 16 16,0 0-8-16,-4 3-8 16,2 11-4-16,4 2-88 15,11-5-298-15</inkml:trace>
  <inkml:trace contextRef="#ctx0" brushRef="#br0" timeOffset="34382.25">15819 3088 545 0,'0'0'23'0,"0"0"-17"16,0 0-1-16,0 0 65 16,0 0 10-16,89 156-3 15,-69-76-5-15,2 21-17 16,-3 20-11-16,-9 17-24 16,-10-1 4-16,-10-1-24 15,-44-12 0-15,-33-13-5 16,-29-14-47-16,-20-25-218 15</inkml:trace>
  <inkml:trace contextRef="#ctx0" brushRef="#br0" timeOffset="35822.12">16501 3880 585 0,'0'0'30'0,"0"0"-28"16,0 0 12-16,0 0 39 0,0 0-6 15,0 0-36-15,-2 20-1 16,-3-20 6-16,0 0-7 16,1 0-5-16,-3 0 6 15,1-2-7-15,4-2 0 16,2 0-6-16,0 4 6 15,0 0-2-15,0 0 14 16,0 0-12-16,0 0 5 16,0 0-8-16,0 13-30 15,0-2-101-15,-25-5-256 16</inkml:trace>
  <inkml:trace contextRef="#ctx0" brushRef="#br0" timeOffset="38018.12">3230 4522 538 0,'0'0'92'0,"0"0"-83"16,0 0 79-16,0 0 5 16,0 0-67-16,-116 60-2 15,99-36-6-15,1 2 3 16,5 1-4-16,4 0-15 16,7 1 13-16,0-4-11 15,0-3 2-15,0-4-6 16,11-2 1-16,4-8 3 0,4-2-3 15,1-5 0-15,6 0-2 16,3-5-4-16,4-13-13 16,4-5 4-16,-4-2 8 15,-2-3 3-15,-2 0-3 16,-2 5 5-16,-7 2 1 16,-2 6 0-16,-5 9 5 15,-1 4-5-15,1 2 7 16,-1 0-7-16,5 0-3 15,-4 11-1-15,0 5 2 16,-4 1-1-16,-7-3-10 16,-2 1-16-16,0-7 11 15,0-2 5-15,0-4 0 16,0-2-7-16,0 0 20 0,0 0 16 16,-4-6-7-16,0-6-6 15,-5-2 8-15,4 4 1 16,-2 4 3-16,1 2 5 15,4 2 2-15,-5 2-6 16,0 0-11-16,0 0-4 16,-6 0 2-16,-3 15-3 15,1 4 2-15,-1 6 0 16,-1-2-2-16,3 4 1 16,3-4-1-16,5-1 0 15,3-4 0-15,3-2 0 16,0-7 5-16,0-2-3 15,0-4 0-15,3-3 2 0,7 0 4 16,1 0 4 0,7 0 1-16,-2-13-7 0,0-2-3 15,-4-4-3-15,-2 1-2 16,-3 2-9-16,-3 5 9 16,-2 3 2-16,0 5 2 15,-2 2 1-15,0 1 3 16,0 0-3-16,0 0-3 15,0 0 0-15,0 0-1 16,4 0 0-16,4 0 1 0,-2 0 0 16,3 6-5-1,3-2 5-15,-1-4 0 0,-1 0-5 16,6 0-15 0,0 0-4-16,2-3-6 0,1-17-13 15,2-4-2-15,-3-6 6 16,-3-2 27-16,-3-5 12 15,-10 4-11-15,-2 5 5 16,0 10-2-16,0 9 8 16,0 9 15-16,0 0-15 15,0 15-4-15,-10 17 4 16,4 9 9-16,4 9 15 16,-1 5 11-16,3-1-6 15,0 0-9-15,0-5-6 16,0-5 1-16,0-8-6 0,0-10-7 15,0-7-2-15,0-6 0 16,0-9 0-16,0-4 1 16,0 0-1-16,0 0 13 15,0-17-2-15,0-2-9 16,0-6-2-16,0-2-9 16,0-3-3-16,0-4-5 15,0-2-16-15,0-3-41 16,11 5-28-16,5 8 23 15,2 9 64-15,4 10 15 16,1 7 15-16,4 0-8 16,-3 3-4-16,2 14 13 15,-3 6 6-15,-5 0 4 16,-12 4-4-16,-6-1-11 0,0-4-11 16,-31-7 0-16,-22-2 0 15,-14-9 0-15,-6-4-36 16,8 0-23-16,18-9-95 15</inkml:trace>
  <inkml:trace contextRef="#ctx0" brushRef="#br0" timeOffset="38302.26">4026 4520 588 0,'0'0'107'15,"0"0"-107"-15,0 0 12 16,0 0 93-16,25 126-33 16,-25-78-24-16,0 2-22 15,0 0-5-15,0 3-5 16,0-5-9-16,0-1-7 15,-4-3-4-15,0-2-33 16,0-5-71-16,-3-11-104 16,3-10-197-16</inkml:trace>
  <inkml:trace contextRef="#ctx0" brushRef="#br0" timeOffset="40514.51">3843 4782 435 0,'0'0'214'0,"0"0"-214"16,0 0 0-16,0 0 59 15,113-23-26-15,-72 17-22 16,3 0-11-16,1-3 3 0,-1 5-2 15,-2-2-1-15,1-2-2 16,-10 2-3-16,-6 2 4 16,-9 1-1-16,-9-1 0 15,-9 1 2-15,0-1 6 16,0 2 20-16,0-2 3 16,0 0-18-16,-2 2 11 15,-5 0 5-15,-2 0-11 16,0 2 9-16,1 0-12 15,-2 0 0-15,-1 0 0 16,1 2 1-16,-2 14-11 16,-1 6 7-16,-3 2 1 15,3 4 2-15,-1 3 0 16,1-3-13-16,6-3 8 0,3-3-7 16,4-5 2-1,0-8-4-15,0 0 2 0,0-9-1 16,0 0 3-16,13 0 5 15,7 0-8-15,2-12 0 16,3-8-11-16,-5-2-2 16,0-1 7-16,-4-2-12 15,-6 0 1-15,-2-1 9 16,-4 6-4-16,-2 6 12 16,1 5 2-16,-3 9 15 15,0 0-3-15,0 0-7 16,0 0-3-16,0 9-3 15,0 9 2-15,0 4 16 0,0-2-12 16,0 0 2 0,0-2-4-16,0-4-3 0,0-4 4 15,0-2-5-15,0-4 3 16,8 0-2-16,17-4 2 16,6 0-4-16,2 0-4 15,-1 0-5-15,-6 0-19 16,1-11-6-16,-5-6 3 15,-2-1 8-15,-4-2 16 16,-3 2-12-16,-4-1-10 16,-4 9 12-16,-5 1 17 15,0 7 7-15,0 2 1 0,0 0-6 16,0 0-2 0,0 0-1-16,0 0 1 0,0 0 4 15,-7 2 13 1,-2 9 0-16,3 0-6 0,-4 5 8 15,4 5-14-15,1-2 10 16,1 3-6-16,2-1-2 16,2-3 3-16,0-4-4 15,0-2-2-15,0-5-4 16,6-3 2-16,3-1-1 16,5-3 6-16,3 0-3 15,1 0-4-15,7-3-3 16,0-8-11-16,-2-4-20 0,0-3-1 15,-5 0 7-15,-5-2 12 16,1 0-2-16,-5 1 1 16,-3 0-4-16,1 5-7 15,-5 4 28-15,0 7 13 16,-2 3 9-16,0 0-8 16,0 0-9-16,0 3-1 15,0 11 8-15,0 4-5 16,0 2 7-16,-2 1-2 15,-2-3 1-15,1 0-2 16,3-3 2-16,0-2-5 16,0-1-4-16,0-2 0 15,0-5 0-15,0 0 0 16,0-3-2-16,0-2 0 0,3 0 0 16,3 0 13-16,6-2-11 15,3-12-4-15,3 0 0 16,-1-7-1-16,2 0-2 15,-1-1-14-15,-1-3-3 16,-1 5 5-16,-3 6-15 16,-4 6 7-16,-4 4 16 15,-1 4 1-15,1 0 6 16,-1 0 0-16,0 1 2 16,3 16 4-16,0 2 3 15,-2-2 4-15,1 3 0 16,-2 0-6-16,-2-3 0 15,3-2-4-15,-3-6-2 16,3-1 3-16,-3-7-3 0,3-1 2 16,1 0 3-16,5 0-6 15,5 0-3-15,3-3-12 16,6-13-2-16,0-2 8 16,0-7-25-16,-1 3 6 15,0-1 2-15,-1 0-5 16,-1 6-14-16,1 4-2 15,-4 5 25-15,1 8 7 16,1 0 11-16,-4 0 4 16,-1 0 0-16,-5 8 3 15,-5 5 0-15,-3-4 0 0,-3 1 5 16,0-4-8 0,0 0-6-16,0-3-1 0,-3-2-2 15,-3-1 9-15,2 0 22 16,2 0 38-16,-3-1-3 15,-2-6 7-15,2 1-29 16,-1 4-2-16,-3 0-7 16,1 2-8-16,-6 0-15 15,1 0 5-15,-5 2 2 16,3 14-7-16,1 6 9 16,3 0-10-16,4 2 13 15,4-2 0-15,3 0-7 16,0-1 2-16,0-4-5 0,0-2-3 15,0-5-2 1,8-4-1-16,2-2-3 0,3-4-8 16,6 0 1-16,5 0-9 15,3-18-7-15,0-5 6 16,-3-3-4-16,-4 2-10 16,-2 2-3-16,-7 6 19 15,-6 6 19-15,-3 6 14 16,-2 4 3-16,0 0-8 15,0 0-5-15,0 0-3 16,0 0 0-16,0 7 6 16,2 5 4-16,0-2 11 15,5 1-9-15,0 0-4 16,2-1-3-16,1-1 0 0,4 0-2 16,3-1-3-16,4-4-1 15,4-4-1-15,1 0-9 16,3 0-31-16,1-2-23 15,-5-17-7-15,-2 0 7 16,-7-6 26-16,-7-1 1 16,-5 1-9-16,-4 0-9 15,0 7-18-15,0 9 73 16,0 9 40-16,0 0-28 16,0 0-5-16,0 21 41 15,0 11 18-15,0 9-30 16,0 11 13-16,-2 8 7 15,-9 12-10-15,-1 8-13 0,1 4-10 16,1-4-2 0,-4-9 4-16,1-10-16 0,-3-12-8 15,1-15 6-15,-4-10-2 16,0-10 2-16,-8-10 1 16,-12-4 8-16,-13-2-2 15,-15-26-14-15,-7-11-24 16,-1-6-126-16,5-16-112 15</inkml:trace>
  <inkml:trace contextRef="#ctx0" brushRef="#br0" timeOffset="40928.93">4531 4488 869 0,'0'0'0'0,"0"0"-1"16,0 0 1-16,0 0 49 16,0 0-47-16,0 0 5 15,0 0 25-15,0-6 15 16,0-9-47-16,0 0-28 16,5-1 11-16,6 6-2 15,4 5 0-15,4 5 0 16,0 0 4-16,-1 0 13 15,-5 7 0-15,-7 10-3 16,-6 8-26-16,-8-3-95 16,-25-7-100-16</inkml:trace>
  <inkml:trace contextRef="#ctx0" brushRef="#br0" timeOffset="41639.08">6339 4610 785 0,'0'0'7'0,"0"0"3"0,0 0 4 16,-104 112 47-16,76-54-9 16,6 4-13-16,8 3-9 15,12-5-14-15,2-2 4 16,7-5-10-16,21-9-3 16,7-9-7-16,0-11-6 15,5-7-41-15,0-13-45 16,0-4-67-16,-2-3-81 15</inkml:trace>
  <inkml:trace contextRef="#ctx0" brushRef="#br0" timeOffset="42630.43">6837 4871 581 0,'0'0'72'0,"0"0"-48"15,0 0 86-15,0 0-26 16,0 0-58-16,0 0-26 15,-6 15 0-15,-8 9 13 16,3 2-5-16,0 1-4 16,2-1-2-16,2-4-1 0,3-2 2 15,0-3-2-15,4 0 3 16,-2-9-2-16,2-2-2 16,0-6 0-16,0 0 2 15,0 0 2-15,0 0 4 16,-3-14-1-16,1-10-6 15,0-2 2-15,-8 0-3 16,0-2 0-16,-6-1 2 16,-4 4-2-16,2 0 0 15,3 6 0-15,1 7-5 16,7 6-10-16,5 6-39 16,2 0-20-16,0 0-10 15,5 6-38-15,22 7 46 16,6 4-129-16</inkml:trace>
  <inkml:trace contextRef="#ctx0" brushRef="#br0" timeOffset="44114.23">7064 4929 280 0,'0'0'262'16,"0"0"-223"-16,0 0-30 15,0 0 82-15,0 0 39 16,0 0-95-16,27-76-22 15,-35 74 8-15,-9 2 10 16,2 0-18-16,-3 0 2 16,-3 3 0-16,0 11 2 0,-4 4-4 15,6 5-5-15,-1-3-4 16,4 2-4-16,3 0 1 16,2 0-2-16,3-6 6 15,6-4-3-15,2-1-2 16,0-6 0-16,0-2 0 15,0 0 0-15,0-3 0 16,0 0-2-16,0 0-4 16,8 0 5-16,2-9-2 15,3-4-7-15,1-5 6 16,-1 2-4-16,-4 2-1 16,-2 4 5-16,-2 6 4 15,-3 4 0-15,-2 0-3 16,0 0-3-16,0 0-1 0,0 0 2 15,4 0 3-15,-2 0 2 16,3 6 3-16,1 0-3 16,4 0 1-16,3-1 1 15,3-3-2-15,3 1 0 16,4-3 0-16,-1 0-1 16,1 0-15-16,1 0-16 15,0-8-41-15,3-10 3 16,0-6 13-16,0-5 20 15,-2-3 16-15,-6-1 17 16,-7-3-2-16,-10 3-3 16,-2 10 6-16,0 8-15 15,-5 11 18-15,-8 4 15 16,0 0 0-16,-1 14 0 0,3 8 10 16,-1 5 3-16,4 3 9 15,-1 2 5-15,2 1 10 16,3 2-11-16,-1-3-9 15,1 1-6-15,1-4-15 16,3-8-3-16,0-4-6 16,0-9 3-16,0-4 2 15,0-4-1-15,14 0 3 16,6-2 0-16,2-19-9 16,3 2-16-16,-6-1-5 15,-3 2 5-15,-3 6 12 16,-5 4 1-16,-2 4 3 15,-1 4 1-15,1 0-1 0,3 0 0 16,0 0 0-16,2 2 1 16,-2 6 5-16,3 4-5 15,-6-4 3-15,5 4-4 16,3-4 1-16,-3-4 1 16,5 3 0-16,-1-7-2 15,1 0 5-15,1 0-5 16,1-3-3-16,0-15-15 15,-2 0-17-15,-3-2-13 16,0 4 8-16,-2 4 36 0,-6 3 4 16,-1 4 10-1,-2 5 17-15,-2 0-5 0,0 0-10 16,0 0-3-16,0 0-2 16,0 0-3-16,0 9 10 15,0 2 0-15,0 1-4 16,0-2 5-16,0 2-6 15,0-2 10-15,5 0-2 16,2 0-5-16,1-2-7 16,3 1 2-16,1-6-5 15,-1 1 4-15,3-4-5 16,-1 0-1-16,3 0-4 16,1 0-14-16,-3-6-4 15,1-6-1-15,-1 0-2 16,-1-2 9-16,-2 0 8 0,-4 0-1 15,0 5-32-15,-5 6 37 16,0 0 4-16,-2 3 4 16,0 0 2-16,0 0 4 15,0 0-5-15,0 13-4 16,0 3 9-16,0-2-1 16,0-2-5-16,2-2-1 15,11-2 3-15,10 0 1 16,8-3 0-16,4-5-7 15,6 0-1-15,3 0 1 16,-4-13-9-16,-4-3-11 16,-10-5-2-16,-10-9-13 0,-5 1-17 15,-4-7 14-15,2-8-2 16,-2-3 8-16,-1 0 3 16,-6 10-3-16,0 13 32 15,0 16 14-15,0 8 15 16,-4 0-29-16,-14 16 9 15,-4 18 39-15,-5 6-5 16,-2 11-3-16,2 4 5 16,5 3-17-16,7 3-12 15,8-3-15-15,7 0 3 16,0-4 9-16,0-10-13 16,11-6-8-16,7-15-139 15,6-16-113-15</inkml:trace>
  <inkml:trace contextRef="#ctx0" brushRef="#br0" timeOffset="44286.76">8342 5129 777 0,'0'0'257'0,"0"0"-257"16,0 0-32-16,0 0 28 15,22 147-1-15,-38-95-6 16,-13-8-270-16</inkml:trace>
  <inkml:trace contextRef="#ctx0" brushRef="#br0" timeOffset="45113.88">8726 4986 596 0,'0'0'189'0,"0"0"-174"15,0 0-13-15,0 0 42 0,0 0 8 16,0 0-40-1,92-91-3-15,-67 81-2 0,-1 3 16 16,3 7-9-16,-2 0-9 16,-1 3-5-16,-2 17 0 15,-4 6-5-15,-7 6 4 16,-11 4-1-16,0 4-7 16,-11 3 5-16,-22-6 3 15,-3-3-2-15,0-7 6 16,5-10 7-16,9-3-8 15,8-8 1-15,10-6-2 16,4 0 1-16,0 0 9 16,0 0 15-16,9 0 7 15,22-4-9-15,12-7-24 0,3-2-7 16,1 4-22-16,-5-4-44 16,-8 5-40-16,-7-6-89 15,-7-1-265-15</inkml:trace>
  <inkml:trace contextRef="#ctx0" brushRef="#br0" timeOffset="45838.08">9295 4923 532 0,'0'0'228'0,"0"0"-207"15,0 0-16 1,0 0 56-16,0 0-29 0,0 0-31 15,-35 24 11-15,16 2 15 16,4 2-8-16,4 5-1 16,2-2-2-16,2 1-5 15,5 0-5-15,2-2-5 16,0-5-1-16,0-6 5 16,2-5-5-16,7-3 1 15,4-5-1-15,-1-5-10 16,3-1-3-16,-1 0-2 15,1 0 8-15,1-6 7 16,-3-7-2-16,-1-5 2 16,-4-4 0-16,-5-3-2 0,-3 0-10 15,0-4-26-15,-3-1-33 16,-13 4 42-16,-3-2-6 16,1 4-5-16,5 2 11 15,3 6 29-15,10 4 2 16,0 5-1-16,0 0 9 15,23 3-6-15,8 1-4 16,4 3 0-16,-1 0 0 16,-5 0 1-16,-5 3-1 15,-5 5 1-15,-6 5-1 16,-5 8 2-16,0 1 3 16,-8 4 5-16,0 4 3 15,0 0-1-15,-3 0 5 0,-6 3 6 16,2-8-7-1,3-3 0-15,2-5-5 0,2-8-3 16,0-3 1 0,0-2 0-16,17-4-6 0,8 0 4 15,4 0-7-15,0 0-8 16,-2-1-20-16,-5-17 12 16,-4-8 11-16,-2-10 5 15,-6-5 0-15,-1-7-6 16,-4 4-12-16,-5 6 1 15,0 9 10-15,0 16-11 16,-20 8 17-16,-5 5 1 16,-8 3 1-16,-3 18-1 15,5 10-4-15,4 3 0 0,7 1-61 16,14-2-83-16</inkml:trace>
  <inkml:trace contextRef="#ctx0" brushRef="#br0" timeOffset="46380.4">9869 4874 521 0,'0'0'183'0,"0"0"-172"16,0 0-2-16,0 0 61 16,0 0-34-16,0 0-35 15,70-46-1-15,-53 45 0 0,2 1 0 16,-2 0 2-16,1 0-2 16,0 0 0-16,-2 7 0 15,-6 7 0-15,0 5 2 16,-6 5 3-16,-4 3 10 15,0 8 0-15,0 1-3 16,0 4 16-16,-2 0-19 16,-10 4-7-16,4-4 5 15,-3-4-7-15,-3 1 0 16,5-7-1-16,-1 2 0 16,-2-6-48-16,1-4-71 15,-2-8 16-15,-3-5-31 16,1-9-116-16</inkml:trace>
  <inkml:trace contextRef="#ctx0" brushRef="#br0" timeOffset="46538.01">10017 5035 538 0,'0'0'128'0,"0"0"-117"15,129-28-11-15,-100 24 0 16,-7 4-11-16,-11 0-127 0</inkml:trace>
  <inkml:trace contextRef="#ctx0" brushRef="#br0" timeOffset="46746.75">10369 5253 547 0,'0'0'134'15,"0"0"-131"-15,0 0 7 16,0 0 41-16,0 117-20 16,-2-87-31-16,-5-2-5 15,0-8-100-15,5-8-215 16</inkml:trace>
  <inkml:trace contextRef="#ctx0" brushRef="#br0" timeOffset="47381.75">10823 5047 628 0,'0'0'0'0,"0"0"6"15,0 0 11-15,0 0 79 0,0 0-80 16,0 0-11-1,41-78 2-15,-20 62 16 0,6 2 4 16,0 4-16-16,2 4 9 16,-4 6-14-16,0 0 6 15,-4 6-7-15,-5 18-5 16,-5 8 1-16,-9 8-1 16,-2 4-2-16,-4 4 2 15,-23-4 3-15,-6-6-3 16,-3-6 0-16,1-6 3 15,1-5-1-15,10-7 8 16,11-6-9-16,8-6 1 16,5-2-1-16,0 0 0 15,0 0 9-15,26 0-4 0,15 0 6 16,12 0-11-16,3 0-1 16,-3-2-1-16,-9-9-27 15,-7 0-71-15,-8-6-57 16,-12-2-219-16</inkml:trace>
  <inkml:trace contextRef="#ctx0" brushRef="#br0" timeOffset="48133.68">11425 4936 448 0,'0'0'376'16,"0"0"-376"-16,0 0 5 15,0 0-5-15,0 0 40 16,0 0-26-16,-104 45-8 16,83-21 6-16,5 2-2 15,5 2 1-15,5 2-6 16,2 0-2-16,4 0 2 15,0-7-2-15,0-6-1 16,2-4 0-16,13-8-4 16,5-3-9-16,5-2 0 0,2 0-18 15,-1 0 2-15,-4-2-1 16,-8-14 5-16,-5-2 21 16,-9-4 1-16,0-1-32 15,0-6-1-15,-25-1-6 16,-4 0 20-16,-2 0 3 15,6 2-1-15,8 4-3 16,13 3-11-16,4 6 29 16,0 3 6-16,13 1 21 15,11 4-13-15,5 2 12 16,0 5-14-16,3 0-3 16,-1 0 0-16,-7 5-3 15,-8 8-1-15,-6 6 1 0,-4 3 6 16,-6 2-2-1,0 2 4-15,0-2 0 0,0-1 8 16,-10 0 5-16,1-3-5 16,5 0-6-16,-2 1 3 15,3-4-14-15,3-3 5 16,0-4-7-16,3-1 4 16,16-6 9-16,8 2-12 15,6-4 14-15,-2-1-14 16,-4 0 2-16,0-12 3 15,-6-12-6-15,-2-8 3 16,-1-4-6-16,-3-3 3 16,-5 4-2-16,-10 3-3 15,0 4-20-15,-18 6-3 0,-18 4 16 16,-4 3-13-16,0 5-3 16,8 9 21-16,13 1-47 15,12 0 14-15,7 10 0 16,0 12-19-16,7 4-88 15</inkml:trace>
  <inkml:trace contextRef="#ctx0" brushRef="#br0" timeOffset="48643.61">12017 4918 677 0,'0'0'54'0,"0"0"-41"16,0 0 96-16,0 0-5 16,0 0-99-16,0 0-5 15,-17-5-2-15,-10 5 2 16,0 0 0-16,5 4-24 15,9 6-16-15,1 2 7 16,10 6 25-16,2 9-5 16,0 4 6-16,16 9-9 0,13 4-10 15,7 0-12 1,-3-2 2-16,-4-4 17 0,-9-8-6 16,-11-7-7-16,-9-10-3 15,0-6 1-15,0-7 5 16,-9 0 29-16,-5-7 44 15,-1-12 3-15,1-6-16 16,6-3-12-16,4-3-13 16,4 0 3-16,0-1-2 15,0 4-7-15,2 0 9 16,11 2-9-16,3 2-32 16,-3 4 17-16,-2 2 14 15,-4 2-6-15,-7 6-7 0,0 2-32 16,0 2-109-1,-4 2-62-15</inkml:trace>
  <inkml:trace contextRef="#ctx0" brushRef="#br0" timeOffset="49747.2">12416 4753 582 0,'0'0'104'15,"0"0"-97"-15,0 0-5 16,0 0 19-16,0 0 41 15,85 124-12-15,-60-48-10 16,-3 16-1-16,-4 10-24 16,-7 3 5-16,-6-7 2 15,-5-14-17-15,-3-18-5 16,-31-12 0-16,-10-16-3 16,-12-16-14-16,-6-16-43 15,0-6-133-15,8-17-73 16</inkml:trace>
  <inkml:trace contextRef="#ctx0" brushRef="#br0" timeOffset="49927.36">13002 5409 1094 0,'0'0'0'16,"0"0"-457"-16,0 0 105 0</inkml:trace>
  <inkml:trace contextRef="#ctx0" brushRef="#br0" timeOffset="52196.8">2414 5721 213 0,'0'0'429'0,"0"0"-348"0,0 0 0 15,0 0 84 1,0 0-52-16,0 0-72 0,0 0-41 16,-13-39-1-16,3 49-6 15,-9 16 7-15,-3 11 4 16,0 3 8-16,4 1-4 15,7 4-5-15,4-4 0 16,7-4 0-16,0-3-3 16,0-5-2-16,18-9 0 15,2-8-2-15,4-9-5 16,3-3-2-16,6 0 6 16,6-11-13-16,1-15-6 15,4-5-3-15,1-1-10 16,-5 3 3-16,0 2 13 0,-4 7 17 15,-12 8 2-15,-4 6 2 16,-9 6 0-16,-6 0 0 16,4 0-10-16,0 9 3 15,-1 8 6-15,2 1 0 16,-4-2-1-16,-1-3 4 16,-1-2-3-16,-2-5 2 15,0-4-1-15,-2 0 0 16,0-2 0-16,2 0 7 15,-2 0 21-15,0-10-12 16,0-6-15-16,-13 4-1 16,0 0-6-16,-3 4 6 15,6 4 4-15,-2 2-1 0,1 2-3 16,2 0 3 0,-5 0 4-16,-3 0 2 0,-1 14 5 15,-5 7-4-15,6-2 8 16,3 4-6-16,1 0-6 15,3 0 2-15,2 0-8 16,6-5-7-16,2 0 3 16,0-5 4-16,0-5 0 15,18-4 4-15,5-4-4 16,6 0 0-16,-1 0-3 16,-1-4 0-16,-3-10 3 15,-8-2-2-15,-5 0-9 16,0-5-6-16,-7 6 1 0,2 0-10 15,-4 8 4-15,-2 4 17 16,0 3 1 0,0 0 4-16,0 0 0 0,2 0 1 15,2 0 1-15,-2 6-2 16,5 5 6-16,-1-1 2 16,2-1-6-16,3 0-1 15,2-1 3-15,3-4-3 16,2-3-1-16,1-1 0 15,2 0-14-15,3 0-11 16,0-13 3-16,1-5-16 16,-5-6 9-16,-7-5-1 15,-5 1-3-15,-4-4 0 16,-4 2 8-16,0 10 6 0,0 6 19 16,0 11 34-16,0 3-26 15,0 3-7-15,0 21-1 16,0 12 50-16,-2 8-9 15,-6 6-11-15,2 4-7 16,2-1 2-16,1 0-1 16,-1-8-11-16,4-7 8 15,-2-8-16-15,2-10 3 16,0-8 1-16,0-6-8 16,0-6 1-16,0 0 3 15,0 0 7-15,0-4-1 16,0-16-11-16,0-6-7 0,0-6 6 15,0-4-19 1,0-4-2-16,2-4-4 0,15 2-10 16,4 5 5-16,1 9-12 15,5 11 43-15,-1 11 5 16,3 6-4-16,2 0 1 16,0 16-1-16,-2 10 3 15,-4 2-1-15,-7 3-3 16,-11 0 1-16,-7-3-4 15,0-6-29-15,-23-4-42 16,-14-10 23-16,-11-8-4 16,-2 0-27-16,-2 0-66 15,12-19-111-15</inkml:trace>
  <inkml:trace contextRef="#ctx0" brushRef="#br0" timeOffset="52459.02">3449 5759 733 0,'0'0'137'15,"0"0"-137"-15,0 0 0 0,0 0 9 16,29 127 36-1,-29-74-24-15,0 3-13 0,0 1 1 16,-7 0-3 0,0-2-4-16,2-3-2 0,1-4-31 15,-2-9-113-15,-1-12-51 16</inkml:trace>
  <inkml:trace contextRef="#ctx0" brushRef="#br0" timeOffset="54665.64">3375 6057 641 0,'0'0'53'0,"0"0"-48"0,0 0 0 16,0 0 18-16,149-40-13 15,-104 39-7-15,-1-1-2 16,3 2-1-16,-7 0 3 15,-2-3 0-15,-9 2-3 16,-9 1 0-16,-7-3 0 16,-5-1 0-16,-4 0 7 15,-4-2 1-15,0 1 26 16,0-5 18-16,0-5-19 16,-2 4-21-16,-8-5 2 15,2 8 7-15,1-1 5 16,1 6-6-16,1 3 11 0,0 0-7 15,-4 0-9-15,-1 0-14 16,-9 6 4-16,0 11 0 16,-4 7 4-16,3 5-1 15,3 1 8-15,5 0-7 16,5 0-1-16,5-3 1 16,2 0-6-16,0-4 0 15,0-4-3-15,5-3 2 16,3-6-3-16,0-4 1 15,-2-6-1-15,3 0-3 16,5 0 2-16,5-10-3 16,4-10-10-16,-1-1-4 15,-2-2 6-15,-2 1-1 0,-7 4 11 16,-5 4 3 0,-1 4 2-16,-5 5-2 0,0 5 5 15,0 0 10-15,0 0-12 16,0 0-3-16,0 0 1 15,0 0-2-15,0 0 0 16,0 8 1-16,0 7 1 16,0-1 4-16,3-1-5 15,5 2 7-15,1-3-4 16,1-3-3-16,-2-3 0 16,3-5-4-16,3-1-16 15,3 0 13-15,3 0-20 16,5-6-18-16,-3-10 12 15,-4-3-10-15,-3 2 3 0,-5-3-10 16,-6 4 22-16,-2 6 25 16,-2 1 3-16,0 8 0 15,0 1 0-15,0 0-20 16,0 0 20-16,0 0 15 16,0 0-4-16,0 0 1 15,0 0 12-15,0 0 0 16,0 0-10-16,-6 8 20 15,-2 7-12-15,0 6-4 16,1 0-9-16,3 4 10 16,2-5-13-16,2-4-4 15,0-4-2-15,0 0 0 16,0-4 0-16,13-1 5 0,7-2-3 16,-3-1 2-1,2-4-4-15,-1 0-11 0,-3 0-17 16,3 0-26-1,-3-4-6-15,3-12 6 0,0-4 22 16,2-6-1-16,0-2 23 16,-2 2 5-16,-4 1 5 15,-4 7 3-15,-7 7 16 16,-3 7 29-16,0 1 1 16,0 3-28-16,0 0-21 15,0 0-2-15,0 7 2 16,-7 4 14-16,1 4 4 0,-2 1 1 15,6 2 8-15,-2-1-12 16,4 2 0-16,0-2-10 16,0-4 4-16,0-5 0 15,0 0-9-15,0-6 4 16,0-2 3-16,0 0-7 16,0 0 7-16,2 0 0 15,10-8 2-15,1-10-9 16,3-2-20-16,-1-2 4 15,-1 2-22-15,-4 2 11 16,-3 7 12-16,-1 5 11 16,-1 6-4-16,2 0 8 15,0 0-2-15,3 0 2 0,-3 0 1 16,0 6 7 0,-2 3 4-16,-1-1 3 0,-2 6 3 15,2-2-7-15,3 2-1 16,-2 0-3-16,2 1 7 15,-1-4-13-15,3-1 1 16,-3-4 0-16,4-4 6 16,1-2-8-16,5 0-3 15,3 0-9-15,6 0-9 16,-3-6-5-16,1-10-7 16,-1-6-18-16,-2-3 12 15,0-1-3-15,-2-1-5 0,-2 3 9 16,-3 5 1-16,-3 10 26 15,-2 6 11 1,-4 3 1-16,3 0 2 16,-1 0 7-16,-2 5 11 0,4 4 5 15,-8 1 4-15,0 1-16 16,0-1 14-16,0-5-24 16,0 0 1-16,0-2-1 15,0-3-2-15,0 0 7 16,0 0 2-16,0 0 16 15,0 0 9-15,0 0-23 16,-8-5 0-16,2 1 0 16,-3 1 6-16,1 3-16 0,-2 0 8 15,-1 0-6 1,1 0 6-16,-4 0 9 0,3 9-13 16,-1 7 4-16,3 4-6 15,3 4 24-15,-1 0-19 16,5 2 2-16,0 1-6 15,2-6-1-15,0-1-5 16,0-5 0-16,7-8-1 16,10-3-3-16,3-4-10 15,3 0 9-15,4-6-2 16,-4-14-6-16,0-2-7 16,-3-2-1-16,-2-1-10 15,-4 2 14-15,-4 1 13 16,-1 3 2-16,1 3-6 15,-6 7-4-15,-4 4 12 16,0 5 11-16,0 0 1 0,0 0 4 16,0 0 8-16,0 0-19 15,0 0-1-15,0 9-4 16,0 3 12-16,2-1-7 16,2 1 3-16,5-1-6 15,1-3-1-15,5-2 4 16,3-4-5-16,4-2-8 15,7 0-12-15,5-4-6 16,-3-14-17-16,0-1-43 16,-3-6 20-16,-5-2 28 15,-3 4 31-15,-3 3 7 16,-5 5 2-16,-3 8 3 16,-7 7 27-16,-2 0-14 0,0 1-14 15,0 26 25-15,0 10 12 16,-4 15-9-16,-11 6-2 15,1 13 1-15,3 11 1 16,7 12-8-16,4 11-6 16,0 4 2-16,6-3 3 15,9-6-9-15,-3-21-6 16,-12-14-6-16,0-19-2 16,-14-16-2-16,-26-18 1 15,-16-12 1-15,-19-7 9 0,-14-34-1 16,-5-14-8-16,1-5-29 15,12-15-88-15,14-14-151 16</inkml:trace>
  <inkml:trace contextRef="#ctx0" brushRef="#br0" timeOffset="55028.53">4172 5884 739 0,'0'0'116'16,"0"0"-111"-16,0 0-4 15,0 0 47-15,0 0-48 16,0 0 0-16,0 0 3 16,-31-67 7-16,31 47-2 15,0 2 0-15,0 0 5 16,10 5 18-16,3 4-10 16,0 6-11-16,-4 3-10 15,0 0 0-15,-1 0-12 16,-2 17-35-16,-2 5-33 0,-4 1-88 15,0 0 3-15,0-10-194 16</inkml:trace>
  <inkml:trace contextRef="#ctx0" brushRef="#br0" timeOffset="55647.84">5886 5861 831 0,'0'0'53'16,"0"0"-31"-16,0 0 50 15,0 0-9-15,0 0-59 16,0 0 7-16,-60 128 23 16,31-57 7-16,4 7-11 15,14 0-24-15,11-6 0 16,0-6-6-16,21-10 1 0,18-9-1 16,11-12-5-16,0-8-10 15,0-12-33-15,-2-15-31 16,-5 0-41-1,-9-11-120-15,-10-18-263 0</inkml:trace>
  <inkml:trace contextRef="#ctx0" brushRef="#br0" timeOffset="56481.56">6145 6086 656 0,'0'0'74'16,"0"0"-74"-16,0 0 27 15,0 0 51-15,0 0-57 16,0 0-20-16,24-44-1 15,-10 36 9-15,5-1-7 16,1 6 1-16,1 3-3 16,4 0 1-16,-6 0 6 15,1 12 2-15,-5 10-6 0,-5 6 11 16,-6 2 1-16,-4 2 3 16,0-5-16-16,0-2 11 15,0-7-9-15,-9-8 2 16,4-6-5-16,5-2 1 15,0-2 10-15,0 0 16 16,0-15-7-16,0-8-21 16,0-5-31-16,0 0-6 15,12-1-15-15,3 2-19 16,1 5 31-16,4 8 36 16,-2 7 4-16,-3 6 0 15,6 1 5-15,-3 0 14 16,-1 1 11-16,-1 17-1 15,-7 9-1-15,-1 3-5 0,-5 4 2 16,-3 0-5 0,0-5-7-16,0-4-5 0,0-5 2 15,0-10-8-15,0-6-1 16,0-4 7-16,0 0 0 16,11 0 3-16,7-20-11 15,6-10-23-15,3-2 3 16,0-3-3-16,0-2 6 15,2 3-21-15,-5 4-5 16,-4 12 6-16,-6 7 25 16,-8 11 12-16,-1 0-1 15,1 2-4-15,-2 16 5 16,3 6 40-16,-2 2-14 0,0 0-7 16,-1-3-5-1,0-6-1-15,1-4-1 0,1-3-8 16,1-2 4-16,2 2-6 15,2-1 3-15,-2-4-5 16,2 3-2-16,4-4-39 16,1-2-32-16,3-2-3 15,-2 0-11-15,-1 0 14 16,-7-12 5-16,-3 0-33 16,-4 2-49-16,-2 6-126 15</inkml:trace>
  <inkml:trace contextRef="#ctx0" brushRef="#br0" timeOffset="57613.55">6935 6200 351 0,'0'0'143'16,"0"0"-126"-16,0 0-10 16,0 0 21-16,0 0-28 15,0 0-25-15,0-10 0 16,0 8 16-16,0-4 9 15,0 0 9-15,2 0 47 16,3 0 9-16,2-4-13 16,-5 2 31-16,3-2-6 15,-5 0-28-15,4 0-9 0,-2 3-19 16,0 0-1 0,0 1-4-16,-2 2 14 0,0 2-15 15,0 0 0-15,0 2 4 16,0 0-4-16,0 0-4 15,0 0-11-15,0 0-2 16,0 0 2-16,-12 4 0 16,0 10 6-16,-3 2-2 15,4 4 1-15,1 2 4 16,4-2-2-16,4-1-2 16,2-5-2-16,0 1 0 15,0-7-2-15,0-4 1 16,0-1 2-16,0-3-1 0,4 0-3 15,5 0-3-15,2-5-7 16,2-13-11-16,1-2-6 16,-1-2 8-16,-2 1 0 15,-4 6 7-15,-2 7 12 16,-5 2 2-16,0 6 4 16,0 0-6-16,0 0 0 15,0 0-5-15,0 6 0 16,0 10 5-16,2 2 5 15,2 2 1-15,0-3 4 16,1 0-4-16,2-5-4 16,-2-3 0-16,-1-3-2 15,2-5 0-15,5-1 0 0,7 0-13 16,5 0-15-16,4-18-15 16,-3-7-13-1,0 0-49-15,1-7-9 0,-5-3 61 16,0-2 45-16,0-7 0 15,-5-2 4-15,-5 3-3 16,-6 11 7-16,-4 14 16 16,0 10 82-16,0 8-20 15,0 0-76-15,0 0 0 16,-16 12 18-16,-3 10 12 16,0 5-11-16,2 0-8 15,1 5 9-15,3 4 4 16,4 5-1-16,6-3-4 15,3-4-5-15,0-4-5 0,0-9 1 16,0-2-9-16,3-9-3 16,1-3 0-16,1-6 0 15,4-1 0-15,2 0-6 16,9 0-13-16,0-14-14 16,4-4-7-16,-1 0-35 15,-1-4-14-15,1 6 24 16,-6 6 24-16,-1 4 32 15,-7 6 9-15,-3 0 7 16,3 0 9-16,-2 4 23 16,0 7 4-16,-3-4-11 15,0 0-17-15,3 0-6 16,2-3-3-16,4-2-4 0,0-2-2 16,3 0-3-16,-1 0-40 15,-1 0 14-15,2-10 19 16,-3 0-15-16,-2 3-6 15,1 1 2-15,-8 1 12 16,1 5 12-16,-3 0 5 16,-2 0 10-16,0 0 13 15,0 0 6-15,0 0 6 16,0 2-14-16,0 8-10 16,0 3-11-16,0 2-1 15,0-5-43-15,0-5-57 16</inkml:trace>
  <inkml:trace contextRef="#ctx0" brushRef="#br0" timeOffset="57922.85">7624 6003 785 0,'0'0'0'15,"0"0"8"-15,0 0 36 16,0 0 57-16,0 0-82 16,0 0-17-16,-34-46 7 15,28 24 3-15,6 0-6 16,0 2-6-16,0 2 6 0,0 8-12 16,0 6 2-16,0 4-6 15,0 0-9-15,6 0-26 16,10 12 8-16,-1 8 28 15,1 4-13-15,-7 0-45 16,1-2-43-16,-6-1-130 16</inkml:trace>
  <inkml:trace contextRef="#ctx0" brushRef="#br0" timeOffset="58114.95">7874 6247 859 0,'0'0'31'15,"0"0"-22"-15,0 0-9 16,-23 125 0-16,-10-79-5 16,-5-5-150-16,2-14-448 15</inkml:trace>
  <inkml:trace contextRef="#ctx0" brushRef="#br0" timeOffset="58899.23">8431 6250 616 0,'0'0'232'15,"0"0"-229"-15,0 0 1 16,0 0 58-16,0 0-10 15,0 0-43-15,-5-39-8 16,5 28 3-16,0-5 11 16,5 2-6-16,10 3 4 15,1 2-5-15,-1 3-2 16,3 6-3-16,0 0-3 16,2 0-4-16,-4 9 3 15,-3 8 0-15,-7 9-6 16,-6 2 4-16,0 4-2 0,-10 0 2 15,-22-2-3-15,-3-1 6 16,-4-6 3-16,6-2 3 16,9-5-6-16,10-5 3 15,8-2-3-15,4-5-5 16,2 0 4-16,0 2 0 16,29-3 1-16,13 1 0 15,9-4-39-15,5 0-27 16,-1 0-36-16,-3-1-45 15,-3-15-32-15,-7-2-220 16</inkml:trace>
  <inkml:trace contextRef="#ctx0" brushRef="#br0" timeOffset="59646.58">8907 6261 126 0,'0'0'512'0,"0"0"-411"16,0 0-48-16,0 0 81 15,0 0-57-15,0 0-64 16,10-14-13-16,-18 21 0 16,-9 13 3-16,1 3-1 15,1 0 1-15,-1 4 0 16,7-4-1-16,0-1-2 16,9-4 2-16,0 1-2 15,0-4-1-15,5 0-5 0,14-3-4 16,4-2-18-16,-1-2-4 15,-7-6-5-15,1-1-15 16,-3-1-20-16,-1 0 36 16,1 0 29-16,-4-13 6 15,0-7 1-15,-4-7 3 16,-5 2-1-16,0-1 4 16,0-2-6-16,0 3-2 15,0 1 1-15,-9 4 1 16,2 2 4-16,2 6 13 15,3 5-6-15,2-2 3 16,0 5 12-16,0 0-12 16,11 0-5-16,11 0-6 15,3 4-3-15,2 0-1 16,0 0 1-16,-6 0-1 0,-2 4 0 16,-6 8 1-16,-6 4-7 15,-5 2 6-15,-2 4 1 16,0 0 7-16,0 0-3 15,0 3 11-15,0-2-7 16,0-2-4-16,2-3 8 16,9-4-8-16,10-5 3 15,1 0-2-15,2-7-4 16,3-2-1-16,0 0-2 16,-1 0-8-16,-1-18-1 15,0-2-18-15,-8-7-4 16,-3-3 17-16,-5-2 7 0,-3 3-8 15,-6 4 17-15,0 7 1 16,0 8 20-16,-15 4-13 16,-12 4-8-16,-6 2 3 15,2 0 1-15,4 0 1 16,9 8-5-16,9 6-9 16,5-2 0-16,4 0-11 15,0 0-11-15,0-3-19 16,21-2-15-16,10-1-39 15,10-4-287-15</inkml:trace>
  <inkml:trace contextRef="#ctx0" brushRef="#br0" timeOffset="60012.66">9663 6203 485 0,'0'0'317'0,"0"0"-248"0,0 0-30 15,0 0 86-15,0 0-106 16,0 0-13-16,-31-37-6 15,-5 43 7-15,5 6-4 16,8-2-3-16,12 0-1 16,6-4-1-16,5-2 1 15,0-1-1-15,0 2-1 16,0 3-12-16,0-2-11 16,0-4-27-16,10 0-21 15,1-2-15-15,0 0 16 0,2-10 17 16,3-4 40-1,-5 1 16-15,-2 4 31 0,-5 7 52 16,-2 2-5 0,5 0-45-16,-2 17-27 0,4 16 20 15,-3 7-6-15,-6 5-8 16,0 2-11-16,0 0 1 16,0 0-2-16,-6 0-9 15,-3-7-77-15,2-14-101 16,2-16-350-16</inkml:trace>
  <inkml:trace contextRef="#ctx0" brushRef="#br0" timeOffset="60171.8">9875 6528 467 0,'0'0'525'16,"0"0"-525"-16,0 0-60 15,0 0 59-15,-6 144-1 16,-33-103-22-16,-1-5-309 16</inkml:trace>
  <inkml:trace contextRef="#ctx0" brushRef="#br0" timeOffset="61215.65">10316 6236 547 0,'0'0'38'0,"0"0"-34"16,0 0 18-16,0 0 51 15,0 0-39-15,118-22-26 16,-97 38 0-16,-2 8 19 16,-3 2 1-16,-10 3-8 15,-6 0-10-15,0 3-7 16,-12 1-1-16,-21-4-2 15,-5 0 2-15,-1-4 5 16,5-4-2-16,7-3 4 16,7-8-6-16,11-6 1 0,7-2 1 15,2-2-4 1,0 0 21-16,4 0 16 0,26 0-22 16,11-10-16-16,15-6 0 15,0-2-8-15,-2-4-10 16,-12-3 10-16,-4 2-5 15,-12 0-1-15,-3 5-36 16,-10 4-2-16,-3 6 52 16,-6 4 10-16,-4 4 8 15,0 0-5-15,0 0 18 16,0 8 1-16,0 10-3 16,0 6-2-16,0 5-8 15,0-3-3-15,0 1 0 16,0-2-10-16,0-7-2 0,0 0-1 15,4-6 1-15,11-4-2 16,8 0 0-16,8-5-2 16,2-3-20-16,3 0-9 15,-7-19 14-15,-4-7 3 16,-5-6-5-16,-3-7 3 16,-3 3 14-16,-10 2 0 15,-4 4 11-15,0 9 17 16,-8 4-23-16,-17 9 1 15,-8 2-5-15,-3 4 1 16,-4 2 0-16,4 0-1 16,3 0 1-16,4 8-2 15,8 12-2-15,6 10-7 0,9 8-14 16,6 5-86 0,0-4-76-16</inkml:trace>
  <inkml:trace contextRef="#ctx0" brushRef="#br0" timeOffset="61779.82">11082 6284 709 0,'0'0'71'16,"0"0"-32"-16,0 0 108 16,0 0-53-16,0 0-57 15,0 0-28-15,4-20-9 16,-4 38-3-16,3 10 3 16,-1 6 3-16,2 3 3 15,0 0-6-15,4 4 0 16,-4-2 0-16,3 2-37 0,-3-7-88 15,4-12-115-15,2-12-119 16</inkml:trace>
  <inkml:trace contextRef="#ctx0" brushRef="#br0" timeOffset="62706.37">11504 6342 441 0,'0'0'31'15,"0"0"-21"-15,0 0 59 16,0 0 8-16,0 0-38 16,0 0 8-16,0-8 14 15,0 8-7-15,0 0-11 16,-6 0-17-16,-15 0-13 16,-6 10 8-16,-2 6 7 15,-2 9-20-15,2 0-2 16,6 4-3-16,6 0 0 0,5 1-1 15,8-3-2-15,4-4 1 16,0-4-3-16,18-2-4 16,11-9-12-16,2 1 1 15,2-7-18-15,-6-2-5 16,-9 0 20-16,-5 0 20 16,-6-4 3-16,-5-9 8 15,-2-2 3-15,0-3-14 16,-4 1-14-16,-12 6 12 15,-2 5-1-15,2 6 1 16,1 0 1-16,-3 2 0 16,-2 16-3-16,-2 4 1 15,-3 1-53-15,3-2-111 16,9-9-409-16</inkml:trace>
  <inkml:trace contextRef="#ctx0" brushRef="#br0" timeOffset="63129.84">11777 6198 600 0,'0'0'37'0,"0"0"-31"15,0 0 4-15,0 0 51 16,0 0-4-16,0 0 0 15,99 138-7-15,-87-70 2 16,-5 13-22-16,-7 7-6 0,0 5-16 16,-2-7 13-1,-23-9-16-15,-4-12-3 16,-2-13-4-16,-5-14 1 0,-3-13-1 16,-13-14-24-1,-1-11-73-15,-1 0-118 16,12-28-399-16</inkml:trace>
  <inkml:trace contextRef="#ctx0" brushRef="#br0" timeOffset="63336.82">12368 6793 1164 0,'0'0'0'15,"0"0"-22"-15,0 0-232 16,0 0 175-16,0 0-89 16</inkml:trace>
  <inkml:trace contextRef="#ctx0" brushRef="#br0" timeOffset="65046.75">2221 7261 642 0,'0'0'155'0,"0"0"-143"16,0 0 45-16,0 0 25 15,0 0-57-15,0 0-24 16,-36-6-1-16,5 36 13 16,-2 6-2-16,2 4 1 15,8 4-3-15,6-2-4 16,9 0-3-16,8-3 1 15,0-6-1-15,10-4 0 0,21-9-1 16,7-6-1 0,4-8-12-16,5-6-15 0,-1 0-5 15,-1-11-6-15,-1-11 3 16,-6-3 7-16,-1-4 12 16,-4-1 15-16,-4 0 1 15,0 0 3-15,-3 2 1 16,1 4-4-16,-7 5 0 15,-3 11 0-15,-1 8-2 16,-3 0-4-16,-1 0-14 16,-3 15 7-16,-3 3 8 15,-1-1 0-15,-2-8 4 16,-3-1 1-16,0-2 1 0,0-6 0 16,0 0 2-16,0 0 1 15,0 0-3-15,0 0-1 16,0 0 10-16,-3 0-4 15,-8 0 1-15,-4-2-3 16,-1-4 5-16,1 0-5 16,1 1-2-16,3 2 8 15,4 3 3-15,-2 0 3 16,2 0 5-16,-1 0-3 16,-2 0-7-16,1 4 1 15,-4 10-1-15,2 4-9 16,0 2 3-16,4 5 1 15,3-3-5-15,4 0 6 16,0-3 1-16,0-2-7 0,2-6 3 16,7-1 0-16,2-6-4 15,0-2 2-15,0-2-2 16,3 0-2-16,-1 0-22 16,0-13-11-16,1-5-9 15,-3-1-5-15,-5 2 11 16,0 3 22-16,-2 6 16 15,-2 3 33-15,-2 3-15 16,0 2 0-16,0 0-11 16,2 0-6-16,5 0 3 15,1 2-2-15,6 8-2 0,1 3 1 16,10-5-1 0,2 2 3-16,-2-4 2 0,-1-3-9 15,-9-3 4-15,1 0-22 16,-3 0-35-16,6-16 10 15,-4-12-51-15,1-8-24 16,-3-6-32-16,-5-6-38 16</inkml:trace>
  <inkml:trace contextRef="#ctx0" brushRef="#br0" timeOffset="65221.39">2896 7267 299 0,'0'0'53'16,"0"0"134"-16,0 0-118 16,0 0-67-16,0 0 3 15,0 0 16-15,-18 122 27 0,-2-56-6 16,0 4 18-16,5 1-10 15,1-6-21-15,5-6-11 16,9-9-7-16,0-9-2 16,0-5-3-16,0-11-6 15,2-9-21-15,3-5-96 16,-5-10-17-16,0-1-63 16,0 0-146-16</inkml:trace>
  <inkml:trace contextRef="#ctx0" brushRef="#br0" timeOffset="65822.69">2887 7489 288 0,'0'0'87'0,"0"0"-84"16,0 0 9-16,0 0 54 15,0 0-16-15,127 3-22 16,-114 12-11-16,-3 7 18 15,-8 5 3-15,-2 0-12 16,-4 3-5-16,-25-1-21 16,-10-5 0-16,1-6 1 15,-2-6 6-15,5-8-1 16,4-4-6-16,4 0 7 16,7-1-7-16,11-14 0 15,5-1-22-15,4-2-12 16,0 0-2-16,13 2 5 0,9 4-16 15,3 1-12-15,-4 6 58 16,6 3 0-16,4-2 2 16,5 1 5-16,3-1-1 15,0 1 5-15,5-6-5 16,6 2-5-16,-1-6-2 16,-2-1-5-16,-5-4-13 15,-8-4 9-15,-13-1 11 16,-7-7 8-16,-9 7 11 15,-5-1 24-15,0 4-3 16,0 8-11-16,-5 4 35 16,-2 4 0-16,3 4-24 15,-1 0 6-15,1 0-21 16,-5 4-8-16,-2 22-8 16,-2 8 8-16,0 6 7 0,1 6 14 15,1 2-12-15,5 2 2 16,-2 1-19-16,4-5-8 15,2 0 1-15,0-6-2 16,2-2-12-16,0-3-48 16,0-6-56-16,2-8-37 15,12-12-36-15</inkml:trace>
  <inkml:trace contextRef="#ctx0" brushRef="#br0" timeOffset="67996.24">3199 7600 323 0,'0'0'357'16,"0"0"-357"-16,0 0-23 16,0 0 23-16,116-21 16 15,-74 17-16-15,5 1 0 16,0-3 1-16,0 0 2 15,-7-1-3-15,-7 1 0 16,-10 1 3-16,-10 1-3 0,-9-1 5 16,-4 4-5-1,0-2 3-15,0-1 21 0,0-4-7 16,0-2 8-16,0-2 37 16,-9 0-26-16,3 3-8 15,-6-2 7-15,-1 7-8 16,2 2-10-1,-5 2-12-15,-1 0 10 0,-3 0-9 16,-3 18 1-16,0 4-5 16,6 6 0-16,1 4 3 15,8-1-3-15,1-1 2 16,7-2-1-16,0-4-3 16,0-6 4-16,0-3-4 15,0-7 0-15,4-3 1 16,5-5-4-16,5 0-2 15,1 0 5-15,8-5-1 0,-3-7-1 16,-3-7 0-16,1-4 1 16,-5-1-2-16,-1-2 0 15,-3-2-5-15,-7 2-8 16,2 8 8-16,-4 8 8 16,2 9 1-16,-2 1 5 15,0 0-6-15,0 11-8 16,0 15 8-16,0 5 11 15,0 3-6-15,0-3 8 16,0-2-2-16,0-4-8 16,0-6 2-16,0-6-2 15,0-6 0-15,9-3-3 0,9-4 6 16,5 0-6-16,4 0-5 16,-4 0-29-16,4-11-4 15,-4-8-17-15,-3-1-18 16,-5-2 9-16,-4-3-7 15,-1-2 44-15,-6 1 6 16,0 4 19-16,-1 6 2 16,-3 6 37-16,0 7-7 15,0 3 19-15,0 0-16 16,0 0-25-16,0 0-3 16,0 0-5-16,0 0 15 15,-3 13 12-15,-1 0-18 16,2 8 10-16,0 1-1 15,0 2 1-15,2 4 5 16,0-2-3-16,0-4-13 16,0-4-6-16,0-4 3 0,15-4-5 15,9-4 1-15,10-6-2 16,11 0 1-16,-1 0-20 16,0-2-14-16,-7-13 17 15,-12-8-3-15,-6 0 15 16,-9-4-16-16,-4-4 4 15,-6-5-13-15,0 1 8 16,0 0-19-16,0 9 7 16,-6 11 24-16,4 6 10 15,0 9 36-15,2 0 0 0,0 0-26 16,-4 4-3-16,-3 16 12 16,-1 6 22-16,-2 3-19 15,-1-1-5-15,5 0-3 16,2 0-8-16,0-2 7 15,4-4-4-15,0-4-1 16,0-4-4-16,0-6 6 16,4-3-10-16,2-4 0 15,3-1-1-15,-1 0 0 16,2 0-3-16,1-10-8 16,5-10-11-16,1-6-14 15,6-5-24-15,1-4-9 16,7 0 15-16,-1 8-3 15,-7 4 32-15,-2 13 26 16,-8 6 13-16,-4 4 3 0,-2 0-8 16,-5 0-1-16,-2 13 12 15,0 5-4-15,0 1-3 16,0 4 3-16,0-1 9 16,2 0-6-16,7-5-7 15,0 0 0-15,0-3 6 16,-3-4-9-16,-1-4-5 15,-3-5-3-15,0-1 0 16,3 0-8-16,6 0 3 16,2 0-17-16,5-8-20 15,0-7 25-15,2 1-3 16,-2-3 1-16,-1 2-3 0,2 1 6 16,-6-1 13-16,-2 4 1 15,-2 1-11-15,-5 4-26 16,3 2-9-16,-2 1 47 15,-3 3-6-15,0 0 7 16,-2 0 11-16,0 0 13 16,0 0-4-16,0 0-10 15,0 0 13-15,-2 0-16 16,-5 0 6-16,2 0 10 16,3 0-2-16,0 0 12 15,2 0 15-15,-2 0-17 16,-2 0 0-16,-1 0 3 15,1 0-15-15,-8 0-6 0,-1 0-3 16,-1 0 1 0,-3 0-6-16,1 4 2 0,3 9 1 15,1-2-1-15,4 6 3 16,1 3-4-16,5-1 1 16,2 2 8-16,0 1-10 15,0-2-1-15,0-2 1 16,6-2-5-16,8-4 0 15,6-2 0-15,7-8 0 16,8-2-5-16,6 0 5 16,-1 0-22-16,-5-18 14 15,-6-4-20-15,-2-9-14 0,-7 0 0 16,-6 3 7-16,-8 6 9 16,-6 8 26-1,2 6 15-15,-2 8 5 0,0 0-13 16,0 0-6-16,0 0-1 15,2 9 19-15,0 8 3 16,3 1 4-16,0 0-8 16,4-4-9-16,-1 0 0 15,4-3-3-15,3-2 2 16,-1-1-7-16,1-4 2 16,1-4-3-16,4 0-3 15,2 0-28-15,5-8-39 16,0-10-40-16,-8-6 74 15,-3-2 20-15,-5-2 9 16,-2 2-3-16,-4 6 10 0,-5 5 0 16,0 11 9-16,0 4 3 15,0 0-11-15,-12 11 0 16,2 17 22-16,-1 10-14 16,1 10 32-16,4 7-3 15,1 8 0-15,3 8-22 16,0 2 14-16,2 6-16 15,0-1 4-15,-2 1-7 16,-2-2 5-16,-10-7 3 16,-11-9-8-16,-10-15-3 15,-10-16-3-15,-13-16 4 16,-4-14-5-16,-2-4-4 0,-1-30-3 16,11-13-91-16,11-14-98 15,14-14-143-15</inkml:trace>
  <inkml:trace contextRef="#ctx0" brushRef="#br0" timeOffset="68466.92">3696 7277 710 0,'0'0'208'15,"0"0"-208"-15,0 0 0 16,0 0 10-16,0 0 8 16,0 0-13-16,-7 2-2 15,3 0 3-15,4-2 3 0,0 0 2 16,0 0 14-16,0 0 4 16,0-2-4-16,0-14-25 15,11-3-26-15,0 2-22 16,0 3-2-16,0 5 25 15,-2 9 3-15,3 0 20 16,-2 0-10-16,4 11 12 16,-1 7-3-16,-4 6 3 15,-7 4-8-15,-2-2-92 16,0-6-62-16,-9-6-435 16</inkml:trace>
  <inkml:trace contextRef="#ctx0" brushRef="#br0" timeOffset="69429.14">6029 7466 462 0,'0'0'76'0,"0"0"-73"0,0 0 42 15,0 0 43-15,0 0-37 16,0 0-9-16,-43-5 8 16,28 27 10-16,-6 12-17 15,-8 12-7-15,-4 9-5 16,2 7-9-16,2 1-10 16,12 0-6-16,9-1-6 15,8-5-2-15,10-7-7 16,30-8 9-16,11-10 0 15,14-6 0-15,-1-10-45 16,1-10-37-16,-7-6-62 16,-12 0-20-16,-7-12-191 15</inkml:trace>
  <inkml:trace contextRef="#ctx0" brushRef="#br0" timeOffset="70703.74">6361 7602 206 0,'0'0'292'0,"0"0"-292"15,0 0 0-15,0 0 64 0,0 0-6 16,0 0-39-16,82-45-8 15,-66 45 17-15,1 0 8 16,-5 9-16-16,-1 3-14 16,-7-2 16-16,-2-2-8 15,0-2-2-15,-2-4-4 16,0 0-3-16,0-2 6 16,0 0 2-16,0 0 16 15,0 0 16-15,0 0-3 16,0 0-14-16,0 0-13 15,0 0-10-15,0 0-5 16,0 0 0-16,0 0-4 0,0 0 4 16,0 0 5-1,0 0-4-15,0 0 3 0,0 0-3 16,0 0 6-16,0 0-6 16,0 0 2-16,0 0-3 15,0 0-1-15,0 0 1 16,0 0 0-16,0 0 0 15,0 0 1-15,0 0-1 16,0 0 3-16,0 0 3 16,0 0 11-16,0 0 6 15,0 0 2-15,0 0-7 16,0 0-8-16,0 0-10 16,0 0 0-16,0 0-3 15,0 0 0-15,0 0-3 16,0 0 3-16,0 0 2 0,0 0 1 15,0 0 1-15,0 0 3 16,0 0-3-16,0 0 9 16,0 0-8-16,0 0 0 15,0 0-1-15,0-2-1 16,0 0 0-16,0-3 1 16,0 4 0-16,-2-2-1 15,0 2 2-15,2-1-2 16,-2 0 0-16,2 2 0 15,0 0 1-15,0 0-1 16,0 0-1-16,0 0-2 16,0 0-3-16,-2 0 2 0,2 0-1 15,-2 0 3-15,-1 4 2 16,3 10 0-16,-4 4 0 16,2 4 2-16,2 4 4 15,-2 2 0-15,2 0-3 16,0-2 0-16,0 0-2 15,0-6-1-15,0-6-1 16,4-6 1-16,0-6 0 16,1-2 3-16,1 0-1 15,4 0 8-15,3-10 0 16,2-10-5-16,3-8-5 16,0-2 1-16,-3-3-3 15,-1-7 1-15,-5 3-6 16,-3 4-5-16,-3 7 5 15,-3 12 7-15,2 8 2 16,-2 6 2-16,0 0-4 16,0 0-11-16,0 14-8 0,0 11 19 15,0 5 3-15,-5-2-2 16,3-2 0-16,2-4 2 16,0-4-1-16,2-4-1 15,15-4 5-15,4-6-6 16,4-4-4-16,2 0-12 15,2 0-19-15,-2-14-13 16,-6-7-14-16,0-6 26 16,-3 0 2-16,-7-6 11 15,-1 3 23-15,-4 4 9 0,-2 8 2 16,-2 8 8 0,-2 7 30-16,0 3-23 0,0 0-26 15,0 0-1-15,0 17 0 16,-4 4 1-16,-4 5 1 15,2 5 3-15,4-3-3 16,2-2 0-16,0-1-1 16,0-6 0-16,0-5-46 15,0-6-52-15,0-8-81 16,-2 0-77-16</inkml:trace>
  <inkml:trace contextRef="#ctx0" brushRef="#br0" timeOffset="71282.52">7149 7553 454 0,'0'0'147'0,"0"0"-86"15,0 0 35-15,0 0 46 16,0 0-74-16,0 0-50 15,5-29-18-15,-5 33 0 16,-13 11 8-16,-1 5 3 16,3 5-1-16,0 0 0 15,1 6-4-15,4-1-3 16,0 0-2-16,3-2 2 16,3-4-2-16,0-2 0 15,0-3 1-15,0-8-2 0,0-5 0 16,0-4-2-16,0-2 2 15,0 0 0-15,3 0 16 16,5-16-10-16,2-6-2 16,-4-6-3-16,-1-2 1 15,-5-6-2-15,0 2-4 16,0 0-8-16,-9 4 1 16,-9 7-2-16,5 10-4 15,1 5-18-15,8 5 5 16,4 3-33-16,0 0-77 15,6 0 16-15,25 13 79 16,10-2-103-16</inkml:trace>
  <inkml:trace contextRef="#ctx0" brushRef="#br0" timeOffset="71795.17">7436 7582 535 0,'0'0'76'15,"0"0"-20"-15,0 0 91 16,0 0-22-16,0 0-67 15,0 0-41-15,16-58 10 16,-24 53 1-16,-8 5-21 16,-2 0-2-16,-4 0-4 15,-3 0 1-15,0 14-2 16,4 3-2-16,3 2 2 16,5 2 0-16,5-4-1 15,4 4 1-15,2-5 0 16,2 0 0-16,0-4 3 0,0-2 0 15,0-2-6-15,0-4-3 16,0-4-22-16,0 0 0 16,0 0 12-16,4 0 7 15,10-16-3-15,1-2 1 16,-1 0 9-16,-5 2-6 16,-3 3 5-16,-2 6 3 15,-4 5 3-15,0 2 2 16,0 0-1-16,0 0-3 15,3 0 0-15,-1 0 1 16,3 0-2-16,4 7 3 16,-1 6 2-16,6-7-5 0,-3 2 1 15,2-4-1 1,1-2 4-16,-1 0-7 0,3-2 3 16,3 0-6-16,4 0-29 15,2-16-33-15,-1-7-5 16,1-1 23-16,-8-3-12 15,-3-4 19-15,-7-5-53 16,-7-6-12-16,0-2-96 16</inkml:trace>
  <inkml:trace contextRef="#ctx0" brushRef="#br0" timeOffset="71939.64">7590 7325 260 0,'0'0'96'0,"0"0"-86"16,0 0 53-16,0 0 16 15,-48 108-15-15,32-60-26 0,-2 6 3 16,0 1-22-1,3 1-10-15,-5-3-9 0,7-8-1 16,1-5-54-16,5-8-27 16,7-12-84-16,0-12-10 15</inkml:trace>
  <inkml:trace contextRef="#ctx0" brushRef="#br0" timeOffset="72118.69">7619 7389 761 0,'0'0'60'15,"0"0"-55"-15,0 0 0 0,0 0 20 16,116-14-25-16,-107 34-50 16,-6 7-70-16,-3-4-35 15,0 1-354-15</inkml:trace>
  <inkml:trace contextRef="#ctx0" brushRef="#br0" timeOffset="72267.87">7876 7853 875 0,'0'0'0'15,"0"0"-2"-15,0 0-5 16,0 0 7-16,-101 119-82 0,59-92-274 15</inkml:trace>
  <inkml:trace contextRef="#ctx0" brushRef="#br0" timeOffset="73297.99">8296 7682 881 0,'0'0'10'0,"0"0"-5"15,0 0-5-15,0 0 55 16,0 0-33-16,0 0-21 15,0-113-1-15,6 104 0 16,11 5-1-16,8 4 0 16,2 0 1-16,2 0 0 15,-5 10-1-15,-6 7 1 0,-5 7-2 16,-8 2-6-16,-5 7 6 16,0-3-1-16,-18 0-6 15,-14 0 8-15,-1-6 1 16,2 0 1-16,2-6 2 15,11-6-3-15,9-2 6 16,5-7-6-16,4-3 0 16,0 0 7-16,6 0 1 15,23-4-8-15,14-12-17 16,6-3 2-16,0 1 5 16,-1-2 8-16,-7 4 2 15,-12 6 1-15,-12 4 4 16,-10 6 4-16,-5 0 2 0,-2 0-7 15,0 6-1-15,0 14 0 16,0 6 6-16,5 2 2 16,0 1-2-16,3-6 0 15,3 1 5-15,3-4-11 16,-1-3 1-16,-1-7-1 16,-1-4-3-16,1-4-1 15,5-2-7-15,3 0-17 16,6 0-9-16,3-18 2 15,2-9-30-15,0-3 8 16,-6-8 30-16,-5-1 24 16,-11-5 1-16,-9-3-1 15,0 9-1-15,-9 8-15 16,-18 10 16-16,-2 13 16 0,3 7-3 16,1 0 15-16,3 0 0 15,4 13-12-15,3 9-6 16,3 8-4-16,-1 5-4 15,1 7-1-15,0-1-1 16,-5 1-64-16,9-6-91 16,6-8-141-16</inkml:trace>
  <inkml:trace contextRef="#ctx0" brushRef="#br0" timeOffset="73561.84">9061 7556 220 0,'0'0'705'16,"0"0"-683"-16,0 0-18 16,0 0-4-16,0 0 0 15,0 0 0-15,0 66 0 16,-7-31 8-16,3 7-4 15,0-1 2-15,2-1-4 16,-1 2 2-16,3-4-4 0,0 1-26 16,0-13-151-1,0-10-129-15</inkml:trace>
  <inkml:trace contextRef="#ctx0" brushRef="#br0" timeOffset="73946.42">9252 7567 618 0,'0'0'159'16,"0"0"-159"-16,0 0 0 0,0 0 34 15,0 0 6-15,0 0-40 16,108-75 1-16,-86 66-1 16,-9 5 5-16,-2 4-2 15,-4 0-3-15,2 0 2 16,-2 10-1-16,1 8 11 16,-3 7 3-16,-2 4 4 15,-3 6 14-15,0 1-14 16,0 2-3-16,-5 2-4 15,-2 0-10-15,-2-2 1 16,3 2-3-16,-1-4-13 16,0-3-74-16,0-9-113 15,3-9-81-15</inkml:trace>
  <inkml:trace contextRef="#ctx0" brushRef="#br0" timeOffset="74099.16">9283 7828 603 0,'0'0'120'16,"0"0"-109"-16,0 0-3 15,143-71 66-15,-111 68-74 16,-3 3-5-16,-3 0-124 16,-3 0-53-16</inkml:trace>
  <inkml:trace contextRef="#ctx0" brushRef="#br0" timeOffset="74229.03">9725 7881 897 0,'0'0'27'0,"0"0"-24"15,0 0 16-15,0 0-5 16,7 101-14-16,-34-59-4 16,0-5-87-16,2-10-126 15</inkml:trace>
  <inkml:trace contextRef="#ctx0" brushRef="#br0" timeOffset="76245.5">9961 7726 595 0,'0'0'214'0,"0"0"-190"16,0 0-11-16,0 0 74 0,0 0-40 15,0 0-31 1,85-88-14-16,-67 86 1 0,3 2-3 16,6 0 0-16,2 6-5 15,-2 13 5-15,-4 8-1 16,-8 5-1-16,-8 2-6 15,-7 5 2-15,0-4-6 16,-27 1 12-16,-8-3 2 16,-10-8 1-16,-1 0 0 15,0-11 4-15,11-4-5 16,15-5-1-16,11-2 6 16,9-3-7-16,0 0 5 15,4 0 13-15,25 0-12 0,16-8-6 16,12-5-7-1,7-1-11-15,-2 1 6 0,-5-4 3 16,-9 2 2 0,-9 1-7-16,-12 1-7 0,-11 8-20 15,-7 1 1-15,-9-1 33 16,0 5 7-16,0 0 10 16,0 0-4-16,2-2 7 15,-2 0 12-15,2-3 9 16,3 0-11-16,-3-1-6 15,2 2-4-15,-2 2 20 16,-2 0-8-16,0 2-1 16,0 0 1-16,0 0-23 15,0 0-2-15,0 0-9 0,-2 11 5 16,-9 8 4-16,0 3 2 16,4 3-2-16,3-4 3 15,4 1 1-15,0-1 1 16,0-1-3-16,0-4 1 15,14-4-3-15,3-5 4 16,3-2-4-16,7-5-14 16,4 0 9-16,0-5-6 15,3-16 5-15,-5-8 3 16,-7-4 3-16,-4-7 2 16,-12-7 0-16,-6 1-2 15,0 4-4-15,-13 12-16 16,-18 10 15-16,-5 13-9 0,-1 7 13 15,-2 0-3-15,91 282-1018 125,-21-290 1022-109,-2-9 0-16,2 12 0 16,0-8 0-16,-2 1 0 0,-4 5 0 15,-6-2 0 1,-13 4 0-16,5 1 0 0,-3 4 0 16,-4 0 0-16,-1 0 0 15,2 0 0-15,-3 0 0 16,2 0 0-16,1 0 0 15,-3 0 0-15,2 0 0 16,-2 0 0-16,1 0 0 16,-3-5 0-16,0 1 0 15,0-1 0-15,0 0 0 16,0 2 0-16,0 0 0 16,0 0 0-16,2-4 0 15,5 1 0-15,-3-2 0 0,3 2 0 16,-1 1 0-16,-3-1 0 15,-1 2 0-15,-2 2 0 16,0-1 0-16,0-1 0 16,0 2 0-16,0 0 0 15,0 2 0-15,0 0 0 16,0 0 0-16,0 0 0 16,0 0 0-16,0 0 0 15,0-2 0-15,2 2 0 16,3-1 0-16,-5-2 0 15,0 3 0-15,0-2 0 16,0 2 0-16,0-2 0 16,0-2 0-16,0 2 0 15,0-2 0-15,4 4 0 0,7 0 0 16,-2 0 0-16,-2-2 0 16,-2 0 0-16,-1-1 0 15,-4-1 222-15,0 4-105 16,0 0-116-16,0 0 34 15,0 0 102-15,0 0-64 16,0 0-33-16,0-9 10 16,0 9 19-16,0 0 9 15,0 0-37-15,0-2-8 16,0 2-4-16,0-2-12 16,0 0-2-16,0-4-4 15,0 0-4-15,0-6-7 16,2 2 0-16,7 0 0 0,3 0 5 15,-2 4-5-15,3 4-3 16,3 2-4-16,-1 0 3 16,2 0 0-16,-9 14 4 15,-6 6-1-15,-2 2-6 16,0 3 6-16,-13 2-4 16,-14 1 5-16,-2 2 3 15,0-4 7-15,7-2-8 16,5-5 4-16,5-8-4 15,8-3-2-15,-1-3-1 16,5-1 1-16,0-4 4 16,0 0 6-16,11 0-2 15,18 0-8-15,10 0-3 16,3-13-16-16,-3 2-15 0,-3-1-21 16,-7-2-62-16,-11 0-26 15,-7-3-71-15</inkml:trace>
  <inkml:trace contextRef="#ctx0" brushRef="#br0" timeOffset="76494.64">11162 7632 724 0,'0'0'88'0,"0"0"-87"0,0 0 5 16,0 0 28-16,0 0-28 16,0 0 13-16,7 111 1 15,-7-66-1-15,0-1-6 16,0 1-8-16,0-1-5 16,0-2-2-16,0-6-72 15,-4-9-128-15,1-8-289 16</inkml:trace>
  <inkml:trace contextRef="#ctx0" brushRef="#br0" timeOffset="77661.78">11458 7492 562 0,'0'0'76'16,"0"0"-32"-16,0 0 23 0,0 0 38 15,0 0-76-15,0 0-24 16,38 69 8-16,-15-2 29 16,-1 11 10-16,-7 4-20 15,-5 0-4-15,-10-3-8 16,0-2-11-16,-21-2 1 16,-16-4-10-16,-8-10 0 15,-4-9 0-15,0-13-5 16,5-13-15-16,1-13-42 15,5-8-45-15,9-5-130 16,7-14-316-16</inkml:trace>
  <inkml:trace contextRef="#ctx0" brushRef="#br0" timeOffset="77904.57">11984 8126 1183 0,'0'0'103'0,"0"0"-103"16,0 0-49-1,0 0 45-15,0 0-25 0,0 0-250 16</inkml:trace>
  <inkml:trace contextRef="#ctx0" brushRef="#br0" timeOffset="96962.38">1456 9212 664 0,'0'0'24'0,"0"0"-22"16,0 0 89-1,0-129 34-15,2 96-70 0,12-1-19 16,2 1 11-16,4 3-8 15,2 3-17-15,8 8-11 16,-1 5-5-16,4 8-5 16,2 6 3-16,1 0-4 15,4 25 0-15,-5 8-4 16,-8 10 4-16,-9 7-8 16,-18 5 6-16,0 6 2 15,-18 1 1-15,-22 0-1 16,-9-2 0-16,-4-4 1 15,-1-6 1-15,9-6-2 16,12-7-6-16,11-7-18 16,13-3-28-16,9-2-9 0,0-3-24 15,0 2-49 1,14-1-29-16,-4 0-96 0</inkml:trace>
  <inkml:trace contextRef="#ctx0" brushRef="#br0" timeOffset="97337.42">1492 10190 670 0,'0'0'98'15,"0"0"-89"-15,0 0 62 16,0 0 30-16,0 0-60 16,0 0-37-16,0 0-3 15,-2 0 2-15,-13 3 1 16,-2-3 2-16,2 0 0 16,-1 0-6-16,8-11 1 15,-1-4 1-15,7-3-1 16,2-3 2-16,0 5 0 15,2 3-3-15,11 4 15 16,-1 6 8-16,-4 3-11 16,-3 0-12-16,-3 0 0 15,-2 13-27-15,0 9-56 0,-9 0-175 16,-9-6-448-16</inkml:trace>
  <inkml:trace contextRef="#ctx0" brushRef="#br0" timeOffset="98161.71">2152 9587 450 0,'0'0'98'0,"0"0"-84"15,0 0 80-15,0 0 63 16,0 0-65-16,0 0-40 16,-16 0-4-16,16 0 4 15,0 0-12-15,0 0-14 16,0 0-9-16,0 0-2 15,0 0-3-15,0 0-8 16,20 0-2-16,20 0 10 0,18 0-3 16,16 0 5-1,10 0-3-15,5-6-2 0,5-1-1 16,-9 0 1-16,-16 3-6 16,-24 4-3-16,-24 0 0 15,-15 0-1-15,-6 0-9 16,-6 0-30-16,-31 11-9 15,-21 0-61-15,-9-9-212 16</inkml:trace>
  <inkml:trace contextRef="#ctx0" brushRef="#br0" timeOffset="99963.86">3617 9338 765 0,'0'0'97'15,"0"0"-89"-15,0 0 3 16,0 0 61-16,0 0-20 16,0 0-45-16,-104-37-4 0,77 64 6 15,5 5 6-15,7 8-2 16,4 6-4-16,3 5 9 16,8-1 0-16,0-2-10 15,0-4-1-15,0-7-2 16,8 0-5-16,7-8 2 15,3-6 0-15,2-5-2 16,0-9 4-16,7-5-2 16,4-4 1-16,4 0 5 15,7-18-2-15,4-9-5 16,-5 0 6-16,5-8-7 16,-4-1 0-16,0-2-10 15,-4-1-5-15,-7 6-3 0,-4 7 6 16,-7 8 6-16,-4 7 4 15,-1 10-19-15,-1 1 4 16,1 0 9-16,3 6 4 16,-1 12-3-16,-3 3 6 15,-3 2-1-15,-2-3 2 16,-4-4-1-16,-3-6-2 16,-2-6-4-16,0-2-5 15,0-2 0-15,0 0 12 16,0 0 9-16,0-10-6 15,-10-12-3-15,-2 0-1 16,1-2 1-16,-3 2 0 16,1 2 4-16,1 4-3 0,-1 6 9 15,1 3 3 1,2 6-6-16,-3 1-1 0,-8 0 1 16,-1 5-6-16,-7 18 10 15,0 7 0-15,1 0 2 16,5 4-3-16,5-2 0 15,7 0-4-15,2-3-3 16,6-2-1-16,3-3 0 16,0-6-2-16,0 1 0 15,0-10 4-15,10-3-4 16,5-3-3-16,1-3-5 16,1 0 7-16,4 0-4 0,-1-14-5 15,-3-7-10-15,4-3 5 16,-8-4-7-16,1 0 6 15,-8 4 8-15,-2 8 8 16,-1 6 1-16,-1 8 10 16,-2 2 0-16,2 0-2 15,-2 0-4-15,4 2-4 16,4 15 5-16,0 2 13 16,1 1-7-16,3 0-1 15,-1-2-4-15,-1-2-6 16,4-4 3-16,1-6-1 15,6-6-2-15,6 0-1 16,4-2-5-16,2-18-11 0,5-8-4 16,-5-4 6-1,-4-8-4-15,-2-10 2 0,-11-4-11 16,-7-8-7-16,-9 1-4 16,0 5 19-16,-7 12 8 15,-11 13 11-15,5 14 4 16,-1 11 7-16,8 6-6 15,-3 6-1-15,-1 26 0 16,4 16 25-16,-1 10-7 16,5 10 0-16,0 5-3 15,2 1-2-15,0-4 2 16,0-4-3-16,0-3 3 16,0-12-9-16,0-7-9 15,0-13 1-15,0-17-1 0,0-8-1 16,0-6 6-16,0 0 4 15,0-12 6-15,0-20-9 16,0-12-4-16,0-3-3 16,0-3-2-16,0-2-11 15,13-2-2-15,3-2 0 16,1 6 1-16,4 8-21 16,-1 15 17-16,2 20 12 15,0 7 0-15,3 0 5 16,6 25 2-16,-2 10 2 15,-4 3-1-15,-10 0-2 16,-15-4-2-16,0-1 1 16,-15-8 1-16,-24-9-11 0,0-6-23 15,-6-10-20 1,5 0-32-16,4-1-96 0,11-22-220 16</inkml:trace>
  <inkml:trace contextRef="#ctx0" brushRef="#br0" timeOffset="100228.99">4679 9316 838 0,'0'0'69'0,"0"0"-58"16,0 0-11-16,41 112 61 15,-33-58 13-15,-4 7-40 16,1 3-6-16,-3 4-13 16,-2-1-6-16,2-2-4 15,-2 0-5-15,0-7-17 16,0-6-48-16,0-12-62 16,-11-11-116-16,1-12-85 15</inkml:trace>
  <inkml:trace contextRef="#ctx0" brushRef="#br0" timeOffset="101577.09">4633 9682 765 0,'0'0'66'16,"0"0"-57"-16,0 0 59 15,0 0-3-15,0 0-65 16,0 0 1-16,148-17 2 16,-105 17-3-16,1 0 2 15,3 0 0-15,-1-2-1 16,-4-4 1-16,-3 0-2 16,-8-2-1-16,-9 0-9 15,-4 2-1-15,-9-2 0 0,-2 2-4 16,-5-4 10-16,0 0 4 15,-2 0 1-15,0 0 13 16,0 2 7-16,0 2 10 16,0 0 5-16,-2 2-5 15,-12 0-8-15,-5 4-12 16,-6 0-3-16,-6 0 0 16,2 12 1-16,0 5 0 15,4 6-2-15,3 3 3 16,6 2 0-16,8 4-1 15,3 2-3-15,5-2-1 16,0-2 0-16,0-1-2 16,2-6-1-16,9-6 1 0,-2-4-2 15,0-11-1-15,-2-2 1 16,6 0 0-16,5-6 0 16,6-20-11-16,5-6-15 15,0-6 1-15,-4 0 3 16,-3 2 5-16,-9 6 15 15,-3 8 2-15,-8 10 2 16,-2 8 3-16,0 4 10 16,0 0-10-16,0 0-5 15,0 0 0-15,0 16 4 16,0 2 14-16,0 3-7 16,0 0 0-16,0 1-1 0,0-2-3 15,4 3-4 1,14-6 1-16,2 4-2 0,5-8 2 15,4-2-4-15,2-7-2 16,4-4-3-16,-1 0-10 16,1-4-7-16,-3-14 1 15,-6-7 5-15,-3 0 12 16,-10-2 2-16,-5-1 2 16,-4 2 0-16,-4 2 0 15,0 4 4-15,0 7 12 16,0 6-2-16,0 5 10 15,0 2-11-15,0 0 0 16,0 0-9-16,-4 0-1 0,-2 10-3 16,-3 10 0-1,-1 6 5-15,0 4 5 0,1 1-3 16,7 3 3-16,2-5-5 16,0 0-3-16,0-4-2 15,2-3 0-15,13-5 0 16,8-5 3-16,4-2-1 15,2-7-1-15,0-3-1 16,0 0-9-16,-4 0-8 16,-2-11 7-16,-2-11 0 15,-3-6 0-15,-3-6-5 16,-1-4 7-16,-3 3-8 16,-3 8 12-16,-3 8 4 15,0 8 2-15,-5 5 2 0,0 6 10 16,0 0-9-16,0 0-5 15,0 0-6-15,0 15 6 16,-10 6 0-16,-2 0 6 16,1 6-1-16,-1 0 1 15,8-1 3-15,2 3-7 16,2-3 4-16,0-4-1 16,0-6 0-16,0-6-1 15,0-8 1-15,4-2-4 16,4 0 5-16,6-5 6 15,9-18-9-15,1-8 0 16,5-4-3-16,-2-4-1 16,-1 3-1-16,-3 6 2 0,-4 6-3 15,-3 8 0-15,-7 8 1 16,-2 5 2-16,-2 3-5 16,1 0 1-16,1 13-8 15,1 11 11-15,0 10-4 16,-2 1 5-16,1 4 0 15,4 4 2-15,-2-7-3 16,2-6 1-16,2-6-33 16,1-8-35-16,-1-10-75 15,-1-6-111-15,-4-14-291 16</inkml:trace>
  <inkml:trace contextRef="#ctx0" brushRef="#br0" timeOffset="101926.97">5356 9370 494 0,'0'0'322'0,"0"0"-312"0,0 0-6 16,0 0 102 0,0 0 26-16,0 0-97 0,0 0-29 15,-45-77 4-15,38 46 6 16,5 3-15-16,2 4 0 16,0 4-1-16,2 8 0 15,19 6-3-15,3 6-1 16,10 0 4-16,-3 10 0 15,-4 14-3-15,-10 6 3 16,-13 6-27-16,-4-1-59 16,-2 2-56-16,-23-9-124 15</inkml:trace>
  <inkml:trace contextRef="#ctx0" brushRef="#br0" timeOffset="102410.75">6439 9374 752 0,'0'0'137'16,"0"0"-80"-16,0 0-10 15,0 0 22-15,0 0-57 16,0 0 11-16,-109 155 17 16,70-73-13-16,10 6-5 15,14 6 7-15,11-4-16 16,4-7-8-16,11-11-2 16,20-16-3-16,4-10 0 0,1-11-5 15,5-11-27 1,1-8-14-16,5-10-25 0,-1-6-51 15,-4 0-124-15,-1-13-116 16</inkml:trace>
  <inkml:trace contextRef="#ctx0" brushRef="#br0" timeOffset="102673.39">7154 9457 964 0,'0'0'57'0,"0"0"-57"0,0 0 0 16,0 0 32-16,-90 146 29 16,28-80-20-16,-3 7-15 15,1-3-2-15,10-2-15 16,14-8-6-16,11-7-3 15,12-12-9-15,7-11-41 16,10-12-51-16,0-13-122 16,0-5-215-16</inkml:trace>
  <inkml:trace contextRef="#ctx0" brushRef="#br0" timeOffset="102860.88">6750 9437 602 0,'0'0'487'0,"0"0"-479"16,0 0 1-16,0 0-4 16,48 162 41-16,-13-90-34 15,9 4-6-15,3-2-5 16,4-3-1-16,12-9 0 16,4-10-78-16,4-18-141 15,2-20-304-15</inkml:trace>
  <inkml:trace contextRef="#ctx0" brushRef="#br0" timeOffset="103353.75">7548 10094 480 0,'0'0'620'15,"0"0"-620"-15,0 0-102 0,0 0 102 16,11 109-3-16,-28-74-71 16,-15-4-247-16</inkml:trace>
  <inkml:trace contextRef="#ctx0" brushRef="#br0" timeOffset="105343.95">8163 9739 377 0,'0'0'213'16,"0"0"-202"-16,0 0-10 15,0 0 56-15,0 0 33 16,0 0-54-16,0 0-12 16,13-88 1-16,-3 72 16 15,3 2-20-15,3 0 3 16,-1 2-1-16,7 8-8 16,1 1-5-16,6 3-8 15,0 0-1-15,0 9 1 16,-1 9 2-16,-5 4-3 15,-7 6 0-15,-8 6-1 16,-8 4-1-16,0 6 1 0,-16 0 4 16,-19-1-3-1,-14-7 0-15,-7-4 2 16,-4-9 0-16,2-4 0 0,9-4-1 16,15-8 4-16,19-3-6 15,11-4 0-15,4 2 2 16,0-2 4-16,0 0 16 15,19 0-7-15,18 0-6 16,7 0-7-16,7 4-4 16,2 0 2-16,-1 2-17 15,4-2-41-15,4 0-28 16,4-4-68-16,-6 0 30 16,-9 0-58-16</inkml:trace>
  <inkml:trace contextRef="#ctx0" brushRef="#br0" timeOffset="106178.76">9005 9662 779 0,'0'0'184'0,"0"0"-184"15,0 0 15-15,0 0-10 16,0 0 33-16,0 0-22 16,-78 45 14-16,43-10 4 15,6 2-9-15,6 2-15 16,13-1-8-16,5 0 2 15,5-6-4-15,0-2 1 16,15-4 1-16,14-4 0 16,7-4-2-16,-1-3-8 15,1-8 6-15,-7-2-7 16,-7-5 8-16,-5 0 1 16,-7 0 2-16,-3-3 5 15,-3-13-7-15,-4-7-4 0,0-2-30 16,-8-11 4-16,-17-4-12 15,0-4-4-15,-1-3-12 16,4 0 8-16,3 3 28 16,11 1 19-16,8 7 3 15,0 9 16-15,20 6 21 16,14 5 9-16,7 9-30 16,11 2-4-16,-1 5-2 15,0 0-10-15,-9 2 0 16,-11 15 0-16,-4 8-3 15,-9 1 1-15,-9 3-5 16,-9 2 5-16,0 3 2 16,0 1 0-16,-15-2 1 15,-1-2-1-15,1-4 3 16,3-4-2-16,6-1 3 16,3-7-3-16,3-4 3 0,0-1 3 15,13-1-5-15,16-4 8 16,10-2-7-16,1-1 0 15,0-2 0-15,-5 0-3 16,-4-8 1-16,-4-13 0 16,-4-8 0-16,-10-3-1 15,-6-9 0-15,-7-4 0 16,0-3-1-16,-4 2 0 16,-17 8-5-16,-1 11 3 0,2 14-8 15,0 13 7-15,-2 0-6 16,-3 21 4-16,-6 12 4 15,-3 11 1-15,5 4-13 16,6 7-48-16,9-4-76 16,14-8-91-16</inkml:trace>
  <inkml:trace contextRef="#ctx0" brushRef="#br0" timeOffset="107060.66">9941 9595 708 0,'0'0'40'15,"0"0"-36"-15,0 0 61 16,0 0 34-16,0 0-74 16,0 0-10-16,-93-30 21 0,93 24 27 15,0-6-27-15,21-4-36 16,16 2-5-16,5 2 1 15,2 6-11-15,-5 6 13 16,-10 0 2-16,-6 8 0 16,-4 17-5-16,-11 17 4 15,-6 9 2-15,-2 11 12 16,-6 11-2-16,-15 0 1 16,-4 1 4-16,0-3-8 15,2-6 0-15,3-14-6 16,7-5-2-16,2-10 0 15,7-8 0-15,1-10-15 0,3-6-45 16,0-6-42-16,0-6-74 16,-2 0 27-1,-7-6 2-15</inkml:trace>
  <inkml:trace contextRef="#ctx0" brushRef="#br0" timeOffset="107254.77">9627 9944 723 0,'0'0'61'0,"0"0"-59"16,0 0 37-16,132-58 39 15,-68 48-38-15,7-1-22 16,-6 3-18-16,-10 5 3 16,-9 3-3-16,-13 0-4 15,-8 0-48-15,-12 0-84 0,-11 8-53 16,-2-2-142-16</inkml:trace>
  <inkml:trace contextRef="#ctx0" brushRef="#br0" timeOffset="108227.81">10474 9404 611 0,'0'0'45'0,"0"0"-26"15,0 0 102-15,0 0 8 16,0 0-62-16,0 0-40 16,2-8-22-16,14 44-4 15,11 22 20-15,-1 23 23 16,0 19-19-16,-3 18-8 15,-12 6-2-15,-7 1-1 16,-4-7-7-16,-11-9-5 16,-29-11 0-16,-13-14-2 0,-14-13 1 15,-9-20-1 1,-2-17-10-16,-2-11-34 0,0-17-70 16,10-6-168-16</inkml:trace>
  <inkml:trace contextRef="#ctx0" brushRef="#br0" timeOffset="108562.05">11006 10376 1162 0,'0'0'155'16,"0"0"-155"-16,0 0-137 0,0 0 106 16,0 0 26-16,0 0-363 15</inkml:trace>
  <inkml:trace contextRef="#ctx0" brushRef="#br0" timeOffset="110628.07">971 10653 613 0,'0'0'24'15,"0"0"-19"-15,0 0 45 16,0 0 68-16,0 0-34 16,0 0-37-16,-26 0-1 15,26-2-6-15,8 1-12 16,5 0-12-16,10-2-9 16,14 3-2-16,21 0-4 15,19 0 2-15,25 0-3 16,25 0 1-16,26 0 0 15,28-4-1-15,27-5-1 16,23 2 1-16,36 0-1 16,41 1-1-16,37 2 1 0,43 4-10 15,24 0-2 1,16 3-5-16,17 13 4 0,8 5 7 16,-5-2 7-16,-7 1-2 15,-9-2 2-15,-8-2 3 16,-15-2-3-16,-1 1 0 15,-18 4 3-15,-20 0 3 16,-25-2-4-16,-38-1 0 16,-39-4 4-16,-52 0-2 15,-56-4-2-15,-54-4-2 16,-58-2 0-16,-48-2-2 16,-31 0-75-16,-65 0 33 0,-39 0-68 15,-26-9-79-15,-13-5-245 16</inkml:trace>
  <inkml:trace contextRef="#ctx0" brushRef="#br0" timeOffset="111394.03">764 10730 512 0,'0'0'33'15,"0"0"-20"-15,152 2 57 16,-84 2 18-16,1 0-19 0,12 2-26 15,12-1-9 1,21 0-4-16,22-1 0 0,30 0-9 16,40 0 8-16,37 0-8 15,46 2-13-15,47-2-2 16,41 1-6-16,38 1 0 16,30 2-5-16,21 3-10 15,19-3-6-15,12 2-6 16,-2 3 24-16,0-6 3 15,-18 3 5-15,-25 2 3 16,-26 0 7-16,-32 0 0 16,-31 2-10-16,-33 4-5 15,-43-2 0-15,-46 2-2 16,-52 1-19-16,-50-6 3 16,-48 0 5-16,-36-3 11 0,-30-1-17 15,-25-3-26 1,-5-1-65-16,-32-1 50 0,-10-4-73 15,-4 0-174-15</inkml:trace>
  <inkml:trace contextRef="#ctx0" brushRef="#br0" timeOffset="117233.49">2749 3357 491 0,'0'0'103'0,"0"0"-103"15,0 0 8 1,-152-50 21-16,83 31 42 0,3 1-19 16,1 2 13-16,9 2-25 15,7 6-13-15,7 2-27 16,8 6-5-16,8 0-93 16,13 0-70-16,13 0-63 15</inkml:trace>
  <inkml:trace contextRef="#ctx0" brushRef="#br0" timeOffset="117412.36">2599 3418 540 0,'0'0'125'0,"0"0"-118"16,0 0 2-16,0 0 68 15,0 0-1-15,-160-54-66 16,64 31-6-16,-10 2-4 15,1 5-15-15,13 0-99 16,21 2-111-16</inkml:trace>
  <inkml:trace contextRef="#ctx0" brushRef="#br0" timeOffset="142057.85">19117 1252 656 0,'0'0'180'15,"0"0"-179"-15,0 0-1 16,0 0 0-16,0 0 9 16,0 0 7-16,0 0-15 15,-3 37-1-15,1-3 8 16,-1 6 1-16,1 2 4 16,2 1 3-16,0 1-6 0,0-4-1 15,0-3 2-15,0-4-10 16,0-9 5-16,0-4-3 15,0-6 1-15,0-8 0 16,0-3-2-16,0-3 3 16,0 0 29-16,0 0 34 15,0-12-4-15,0-18-42 16,0-11-19-16,-2-15-1 16,2-8-1-16,0-13-1 15,0-3-28-15,0-2-22 16,12 6 0-16,11 9 23 15,6 11 5-15,10 14 10 16,1 8-4-16,2 9 11 0,1 11 5 16,-6 3 3-16,1 11-3 15,-7 0 0-15,-4 0-1 16,-7 5 1-16,-7 14-9 16,-8 5-5-16,-5 9 9 15,0 4-5-15,-22 4 10 16,-21 3-2-16,-11-4 4 15,-5-4 4-15,-4-4 0 16,8-7 10-16,10-8-4 16,18-3 4-16,14-6-9 15,11-3-4-15,2 1-2 16,0 2 11-16,13 9 5 0,20 6 5 16,17 6 2-1,10 4-8-15,4 2-7 16,1 3-3-16,-1 3-3 0,-8 1-3 15,-6 2-3-15,-11-4-35 16,-12-2-30-16,-12-6-89 16,-15-16-112-16</inkml:trace>
  <inkml:trace contextRef="#ctx0" brushRef="#br0" timeOffset="142674.93">19686 1332 907 0,'0'0'74'15,"0"0"-74"-15,0 0-17 16,0 0 17-16,0 0 7 16,0 0 0-16,3 69 9 15,-3-34-5-15,4-5-10 16,8-4 5-16,7-6-1 15,6-5 5-15,10-3-5 16,4-5-3-16,3-7 8 16,0 0-6-16,-1-4-4 15,-4-18-16-15,-5-6-9 16,-6-6-16-16,-6-4 6 16,-8 0 14-16,-8 1 5 0,-4 7 0 15,0 9 16-15,0 9 1 16,0 7 27-16,0 5-6 15,0 0-19-15,0 0-3 16,0 0 0-16,0 6-14 16,0 10 14-16,11 2 6 15,7 3 2-15,7-6 2 16,4-1-1-16,2-5-3 16,6-5 4-16,1-4-10 15,2 0-1-15,1-11-12 16,-6-13-13-16,-6-6-2 15,-4-8-7-15,-6-6-24 16,-5-6-5-16,-9-5 34 0,-5 4-10 16,0 2 5-16,-12 13 10 15,-3 15 25-15,2 19 59 16,-1 2-48-16,3 14-6 16,-5 23 6-16,3 20 30 15,1 10 21-15,8 6-17 16,4 4-24-16,0-6-4 15,0 3-14-15,0-3 2 16,0-7-5-16,10-11-62 16,-2-16-158-16</inkml:trace>
  <inkml:trace contextRef="#ctx0" brushRef="#br0" timeOffset="143091.49">20663 1427 780 0,'0'0'117'0,"0"0"-117"16,0 0 3-16,0 0 0 15,124-7 11-15,-95 7-2 16,3 0-12-16,1 0 0 16,-2 0 0-16,2 0-8 15,-4-3 2-15,-4-15-8 16,-4-8-10-16,-11-6-1 0,-7-7 16 15,-3 2-32 1,0 7 26-16,-25 6 15 0,-4 12 17 16,-2 9 4-16,-1 3-7 15,-3 5 8-15,-3 19-2 16,-3 12 8-16,2 4 1 16,5 4-6-16,10 5-9 15,6-2-7-15,12-5 2 16,6-5-3-16,0-7 2 15,31-6 2-15,9-4-7 16,20-8 10-16,15-5-5 16,12-6 1-16,7-1-9 15,-3 0-15-15,-17-4-76 16,-23-12-90-16,-30-2-21 16</inkml:trace>
  <inkml:trace contextRef="#ctx0" brushRef="#br0" timeOffset="143424.13">18624 2267 817 0,'0'0'192'15,"179"-61"-192"-15,-52 35-1 16,19-3-2-16,13 4 6 16,5 4 9-16,-6 7-11 15,-17 6-1-15,-30 7-4 16,-30 1-9-16,-39 0-32 15,-38 1-51-15,-19 15-146 16,-64 0 58-16,-39 2-69 16</inkml:trace>
  <inkml:trace contextRef="#ctx0" brushRef="#br0" timeOffset="143543.51">19007 2227 182 0,'0'0'419'0,"0"0"-304"16,0 0 7-1,0 0 19-15,147-38-113 0,11 8-2 16,25 4 1-16,0 4-21 15,-25 7-6-15,-36 7-53 16,-37 2-83-16,-38-1-185 16</inkml:trace>
  <inkml:trace contextRef="#ctx0" brushRef="#br0" timeOffset="146774.7">2800 10601 434 0,'0'0'108'15,"0"0"-73"-15,0 0-9 16,0 0 55-16,0 0 28 16,0 0-40-16,0 0-20 15,0 0-11-15,85-55-3 16,-85 55-5-16,0 0-25 16,0 0-5-16,-16 7-22 15,-28 22 22-15,-30 8 12 16,-33 10 10-16,-20 7-11 15,-20 4-7-15,-4 4-2 16,1 2 4-16,5 0-5 0,14-6 0 16,13-3-1-16,18-8 0 15,13-7 0-15,22-11-12 16,23-8-2-16,17-14-23 16,23-7 0-16,2 0-12 15,21-4 26-15,18-20-33 16,17-2-66-16,7-2-11 15,1-4-146-15</inkml:trace>
  <inkml:trace contextRef="#ctx0" brushRef="#br0" timeOffset="147125.63">2936 10615 643 0,'0'0'140'16,"0"0"-140"-16,0 0 12 15,0 0-12-15,0 0 22 16,0 0-14-16,-31 9-8 16,-47 26 11-16,-36 12 4 15,-23 3-3-15,-19 6-1 16,-16 4-7-16,0 2 6 15,1 1-8-15,15-3 2 0,19-8-4 16,29-8 0 0,29-10 2-16,29-9 1 0,23-15-3 15,20-6-1-15,7-4 0 16,0 0-7-16,7 0 3 16,17-4-6-16,16-11-105 15,9-1-2-15,9-6-104 16</inkml:trace>
  <inkml:trace contextRef="#ctx0" brushRef="#br0" timeOffset="148074.66">2827 10459 379 0,'0'0'44'0,"0"0"-40"15,0 0 27-15,0 0 73 16,0 0-16-16,0 0-51 15,-41-34-12-15,41 33 13 16,0-2 6-16,0 0-19 16,0-2-4-16,0 1-13 15,6-4-3-15,7 0-4 16,3 0 0-16,1 4 1 16,-3-1 5-16,-1 4 2 0,0 0-1 15,-2 1-1-15,-2 0-4 16,-2 0 2-16,-3 0 0 15,-1 0 0-15,-3 0-2 16,0 0-3-16,0 0 3 16,0 0 2-16,0 0-3 15,0 0 7-15,0 0-6 16,0 0-1-16,-3 0-2 16,-8 0 6-16,-2 0-4 15,4 0-2-15,4 2-1 16,3 1-2-16,2-3-1 15,0 0 3-15,0 0-1 0,0 0 1 16,-2 0 1 0,2 2 1-16,-2-1-1 0,2-1 0 15,-7 3 2-15,3-3-1 16,0 2 1-16,-2 0 2 16,6-2-2-16,0 0 0 15,0 0 9-15,0 0 7 16,0 0 13-16,0 0 0 15,0 0 1-15,0 0-15 16,0 0-10-16,0 0 5 16,0 0 0-16,0 0-12 15,8 0-7-15,18 24-1 16,12 10 8-16,9 6 0 0,-2 4 3 16,-3-1-2-1,-11-5 1-15,-9-1-2 0,-9-6 0 16,-10-2 0-16,-3 2-6 15,-3-5 4-15,-24 2 2 16,-8-4 3-16,-11 1-3 16,-6-4-11-16,-4-1-43 15,3-5-79-15,11-11-349 16</inkml:trace>
  <inkml:trace contextRef="#ctx0" brushRef="#br0" timeOffset="148674.82">2696 10497 554 0,'0'0'73'0,"0"0"-72"15,0 0 1-15,0 0 52 16,0 0 26-16,0 0-30 15,6-35-31-15,3 32 0 16,0-1 6-16,7 0-12 0,1 2-7 16,10 0-3-16,6 2-1 15,6 0 4-15,1 0 0 16,4 24 7-16,3 14 6 16,-3 10-1-16,-3 7-2 15,-15 5-6-15,-10 2-8 16,-16 0-1-16,-4 4 1 15,-42 3-2-15,-20-3-24 16,-23-4-69-16,-9-7-125 16</inkml:trace>
  <inkml:trace contextRef="#ctx0" brushRef="#br0" timeOffset="161461.81">3650 10153 343 0,'0'0'42'0,"0"0"-36"16,0 0-6-16,0 0 57 15,0 0 14-15,0 0-41 16,0 0-11-16,0 0 14 16,-104-19 10-16,98 16-5 15,4 3-2-15,0-3-7 16,-1 3 7-16,3-2-3 15,0 2-4-15,0 0-2 16,0 0-5-16,5-2-15 0,17-2 3 16,20 2-1-1,25 2-8-15,29 0 0 0,31 0-1 16,26 0-1-16,28 14 0 16,16 0-27-16,7-2 5 15,6 1-4-15,-7-6 13 16,-14 2 3-16,-20-3 11 15,-35 0 4-15,-38-2-1 16,-36 0 0-16,-33-3-2 16,-23 2-1-16,-4 1-23 15,-27-1-101-15,-33 4 58 16,-27-6-37-16,-25-1-237 16</inkml:trace>
  <inkml:trace contextRef="#ctx0" brushRef="#br0" timeOffset="161926.59">3517 10144 508 0,'0'0'27'16,"0"0"-27"-16,0 0 0 16,0 0 30-16,0 0 25 15,0 0-36-15,-53 0-10 16,53 0 3-16,0 0 21 15,0 0 5-15,7 0-17 16,24 0 29-16,27 0-19 16,32 0-16-16,39 5-7 15,24-1 0-15,23-3-4 16,16 3-4-16,-1 0 4 16,-6 1-3-16,-16 0-1 0,-28 1 2 15,-32 3-4 1,-29-2 0-16,-32-1 2 0,-29 2 0 15,-17 2-1-15,-2 6-66 16,-31 3-3-16,-27-1-8 16,-17-8-92-16</inkml:trace>
  <inkml:trace contextRef="#ctx0" brushRef="#br0" timeOffset="165807.92">4941 12528 840 0,'0'0'35'0,"0"0"-28"16,0 0 50-16,0 0 6 0,0 0-45 15,0 0-14-15,-113 29 15 16,75-2 7-16,4 10 0 16,3 3-4-16,9 4-2 15,6 3-4-15,12 0-4 16,4-5-8-16,0 0-2 15,4-3-1-15,17-8 0 16,3-4-1-16,0-11 1 16,3-9-1-16,0-7 6 15,4 0-3-15,7-7-3 16,0-19 1-16,6-7-1 16,1-4-4-16,0-4-6 0,-4 3-3 15,0 2 4-15,-5 9-7 16,-7 4 7-16,-4 9 5 15,-8 8 4-15,-1 6 0 16,1 0-1-16,1 1-6 16,7 18 5-16,-6 2 2 15,2 1 0-15,-6-1-3 16,-3-2 2-16,-1-8 1 16,-7-3 0-16,0-6 1 15,-2-2 2-15,1 0 6 16,2-3 6-16,-1-19-6 15,0-9-8-15,-4 0 4 16,0-2-2-16,-2 3-3 16,-14 6 0-16,3 4-3 15,0 8 2-15,-1 7-1 0,-1 4-1 16,-3 1 3-16,-5 0 5 16,0 16-4-16,-4 10 3 15,4 6-4-15,3 2 12 16,5 2-10-16,5 2 4 15,4-1-2-15,4-1-3 16,-1-6 0-16,3-5 1 16,0-4-2-16,0-11-3 15,5-6 1-15,11-4 4 16,9 0-2-16,4-8 4 16,2-15-4-16,-5 0-5 15,-4-5 1-15,-4 2-6 16,-9 1 2-16,-5 9 2 15,-2 8 5-15,-2 7 0 0,0 1 1 16,0 0-10-16,0 0-5 16,0 7 14-16,0 8 1 15,0-1 6-15,5-5-6 16,7 1 1-16,5-1 0 16,8-8 1-16,6-1-1 15,4 0 5-15,6 0-3 16,-6-6-1-16,3-11-2 15,-5-7-3-15,-1-9-14 16,-3-7-10-16,-7-8-23 16,-5-5 11-16,-3-6 3 0,-5 4 7 15,-7 9 18-15,0 12 11 16,-2 14 12-16,0 12 10 16,0 8 1-16,0 0-23 15,0 32 8-15,-8 19-6 16,-6 14 17-16,-1 15 6 15,4 3 0-15,1 6 9 16,4 1-13-16,6-2-6 16,0-11-4-16,0-8-9 15,0-17 4-15,0-17-6 16,0-16 1-16,0-8-2 16,0-11-2-16,0 0 3 0,2-12 0 15,-2-25-5-15,0-13-20 16,0-12 16-16,0-7-25 15,0-4-31-15,4 2 11 16,10 11 15-16,6 10 17 16,11 13 16-16,2 12 6 15,1 9 15-15,-5 15 9 16,-5 1-3-16,1 5-13 16,-2 19-5-16,-8 8 4 15,-8 2 2-15,-7 4-9 16,-12 2-10-16,-28-5 6 15,-13-10-11-15,-12-6-38 16,1-11-29-16,8-8-98 16,20 0-211-16</inkml:trace>
  <inkml:trace contextRef="#ctx0" brushRef="#br0" timeOffset="166072.64">6218 12527 718 0,'0'0'53'0,"0"0"-52"16,0 0 49-16,0 0 66 15,71 154-37-15,-64-83-24 0,0 2-20 16,-7 4 1-1,0 1-28-15,0-2-8 0,0-5 0 16,0-12-11-16,-2-9-60 16,-12-9-78-16,1-11-91 15,-3-16-75-15</inkml:trace>
  <inkml:trace contextRef="#ctx0" brushRef="#br0" timeOffset="167366.56">6127 12859 714 0,'0'0'22'15,"0"0"-20"-15,0 0 20 16,0 0 49-16,0 0-48 16,0 0-18-16,116-50-4 15,-66 44 4-15,6 0-4 16,0 0-1-16,2 0 5 15,0 2-5-15,-7 1 1 16,-8 0 0-16,-10 1 0 16,-16 2-1-16,-5-2 0 15,-10 0 0-15,-2-1 1 16,0-2-1-16,0-3 0 16,0-2 4-16,-2-2 19 0,-6 0 11 15,-2 2 2-15,3 2-2 16,-1 6 6-16,0 2-6 15,0 0-20-15,-7 0-8 16,-8 6 0-16,-4 14 9 16,0 4-3-16,1 2-2 15,2 2 3-15,8 1-13 16,3 0 11-16,5 1-5 16,4-3-5-16,2-8 0 15,2-3 1-15,0-3-1 16,0-7-2-16,0-4 0 15,4-2 1-15,10 0 7 16,3 0-6-16,4-15-1 16,1-3-12-16,-2-4 0 15,-2-1-1-15,-3-4-4 0,1 1-6 16,-1 2 14-16,-5 7-1 16,-6 6 6-16,-2 7 4 15,-2 4 3-15,0 0-3 16,0 0-7-16,0 16 7 15,0 6 3-15,0 6 13 16,0-2-3-16,0-2 4 16,0 1-8-16,0-6 1 15,0-2-8-15,9-5 6 16,5-4-3-16,5-3-1 16,8-5-4-16,4 0 0 15,5 0 0-15,-5-11-6 16,-6-9-8-16,-3-4-10 15,-7-1-9-15,-1-2-3 0,-5 4 10 16,0 1-7-16,-4 3 6 16,-3 4 11-16,0 8 16 15,-2 4 2-15,0 3-2 16,0 0-3-16,0 3 3 16,-9 10 10-16,-4 7 13 15,2 4-3-15,-1 2 1 16,3 3 2-16,5-3-9 15,4 2-2-15,0-1 3 16,0-6-8-16,0-1 4 16,9-4-5-16,5-6-6 0,3-2 6 15,3-6-2 1,3-2 1-16,3 0-5 0,1-8-1 16,-3-14-7-1,1-4-15-15,-2-4-8 0,-4-3 1 16,-1 5 10-16,-5 0 11 15,-3 9 9-15,-4 5 3 16,-4 8 1-16,-2 4 1 16,0 2 11-16,0 0-9 15,0 0-1-15,0 0-6 16,0 0 0-16,0 14 7 16,0 8 7-16,0 4 4 0,0 3 1 15,-4 2 4 1,0 0-11-16,-2 0-1 0,4-9-7 15,2-6 2-15,0-8-4 16,0-8-2-16,0 0 5 16,0 0 7-16,0-10 3 15,0-16-6-15,19-8-9 16,1-4-8-16,2-6-5 16,4 3-14-16,3 6-11 15,-4 8 22-15,-2 11 12 16,-4 10 2-16,-1 6 2 15,0 0 0-15,-2 18 0 16,-3 8 1-16,-2 5-1 16,-4 3 1-16,-3 0 5 15,3-2-6-15,0-4 0 0,2-4-2 16,2-2 2-16,2-6-20 16,0-1-78-16,3-12-57 15,0-3-99-15</inkml:trace>
  <inkml:trace contextRef="#ctx0" brushRef="#br0" timeOffset="167749.4">6827 12593 561 0,'0'0'298'16,"0"0"-280"-16,0 0-17 16,0 0 64-16,0 0-1 15,0 0-56-15,-96-62-7 16,73 35 3-16,12 1 1 15,8 1-3-15,3-1-2 16,3 3 1-16,21 3 6 16,7 8-5-16,7 4-2 0,1 8-2 15,-6 0-2 1,-4 2 2-16,-12 22-5 0,-7 10-29 16,-10 6-17-16,0 7-18 15,-33-3-83-15,-8-4-120 16</inkml:trace>
  <inkml:trace contextRef="#ctx0" brushRef="#br0" timeOffset="168410.48">8032 12412 566 0,'0'0'62'0,"0"0"-30"16,0 0 88-1,0 0-18-15,0 0-76 0,0 0-18 16,-92 103 26-16,39-15 22 15,3 18 7-15,11 17-20 16,12 13-11-16,16-2-7 16,11-6-4-16,0-9-5 15,22-19-11-15,12-14-4 16,1-12 6-16,3-11-6 16,-3-15-1-16,-1-10-1 15,-5-10-4-15,-2-8-23 16,0-2-18-16,-9-9-36 15,-3-3-40-15,-7-4-52 16,-4-2-9-16</inkml:trace>
  <inkml:trace contextRef="#ctx0" brushRef="#br0" timeOffset="183211.59">8711 12749 568 0,'0'0'109'16,"0"0"-87"-16,0 0 48 16,0 0 61-16,0 0-45 15,0 0-28-15,0 0-22 0,0 0-19 16,13-44-17-16,-13 53 1 16,-15 16-1-16,-12 15 3 15,-10 9 2-15,-15 9 6 16,-6 6-5-16,-6 2 0 15,1-4-4-15,5-6-1 16,14-13 1-16,11-12-2 16,12-11 0-16,13-12-18 15,6-4-57-15,2-4-9 16,0 0-25-16,2-12-90 0</inkml:trace>
  <inkml:trace contextRef="#ctx0" brushRef="#br0" timeOffset="183488.26">8362 12695 597 0,'0'0'96'15,"0"0"-74"-15,0 0 39 16,0 0 90-16,0 0-56 15,0 0-44-15,33-36-24 16,-26 46-27-16,8 22 0 16,7 10 6-16,7 11 4 0,5 4-8 15,-1 4 3-15,3 3-5 16,-1-1-2-16,-1-4-15 16,-2-6-61-16,-1-13-57 15,-5-17-182-15</inkml:trace>
  <inkml:trace contextRef="#ctx0" brushRef="#br0" timeOffset="183881.55">9065 13141 481 0,'0'0'364'15,"0"0"-330"-15,0 0-32 0,0 0 10 16,0 0 22-16,4 103-9 16,-4-54-15-16,-4-3-10 15,-23 2-1-15,-4-10-82 16,0-12-302-16</inkml:trace>
  <inkml:trace contextRef="#ctx0" brushRef="#br0" timeOffset="185788.82">9431 12737 650 0,'0'0'53'0,"0"0"-23"16,0 0 80-16,0 0-10 15,0 0-62-15,0 0-12 16,9-50-16-16,-7 50-6 16,1 4-4-16,3 14 0 0,7 8 0 15,3 8 8-15,9 3 1 16,-4-2-2-16,4 2 0 16,-5-1 1-16,-2-4-6 15,-2-6-2-15,-5-7 0 16,-2-2-19-16,0-7-43 15,-1-6-53-15,3-4-71 16,5 0-128-16</inkml:trace>
  <inkml:trace contextRef="#ctx0" brushRef="#br0" timeOffset="186079.67">9852 12616 628 0,'0'0'118'0,"0"0"-77"15,0 0-10-15,0 0 50 16,0 0-42-16,0 0-37 16,-14 105 15-16,-7-30 19 15,-6 12 8-15,0 14 3 16,0 4-17-16,0-4-6 15,2-11-13-15,6-13-6 16,7-15-4-16,8-12-1 16,4-10-3-16,0-8 1 15,0-8-29-15,10-10-87 0,2-14-167 16</inkml:trace>
  <inkml:trace contextRef="#ctx0" brushRef="#br0" timeOffset="186638.93">10365 12360 385 0,'0'0'164'16,"0"0"-64"-16,0 0-32 15,0 0 59-15,0 0-55 16,0 0-45-16,31-19-23 15,-7 65-1-15,11 20 37 16,10 25 8-16,0 18 0 16,-3 17-3-16,-8 14-25 15,-19 5 3-15,-15-2-8 16,-4-11-9-16,-41-13-6 16,-17-16 2-16,-14-14-2 0,-8-17-12 15,-1-18-44-15,4-14-65 16,15-16-122-16,12-17-177 15</inkml:trace>
  <inkml:trace contextRef="#ctx0" brushRef="#br0" timeOffset="193189.27">11244 12903 447 0,'0'0'152'0,"0"0"-121"15,0 0 53-15,0 0 31 0,0 0-69 16,0 0-31-16,0 0-8 15,-31-50 3-15,14 34 3 16,3-3 3-16,1-3 1 16,6-3 2-16,7-3-5 15,0 0-5-15,0 4-2 16,3 2 3-16,10 6 8 16,7 4-2-16,0 6-9 15,0 4-5-15,3 2-2 16,-2 0-2-16,-3 20 1 15,-3 4-13-15,-5 7-17 16,-10 2-24-16,0 5-42 0,0-2-59 16,-25 1 6-16,-4-3-133 15</inkml:trace>
  <inkml:trace contextRef="#ctx0" brushRef="#br0" timeOffset="193587.76">11242 13307 318 0,'0'0'98'0,"0"0"-77"15,0 0 45-15,0 0 17 16,0 0-39-16,0 0-28 15,-91 12-4-15,76-12-10 16,5 0 5-16,4 0 14 16,1-8-2-16,3-6 28 15,0 0-30-15,2-7 4 16,0 3-5-16,4-4-15 16,15 3 12-16,0 2 11 15,-1 5-13-15,-3 4 0 16,-3 6 1-16,-1 2-9 15,-2 0-3-15,2 20-4 16,-4 7 3-16,-1 1 0 16,-6 2-2-16,0-2-7 0,0-3-16 15,-27 0-64-15,-6-11-45 16,0-9-396-16</inkml:trace>
  <inkml:trace contextRef="#ctx0" brushRef="#br0" timeOffset="194121.34">11463 13062 356 0,'0'0'122'16,"0"0"-69"-16,0 0 10 16,0 0 32-16,0 0-1 15,0 0-39-15,-2-21-11 16,2 19 15-16,0-3-10 15,18-1-32-15,17 4-5 16,21 0-5-16,22 2 6 16,19 0-7-16,11 0-4 15,10 0 2-15,0 0 1 16,-7 0 3-16,-19 0-8 16,-36 0 0-16,-38 2-24 0,-21-2-83 15,-60 0-205-15</inkml:trace>
  <inkml:trace contextRef="#ctx0" brushRef="#br0" timeOffset="202025.72">13439 12616 139 0,'0'0'541'16,"0"0"-522"-16,0 0-10 15,0 0 48-15,0 0 23 16,-123 17-39-16,90 14-5 15,4 4 10-15,7 7-11 16,4 4 1-16,9 3-19 16,7 2 14-16,2 2-15 15,0 1-3-15,11-2-6 16,12-4-7-16,4-6 3 16,4-7 3-16,0-10-1 15,2-9-3-15,3-10 1 16,-1-6-2-16,-1 0 4 0,3-25-4 15,2-14 4-15,-2-15-4 16,5-7-1-16,1-6-4 16,2 1-2-16,-4 10-7 15,-2 5 6-15,-3 16 7 16,-5 10 3-16,-2 13-3 16,-2 10-3-16,0 2-4 15,-2 4 2-15,-2 20-3 16,-3 4 7-16,-7 2-6 15,-8 0 7-15,-5-3-1 16,0-5 3-16,0-9-1 16,0-4-1-16,0-7-1 15,0-2-6-15,-7 0 7 0,-1-17 3 16,-1-8-3-16,-5 0 0 16,1-1 1-16,-1 4-1 15,-5 2-4-15,-2 6 3 16,-3 2 0-16,-3 8-5 15,-2 4 6-15,0 0-5 16,3 9 1-16,1 12 4 16,3 8 1-16,3 9 10 15,6 3-1-15,7 6 6 16,6 1-12-16,0-2 15 16,0-2-15-16,0-4 0 15,4-11 1-15,7-8-5 0,-1-9 0 16,0-8 0-16,3-4 3 15,6 0-1-15,3-22-2 16,5-12-13-16,-1-2 3 16,-4-4 2-16,-1 4 2 15,-8 6 1-15,-1 6 3 16,-10 9 2-16,0 11 5 16,-2 4-5-16,2 0 0 15,2 7-14-15,3 11 14 16,1 6 1-16,2 2-1 15,1-2 3-15,3 0-1 16,3-4 1-16,6-4 1 16,3-4-2-16,8-8-2 15,3-4 3-15,3 0 2 0,-1-15-2 16,-6-10-3-16,-7-7-7 16,-3-6 6-16,-9-6-16 15,-8-2-14-15,-6-2-11 16,0 3 5-16,0 7-1 15,-6 6 18-15,-4 10 19 16,3 9 2-16,3 8 5 16,2 5 15-16,-2 5-21 15,-3 22 2-15,0 15 13 16,0 14 2-16,1 14-1 16,4 12 2-16,2 7 18 15,0-1-16-15,0-5 0 16,0-13-5-16,10-10-2 15,4-10-6-15,-1-15-4 16,-4-10-2-16,-2-11-1 0,-2-10 6 16,-5-4-5-16,0 0 5 15,0-20 8-15,0-10-14 16,0-10-8-16,0-7 0 16,-2-6-7-16,-1-12-12 15,3-3-6-15,0 0 0 16,0 8 15-16,13 16 5 15,14 12 6-15,9 16 3 16,3 9 4-16,9 7 1 16,-4 0 3-16,-1 9 1 15,-8 13-1-15,-10 6-1 0,-14 4-3 16,-9 1 0-16,-2 0 0 16,-18-5 0-16,-22-4 1 15,-11-8 2-15,-9-7-3 16,0-8-5-16,8-1-54 15,17 0-51-15,17-11-161 16</inkml:trace>
  <inkml:trace contextRef="#ctx0" brushRef="#br0" timeOffset="202287.84">14733 12683 861 0,'0'0'20'16,"0"0"-19"-16,0 0 44 15,0 0 36-15,58 154-16 16,-53-88-36-16,-2 9 1 16,-1-1-19-16,0 1 0 15,2-8-11-15,1-10 0 16,-1-6-8-16,-2-6-70 15,-2-5-81-15,0-11-130 16,0-14-271-16</inkml:trace>
  <inkml:trace contextRef="#ctx0" brushRef="#br0" timeOffset="204472.26">14702 12997 616 0,'0'0'62'0,"0"0"-43"16,0 0 11-16,116-57 26 15,-73 43-20-15,6 4-13 16,0-3-11-16,4 0-7 16,-2 1-2-16,-3-1 3 15,-6 0-4-15,-7 0 2 16,-6 3-4-16,-4 0 5 0,-10 2-5 15,-5 3 19 1,-6 1-9-16,-4 1 14 0,0 1 5 16,0-4-5-16,0 2-3 15,-14-5-15-15,-8-3 12 16,0 7 6-16,1 0 6 16,6 2-7-16,1 3 2 15,-1 0-9-15,-3 5-9 16,-4 15-2-16,0 5-1 15,-1 9 5-15,6 5-6 16,5 3-3-16,6-1 2 16,6-3-2-16,0-1 2 15,0-7 0-15,11-8 2 16,7-6-2-16,2-8 1 16,2-6 1-16,0-2-3 0,3 0-1 15,2-15-1-15,0-10-19 16,-1-6 3-16,-2-2-3 15,-3-7-12-15,-4-2 5 16,-1 2 3-16,-5 4 2 16,-1 11 22-16,-6 11 2 15,-4 11 13-15,0 3 5 16,0 0-12-16,0 3-8 16,0 22 0-16,0 7 24 15,0 8 2-15,0-1-8 0,0 0-7 16,0-1-5-1,4-6-4-15,9-4 4 0,5-6-3 16,3-10-3-16,0-8 4 16,4-4 1-16,2 0-5 15,-2-20-3-15,-1-8-9 16,0-7-11-16,-4-4-13 16,1-2-17-16,-4 4 14 15,-3 1 0-15,-1 8 18 16,-4 6 11-16,-5 7 2 15,-1 9 7-15,-3 5 2 16,0 1 3-16,0 0 0 16,0 0-2-16,0 0 8 15,0 0 5-15,-5 14 4 0,-4 1 5 16,1 7 2-16,1 4 0 16,5-1-13-16,2 5 3 15,0-2-3-15,0 0 1 16,4-2-10-16,11 0 5 15,1-6-8-15,2-4 4 16,4-4-4-16,-1-4 1 16,2-8 2-16,2 0-1 15,-2 0-3-15,6-10 0 16,-5-12-1-16,1-4-8 16,-3-8-12-16,-4-2-12 15,1-2-6-15,-5 0 8 16,-1 1 4-16,-3 7 12 15,-6 10 15-15,0 10 5 16,-4 7 1-16,0 3 9 0,0 0-10 16,0 0-4-16,0 5 5 15,0 16-2-15,0 5 8 16,0 2 9-16,-4 2 2 16,2 0-14-16,2-4 8 15,0-2-3-15,0-6-7 16,0-8 1-16,0-1-6 15,0-8 8-15,0-1-5 16,4 0-1-16,0 0 14 16,3-12-11-16,3-8-4 0,0-6-3 15,3-3-6-15,1-2-12 16,1 1-10-16,6-3-11 16,-1 8 1-16,0 6 12 15,0 7 9-15,-3 11 14 16,-3 1 3-16,-1 0 0 15,1 6 4-15,-5 13 7 16,-3 6-1-16,-2 1-6 16,-1 2 10-16,2-2-6 15,-3-6-2-15,4 0-2 16,3-8-2-16,5-1-1 16,3-6 4-16,6-5 3 15,-1 0-4-15,0 0-1 16,-2-3 5-16,-1-12-5 0,-4-2 0 15,3-5-3-15,-3-3-6 16,5-4-12-16,0-2-13 16,-2-2 0-16,2 5 10 15,-4 8 6-15,-5 8 12 16,-2 9 0-16,-3 3 3 16,3 0-2-16,-1 0-5 15,-4 0-1-15,0 9 4 16,-4 4 0-16,0-4-3 15,0 0 4-15,0-3 1 16,0 0 1-16,0-6 0 16,0 0 1-16,0 0 0 15,-4 0 5-15,-12 0 21 0,-7-9-14 16,-1-3-5-16,4 3 21 16,0 0-8-16,5 5 7 15,6 3 1-15,-1 1-3 16,0 0-9-16,-1 2-13 15,-7 21 1-15,1 7 6 16,2 4 0-16,2 4-2 16,6 3 0-16,3 1-5 15,4-2 2-15,0-4-2 16,2-6-1-16,14-8-1 16,5-4 4-16,4-10-3 15,2-8-1-15,2 0 6 16,0-4-7-16,0-20-3 15,-2-6-10-15,0-6-3 16,-2-7-6-16,-4 2-5 0,-1-1 13 16,-4 7 14-16,-7 14 2 15,-2 8 0-15,-5 11 4 16,-2 2 4-16,0 0-9 16,0 0-1-16,0 21-6 15,0 4 6-15,0 6 13 16,0 5-4-16,4-2 4 15,3-2-3-15,7-1-7 16,3-6 0-16,5-3-1 16,3-8 1-16,2-8 1 15,0-6-4-15,2 0-1 0,-1-8-12 16,1-18-8-16,-2-8-8 16,0-6-16-16,-3-7-13 15,-1 4 7-15,-6-1 13 16,-5 5 17-16,-3 12-11 15,-7 10 32-15,0 11 13 16,-2 4 7-16,2 2-8 16,-2 2-10-16,0 23 18 15,0 14 15-15,0 16-9 16,0 19 10-16,0 16 3 16,-6 15-6-16,1 7-6 15,5 2-5-15,0-3 0 16,0-10-8-16,0-11-6 15,-4-15-1-15,-14-16-1 0,-11-22-2 16,-11-16-4-16,-12-16 0 16,-8-5 9-16,0-18-7 15,0-24-2-15,11-16-27 16,11-12-40-16,14-16-107 16,6-21-199-16</inkml:trace>
  <inkml:trace contextRef="#ctx0" brushRef="#br0" timeOffset="204970.47">15560 12302 931 0,'0'0'48'16,"0"0"-35"-16,0 0 70 15,0 0-16-15,0 0-56 16,0 0-8-16,0 0-3 16,25-2 6-16,-36 2-3 15,-5-11 14-15,3-12-17 16,3-4-1-16,8-3-9 15,2 7-4-15,0 5 10 16,10 6 1-16,7 6-1 16,8 6 2-16,-3 0 0 0,-4 12-2 15,-4 20-19 1,-8 10-24-16,-6 11-14 0,0-1-52 16,0 1-156-16</inkml:trace>
  <inkml:trace contextRef="#ctx0" brushRef="#br0" timeOffset="205671">17842 12200 646 0,'0'0'197'16,"0"0"-120"-16,0 0-34 0,0 0-13 15,0 0 15-15,-98 177 29 16,33-56-32-16,-2 18-8 16,9 11-20-16,25 4 5 15,22-9-5-15,11-9-5 16,49-17-2-16,25-23-5 16,12-17 1-16,10-18-1 15,-5-12-3-15,-6-17 1 16,-9-13-24-16,-16-6-19 15,-13-9-11-15,-14-4-50 16,-13 0-71-16,-11-10-153 16</inkml:trace>
  <inkml:trace contextRef="#ctx0" brushRef="#br0" timeOffset="208637.99">8487 13472 426 0,'0'0'69'15,"0"0"-44"-15,0 0 42 16,0 0 13-16,0 0-9 16,0 0-16-16,0 0-27 15,-6-17-1-15,6 17-1 16,-4 0-1-16,-2 0 6 0,-1 0 0 15,-5 0-3-15,-7 6 11 16,-4-2-14-16,-6 0-9 16,-6-1-7-16,6 2 7 15,2-1-6-15,12-4-5 16,7 0 0-16,8 0 3 16,0 0-2-16,0 0-3 15,29-6-2-15,17-5-2 16,14 2-7-16,6 1 6 15,5 2 2-15,-4 4 2 16,-11 2 0-16,-15 0-2 16,-15 0 0-16,-12 0-2 15,-10 8 0-15,-4 3-12 0,-4-3 11 16,-34 1-1-16,-22 1-11 16,-14-2-15-16,-2 1 0 15,10-2 1-15,18-2 15 16,21-5 6-16,21 0 6 15,6 0 2-15,27-17 0 16,27-3 0-16,12 2 1 16,3 0 8-16,-7 4 12 15,-14 6 6-15,-15 4-7 16,-14 4-13-16,-11 0-6 16,-8 0-1-16,0 14-8 15,-33 6-12-15,-21 0-17 16,-13 0-7-16,-5-4 15 0,12-5 12 15,22-6 13-15,21-5 4 16,17 0 0-16,0-10 30 16,22-8 11-16,15 0-8 15,8 2-18-15,-3 6-11 16,-8 8 2-16,-14 2-6 16,-16 0 0-16,-4 4-26 15,0 14-17-15,-15 2-24 16,-16 0-70-16,-7-4 18 15,4-2-87-15</inkml:trace>
  <inkml:trace contextRef="#ctx0" brushRef="#br0" timeOffset="209663.56">18849 12581 563 0,'0'0'363'0,"0"0"-302"16,0 0-8-16,0 0 22 16,0 0-43-16,0 0-27 15,-91 96 20-15,26-28-4 16,-4 5-4-16,3-4-2 16,10 0-6-16,13-7-6 15,14-10 1-15,11-12-2 0,10-11-2 16,8-15-36-16,0-13-21 15,0-1-53-15,-2-18-54 16,-2-21-314-16</inkml:trace>
  <inkml:trace contextRef="#ctx0" brushRef="#br0" timeOffset="209888.42">18437 12553 671 0,'0'0'156'0,"0"0"-114"16,0 0 30-16,0 0 47 0,0 0-51 16,0 0-46-16,96 50-1 15,-56 5 17-15,7 8-12 16,1 3-14-16,4 0 1 16,-6 0-9-16,-3-3-4 15,-12-9-4-15,-9-4-47 16,-4-16-59-16,-2-14-227 15</inkml:trace>
  <inkml:trace contextRef="#ctx0" brushRef="#br0" timeOffset="210303.49">19273 13127 628 0,'0'0'81'15,"0"0"-71"-15,0 0 18 16,0 0 58-16,0 0-41 16,0 0-33-16,-23-5-9 0,12-5 3 15,4-6-2-15,7 3 22 16,0-4 22-16,0 5 8 16,0 4 0-16,16 3-16 15,4 5-19-15,0 0-10 16,-4 23-11-16,-10 13 0 15,-6 17-3-15,-20-2-4 16,-35 2-48-16,-21-8-50 16,-12-13-215-16</inkml:trace>
  <inkml:trace contextRef="#ctx0" brushRef="#br0" timeOffset="-208473.62">16975 5373 280 0,'0'0'157'0,"0"0"-72"16,0 0-7-16,0 0 24 15,0 0 5-15,0 0-39 16,0 0-13-16,4-37-4 15,-4 33-9-15,0 4 6 16,-4 0-20-16,-5 0-20 16,-1 0-2-16,-11 0-5 15,-4 16-1-15,1 8 4 0,-3 7-2 16,-2 6 5-16,5 5-1 16,4 4-4-16,5 3 4 15,7-3-6-15,8-2 5 16,0-2-4-16,0-6-1 15,18-3 1-15,5-10 3 16,1-7-2-16,3-8-1 16,2-5 4-16,6-3 0 15,4 0 0-15,3-19-3 16,2-9-2-16,1-8-5 16,-7-5-1-16,-5 0 0 15,-4-4-4-15,-2 5 6 16,-3 6-4-16,-4 6 4 0,-2 10 4 15,-7 8 0-15,-1 8-1 16,-2 2-4-16,1 0-4 16,3 6 2-16,-2 12-1 15,1 4 6-15,1-1 0 16,-6-4 2-16,-3-3 0 16,-3-6 1-16,0-2-1 15,0-4 0-15,0-2 0 16,0 0 1-16,0 0 7 15,0 0 3-15,0-16 0 16,-9-4-9-16,-5-2 0 16,-1 4 1-16,1 3-2 0,1 4 0 15,2 5 4-15,2 2 3 16,0 4-7-16,0 0-1 16,-2 0 0-16,-2 6 0 15,2 10-1-15,-3 8 1 16,3 2 4-16,-1 2-3 15,4 1 3-15,3-1 1 16,1 0-2-16,4-4-3 16,0-4 2-16,0-6-2 15,0-4 0-15,0-6-6 16,0-2 3-16,2-2 0 16,3 0 3-16,5 0 3 15,2-2-3-15,3-14-5 16,1-4-2-16,-1-3-2 0,2 1 4 15,-5 5-2-15,0 2 6 16,-3 10 0-16,-3 1 1 16,-1 4 0-16,-1 0 0 15,0 0-1-15,6 0-4 16,1 9 3-16,3 6 2 16,1-3 3-16,1 0-3 15,1-6 5-15,1-1-3 16,4-5 0-16,3 0-2 15,1 0-3-15,1-7-6 16,2-14-2-16,-2-5 3 16,0-5-3-16,-5-7-1 15,-4-7 5-15,-3-3 2 0,-1-2-5 16,-8 6-4-16,-4 12 4 16,-2 14 9-16,0 10 1 15,0 8 10-15,0 0-10 16,0 12-2-16,-8 23 2 15,-3 18 6-15,1 9 9 16,6 9 2-16,2 2 17 16,2-1-13-16,0-5-4 15,0-7-6-15,0-12-3 16,6-8-6-16,-6-13-2 16,3-12 1-16,-3-7 0 15,2-8-1-15,-2 0 0 16,0-10 3-16,2-20-3 15,-2-8-10-15,0-7 0 16,3-8-12-16,4-1-19 0,-1 0-11 16,7 5 17-16,5 11 18 15,3 11 11-15,8 6-4 16,2 7 0-16,2 8 6 16,0 6 0-16,1 0 4 15,-3 10 0-15,-4 12 2 16,-6 5 5-16,-9 2-5 15,-10 0 3-15,-2-4-5 16,-8 0 4-16,-31-10-2 0,-7-2 7 16,-10-5 2-16,0-8-2 15,8 0 2-15,11 0-3 16,16 0 0-16,11-4 1 16,8-2-1-16,2-1-2 15,0 3 11-15,0 1-9 16,16-2-8-16,9 2 1 15,4-1-1-15,4-2 0 16,5-5 0-16,4 0 0 16,3-5-12-16,3-5-1 15,2-2 0-15,3-6 3 16,-6-3 1-16,-2-4 3 16,-10-3-2-16,-8 0-3 15,-12-1 1-15,-11 6-6 0,-4 3 15 16,0 14 1-16,0 6 3 15,0 7 26-15,-4 4-14 16,-5 0-15-16,-4 26 0 16,-3 15 2-16,0 10 25 15,3 7-9-15,7 5 3 16,2 5 5-16,4-6-11 16,0-1-11-16,0-5-3 15,0-8-1-15,0-4-24 16,0-10-53-16,0-8-40 15,0-10-126-15,0-12-164 16</inkml:trace>
  <inkml:trace contextRef="#ctx0" brushRef="#br0" timeOffset="-206308.53">18074 5577 629 0,'0'0'79'16,"0"0"-68"-16,0 0 16 16,0 0 57-16,0 0-45 15,156-41-33-15,-114 39-6 16,-2 0 2-16,-2-2-2 16,-5 0 1-16,-1 0-2 15,-8-5-1-15,-6 2 1 16,-5 0 2-16,-6-4 2 0,-3-1 1 15,-4-1 4 1,0 0 10-16,0-1 13 0,0 3-8 16,-6 2 2-16,-8 4-4 15,-1-1-14-15,-4 6 3 16,2 0-4-16,-3 0 2 16,-3 3 3-16,0 17 3 15,-4 4-4-15,4 4 0 16,1 4-4-16,4 0 2 15,7 3-2-15,6-2-3 16,5-2 3-16,0-1 1 16,0-6-4-16,12-4 4 15,3-6-5-15,1-7 1 16,-1-4-3-16,-1-3 1 0,1 0-2 16,6-5 1-1,-2-14-4-15,2-5 0 16,-3-4-2-16,-1-4-1 0,-3-1-1 15,-3 1-13-15,-5 7 8 16,1 10 5-16,-5 7 4 16,-2 8 3-16,0 0 0 15,0 0-2-15,0 6-5 16,0 17 8-16,0 3 7 16,0-1 3-16,0 0 6 15,0-6-12-15,0 2 5 16,0-9-9-16,7-2 4 15,2-3-1-15,2-4 1 0,5-1-3 16,3-2-1 0,2 0-4-16,1 0-9 0,-1-16-7 15,-6-5-1-15,-2-4 1 16,-2-6 0-16,0-3-5 16,-4 0 6-16,0 7 7 15,-7 6 12-15,0 9 0 16,0 10 15-16,0 2 12 15,0 0-6-15,0 0-18 16,0 2-2-16,-5 16 1 16,-4 4 6-16,3 4 6 15,-1-2 2-15,3 1-1 16,4-2-1-16,0-2-5 0,0-6-6 16,4 2 5-16,9-7-2 15,5-2 0-15,4-2-3 16,3-5-3-16,-1-1 0 15,-1 0-1-15,-2-1-11 16,0-15-14-16,-3-6 2 16,-3-4-1-16,-1-4-2 15,-3-6 4-15,0 3-4 16,-4 2 5-16,-3 8-1 16,1 10 23-16,-3 11 3 15,-2 2 13-15,0 0-11 16,0 0-5-16,0 8 1 0,0 17 16 15,0 5 9 1,-9 1 0-16,2-3 0 0,3-3-10 16,1-3-7-16,3-3-4 15,0-7 1-15,0-4-1 16,0-4 4-16,0-4-1 16,0 0 3-16,3 0 4 15,1 0-3-15,5-11-10 16,0-7-2-16,2-6-5 15,3-2-6-15,3-6-13 16,6 0 2-16,-1 1 7 16,3 1 0-16,-6 13 9 15,0 5 4-15,-9 8 2 16,0 4 2-16,-6 0 8 0,1 0-5 16,-3 6-5-16,0 13 3 15,0 2 5-15,0 3-4 16,0 0 8-16,5 2-7 15,0-2-3-15,0 1 5 16,4-4-4-16,0-3 1 16,-2-3 4-16,0-8-7 15,-1-3 1-15,0-4 3 16,2 0-2-16,3 0 5 16,8-5-8-16,1-16 0 15,5-7-17-15,0-4-7 16,2-2 12-16,-3-4 3 15,1 2-11-15,-5 8-10 0,-7 8 7 16,-5 10 18-16,-3 10 5 16,-5 0-5-16,2 0-5 15,0 0 6-15,-2 7 4 16,4 6-2-16,-4 1 1 16,0-4 0-16,-2-4 2 15,0 0 0-15,2-4-1 16,-2-2 1-16,0 0 8 15,0 0 11-15,0 0 13 16,0 0-1-16,0 0-12 16,-9 0-9-16,-6-7-7 15,4 4 0-15,1 0 0 16,6 2 4-16,0 1 6 0,1 0-3 16,-1 0-10-16,-5 10-1 15,0 14 3-15,-2 8 1 16,-3 3 5-16,5 4-3 15,5 0 2-15,2-5-1 16,2-3-4-16,0-6-1 16,2-7-1-16,14-4 0 15,4-6 4-15,4-6-1 16,3-2-2-16,4 0-2 16,3-2-6-16,-3-16-6 15,-4-4-7-15,-2-3 0 16,-8 0 0-16,-1 0-3 0,-8 7 11 15,-1 5 11 1,-5 4 0-16,-2 8 9 16,0 1 11-16,0 0-4 0,0 0-8 15,0 0-2-15,0 0-1 16,0 0-5-16,2 0 0 16,6 0 0-16,-2 11 0 15,1 4 2-15,3-1-2 16,4 1 2-16,1-2-1 15,4-5 2-15,1-5-3 16,2-3 0-16,7 0-3 16,2-3-7-16,4-22 0 15,-1-4-13-15,0-6 11 16,-8-4 0-16,-6 6 4 0,-9 8 7 16,-3 6 1-1,-6 11 0-15,-2 8 0 0,0 0-6 16,0 21-3-16,0 18 9 15,-2 16 4-15,-6 11 5 16,2 8 8-16,1 10 10 16,3 2-14-16,2 2-1 15,0 1-8-15,0-6 3 16,0-10-4-16,-4-10 3 16,-10-16-2-16,-3-13 2 15,-8-14-2-15,-6-11 0 0,-13-9 2 16,-12-7 5-1,-11-26-8-15,-3-14-3 16,1-7-26-16,5-8-59 0,4-8-165 16,10-4-221-16</inkml:trace>
  <inkml:trace contextRef="#ctx0" brushRef="#br0" timeOffset="-205916.04">18615 5013 786 0,'0'0'106'16,"0"0"-95"-16,0 0 14 15,0 0 72-15,0 0-41 16,0 0-41-16,0 0-13 16,-20-90 16-16,20 64-14 15,0 3-3-15,17 5 3 16,6 7-4-16,-3 2 0 0,5 9 1 15,-6 0-1-15,2 0-1 16,-2 15-5-16,-9 7 4 16,-10 3-2-16,0 4-28 15,-29-2-46-15,-23-4-116 16,-6-11-191-16</inkml:trace>
  <inkml:trace contextRef="#ctx0" brushRef="#br0" timeOffset="-205209.22">20787 5078 703 0,'0'0'90'0,"0"0"-66"16,0 0-7-16,0 0 38 16,-87 161 43-16,52-66-24 15,-1 9-31-15,7 5-3 16,13-3-31-16,16-8 8 16,0-8-10-16,23-9-7 15,17-14 1-15,7-13 1 16,2-9-2-16,0-11 0 0,-2-12-34 15,1-7-45-15,6-14-73 16,2-1-133-16</inkml:trace>
  <inkml:trace contextRef="#ctx0" brushRef="#br0" timeOffset="-202726.14">21249 5392 302 0,'0'0'305'0,"0"0"-247"16,0 0-13-16,0 0 64 0,0 0-38 15,0 0-36-15,-27 28 10 16,25 6 25-16,2 4-27 16,-3 4-13-16,3 2-14 15,-2-4-2-15,0-4-10 16,-2-5-1-16,0-12-2 16,-4-8 0-16,6-5 2 15,0-6 0-15,0 0 5 16,-1-8 1-16,-1-24-3 15,-2-10-6-15,3-5-5 16,3-9-3-16,0-2-2 16,0-4-14-16,7-6-7 0,8 2-10 15,5 6-26-15,3 10 34 16,-1 17 33-16,-2 16 0 16,-2 10 4-16,-1 7 0 15,2 0-1-15,2 20 1 16,0 6 0-16,-3 6 7 15,-9 1 4-15,-9 2-7 16,0 4-3-16,-7-3 5 16,-13-2-2-16,-5-4 2 15,6-4 1-15,0-4 1 16,9-4-1-16,5-6-6 16,5 0-1-16,0-2 1 15,0 1-2-15,5 4 3 0,14 3-5 16,8 2 6-16,4 0-5 15,4 0 3-15,2-1-3 16,-4-7 1-16,-2-5-5 16,-7-2 2-16,1-5-11 15,-3 0-12-15,1-15 5 16,-4-11 5-16,0-3 7 16,-6-6 2-16,-6-1 4 15,-7 2-1-15,0 8 1 16,0 10 0-16,0 6 15 15,-2 7-1-15,-6 3-8 16,0 0-5-16,-3 0 2 0,-3 0 0 16,1 9 6-1,-1 9 2-15,1 2-2 0,3 4 1 16,0 6 2 0,1-1-5-16,5-2-2 0,2-1-3 15,2-3-1-15,0-7 1 16,0-7 1-16,0-4-3 15,0-5 0-15,2 0 0 16,7 0 3-16,2 0-3 16,2-8-5-16,-2-10-2 15,-1 1-1-15,-4 2 1 16,-4 1 7-16,0 3-1 16,-2 5 2-16,3 3 2 15,-3 3 0-15,2 0-3 16,2 0-3-16,0 0 1 0,6 7 2 15,1 2 0-15,2-2 5 16,1 0-5-16,1-6 5 16,1-1-5-16,4 0 0 15,4 0 0-15,1-11-9 16,4-9-18-16,-5-3-8 16,-1-5 7-16,-4-2 10 15,-5-6-4-15,-5-2 10 16,-5-7-2-16,-4 1 7 15,0 6-15-15,0 12 6 16,0 12 16-16,-4 9 0 16,-5 5 0-16,0 0 0 0,-4 8-2 15,-3 17 2 1,-2 12 11-16,0 7 5 0,3 4 18 16,1 6 18-16,8 0-22 15,1-4-3-15,5-4-18 16,0-7-5-16,0-10-3 15,0-8 2-15,3-12-3 16,5-4-1-16,2-5-3 16,5 0 4-16,3-5 0 15,2-14-10-15,-2-3 10 16,-5 1-2-16,-4 3 2 16,-2 6 1-16,-3 4-1 15,-2 5 0-15,0 3 7 16,1 0-6-16,1 0-1 0,1 0-1 15,4 3-1-15,2 9 2 16,0-4 2-16,2-2 1 16,3-2-1-16,-1-1 1 15,4-3-1-15,-2 0-2 16,-1 0-2-16,-1 0-1 16,-3-14-10-16,-1-5-11 15,-5-2-7-15,1-2-17 16,-2 5 25-16,-3 6 23 15,-2 4 1-15,0 6 5 16,0 2 11-16,0 0-3 0,0 0-12 16,0 12 0-1,0 6 1-15,0 6 8 0,0-1 6 16,0-4-4-16,-2 2-7 16,2-7-2-16,0-5 0 15,0-3-3-15,0-3 5 16,11-3-1-16,4 0-5 15,5 0 0-15,1 0-16 16,-4-4 0-16,-1-5-5 16,-5-2-9-16,-3 0 1 15,0-4 7-15,-2-1 15 16,1 1 3-16,-3 6 4 16,0 4 0-16,-1 5 4 15,-3 0 4-15,3 0 4 16,-1 0-12-16,0 13 1 0,4 3 15 15,-1 0-9-15,-1-5 3 16,5-3-9-16,7 1 4 16,6-5 1-16,10-4 2 15,3 0-2-15,3 0-6 16,2-17-9-16,-4-5-29 16,-8-6-4-16,-8-6-10 15,-9-7-34-15,-5-9-16 16,-6-9 66-16,0-3-71 15,0 8-25-15,0 10 33 16,-3 17 99-16,-2 19 110 16,3 8 13-16,-2 0-65 15,-1 14-28-15,-3 18 23 0,-2 12 42 16,1 9-26-16,-1 3-25 16,-2 2-14-16,1 0-19 15,5-4-4-15,6-5-7 16,0-7-37-16,0-12-128 15,0-12-125-15</inkml:trace>
  <inkml:trace contextRef="#ctx0" brushRef="#br0" timeOffset="-202582.96">22766 5703 978 0,'0'0'0'0,"0"0"-41"15,0 0-36-15,-13 120 68 0,-16-76-73 16,-5-2-481-16</inkml:trace>
  <inkml:trace contextRef="#ctx0" brushRef="#br0" timeOffset="-201193.96">23274 5448 862 0,'0'0'45'16,"0"0"-45"-16,0 0 11 0,0 0 78 15,0 0-35-15,0 0-33 16,2 11-14-16,7-17 0 16,0-3 3-16,0 3-7 15,0 0 2-15,-3 6-5 16,1 0-1-16,2 0 1 15,-2 16-15-15,1 10 14 16,-5 6 0-16,-3 3 2 16,0-3-1-16,-25-1 2 15,-3-4 0-15,-1-4-2 16,4-4 3-16,7-7-3 16,11-6-2-16,5-5-3 15,2-1 5-15,0 0 1 16,23 0 0-16,17 0-1 15,9-10-21-15,2-4-9 0,-2-1-25 16,-9-3-9-16,-2-3-22 16,-7-1-1-16,-4-6 15 15,-5 2 31-15,-7 2 41 16,-5 7 6-16,-4 8 82 16,-6 5 17-16,0 2-26 15,0 2-15-15,0 0-34 16,0 2-20-16,0 20-8 15,-16 4 9-15,5 3 1 16,3 2-5-16,4-3-4 16,4 2-2-16,0-3 0 15,2-6 1-15,11-2 4 16,7-7-4-16,-1-6-2 0,4-2-4 16,2-4-7-16,-5 0-12 15,-1-3-1-15,-2-12 6 16,-9-3-3-16,-1-4 6 15,-5-5 7-15,-2 1-5 16,0-2-4-16,-9 1-1 16,-9-4 12-16,-4 0 2 15,2 4 2-15,5 2 2 16,1 6 2-16,10 5-1 16,4 2 5-16,0 2 3 15,4 2 3-15,21 0-11 16,4 2 0-16,2 2-1 0,0 4 0 15,-4 0 0 1,-6 0-2-16,-2 2 2 0,-8 14-1 16,-4 5-6-16,-3 6 5 15,-4 3 2-15,0-1 7 16,0 0 3-16,0-1-2 16,0-2 4-16,0-3-7 15,0-5-3-15,0-6 0 16,2-4 1-16,11-7 1 15,10-1-4-15,2 0 0 16,8 0-12-16,-2-7 9 16,0-14 3-16,-4-4-4 0,-4-10 4 15,-8-5-6 1,-7-2 3-16,-8 0 3 0,0 10-4 16,0 8 4-16,-15 11 4 15,-7 13-4-15,-5 0 0 16,-9 0-3-16,1 17 0 15,-3 5-14-15,9 2-65 16,9-1-50-16,13-6-61 16,7-3-310-16</inkml:trace>
  <inkml:trace contextRef="#ctx0" brushRef="#br0" timeOffset="-200844.21">24265 5278 822 0,'0'0'43'0,"0"0"-42"16,0 0 7-16,0 0 45 16,0 0 1-16,0 0-41 15,-6-29-10-15,8 18 32 16,11-1-28-16,5-1-6 15,5 3 1-15,-2 6-2 16,2 4-1-16,0 0-1 16,-4 7 2-16,-3 21-4 0,-1 8 0 15,-7 5 4-15,-4 4 4 16,-4-1 6 0,0 2 4-16,0-2-6 0,0-2-1 15,-2-1-7-15,-8-5-6 16,2-6-41-16,-5-9-81 15,-3-10-241-15</inkml:trace>
  <inkml:trace contextRef="#ctx0" brushRef="#br0" timeOffset="-200666.95">24350 5547 699 0,'0'0'58'0,"0"0"-53"0,127-71 4 15,-91 56 51-15,-9 8-47 16,-8 7-13-16,-3 0-98 16,-1 18 33-16,6 13 35 15,-5-2-65-15,-1 0-228 16</inkml:trace>
  <inkml:trace contextRef="#ctx0" brushRef="#br0" timeOffset="-200476.52">24785 5695 844 0,'0'0'109'0,"0"0"-109"16,0 0-16-16,0 0 16 16,0 0 10-16,0 0-7 15,-10 122-3-15,2-86-18 16,3-3-23-16,5-3-129 15,0-12-118-15</inkml:trace>
  <inkml:trace contextRef="#ctx0" brushRef="#br0" timeOffset="-200057.99">25039 5323 878 0,'0'0'61'16,"0"0"-60"-16,0 0 7 16,0 0 65-16,0 0-30 15,0 0-37-15,64-75-4 16,-48 61-1-16,-1 3 2 15,3 8-3-15,2 0 0 16,0 3 0-16,3 0 0 0,-6 14-6 16,-5 15-3-16,-6 3 2 15,-6 5 7-15,0 4 1 16,-22 0 0-16,-9 2 3 16,-5-5 3-16,3-2-1 15,6-5-6-15,6-8 1 16,13-1-1-16,6-8-2 15,2-4-5-15,0-3-18 16,24-7-21-16,12 0-38 16,6 0-96-16,7-7-15 15,1-15-20-15</inkml:trace>
  <inkml:trace contextRef="#ctx0" brushRef="#br0" timeOffset="-199394.32">25520 5314 546 0,'0'0'85'0,"0"0"-14"15,0 0 65-15,0 0-14 16,0 0-58-16,0 0-64 16,0 0-4-16,-16-14 4 15,-1 37 12-15,-4 4-3 16,5 1 7-16,6-2-9 16,3 2 10-16,5-1-16 15,2-4 3-15,0-1-3 16,2-6 1-16,11-4-2 15,1-3-8-15,-1-6-3 16,3 0 0-16,-3-3 8 16,3 0-5-16,-3 0-10 0,-7-9 6 15,-3-7 3-15,-3-6 3 16,0-4-16-16,-7-4-24 16,-13-4 24-16,2 0 6 15,0-6-26-15,3-3-13 16,5 2-14-16,10 2 35 15,0 10 34-15,4 4 9 16,11 9 10-16,5 4 14 16,-3 4 1-16,2 7-7 15,-2 1-15-15,3 0-10 16,-4 14-4-16,2 16 2 16,-4 6-11-16,-4 1 5 15,-3 6 2-15,-5-2-1 16,-2 0 5-16,0-1 4 15,0-2 5-15,-9-2 6 0,1-4-2 16,3-6-11-16,5-9 5 16,0-9-2-16,7-3-4 15,26-3 7-15,11-2-8 16,4 0-36-16,-2-9 13 16,-8-16-1-16,-12-5-2 15,-5-2-11-15,-7-8-11 16,-8-2-4-16,-6 0 10 15,0 4 42-15,-9 12 9 16,-15 12 23-16,-7 8 10 16,-6 6-16-16,0 0-6 15,-5 0-16-15,6 14-2 0,7 4-2 16,11 2-5 0,11 0-81-16,7 0-77 0</inkml:trace>
  <inkml:trace contextRef="#ctx0" brushRef="#br0" timeOffset="-198908.87">26389 5151 645 0,'0'0'171'0,"0"0"-147"16,0 0 20-16,0 0 77 0,0 0-44 15,0 0-63-15,-23-46-10 16,-10 46-3-16,-2 0-1 16,5 0-4-16,14 4-63 15,6 21 11-15,7 8 0 16,3 11 24-16,5 9 14 16,24 0 15-16,4 3 1 15,-2-1 2-15,-2-3 0 16,-8-4 1-16,-13-3-1 15,-8-12 0-15,0-4-7 16,0-10-10-16,-18-6 17 16,-3-7 5-16,-4-6 1 15,-2 0 4-15,2-6-10 16,8-14 0-16,7-9-1 0,10-3-15 16,4-6-39-16,29 0 41 15,13-6 11-15,12 0 6 16,2-5-3-16,-2-1 4 15,-7 0-2-15,-10 6 5 16,-16 13 32-16,-15 11-29 16,-10 11-10-16,0 7-3 15,-31 2-86-15,-16 0-15 16,-6 0-22-16,-1 0-53 16</inkml:trace>
  <inkml:trace contextRef="#ctx0" brushRef="#br0" timeOffset="-198589.61">26786 4653 803 0,'0'0'44'0,"0"0"-36"0,0 0 1 16,95 175 78-16,-51-64-5 15,6 19-34-15,-4 14-13 16,-9 7-14-16,-22-5 0 16,-15-6-16-16,-29-12-3 15,-36-21-2-15,-24-19-15 16,-15-19-35-16,-4-23-37 15,6-23-74-15,21-18-135 16</inkml:trace>
  <inkml:trace contextRef="#ctx0" brushRef="#br0" timeOffset="-198408.88">27623 5797 1217 0,'0'0'0'0,"0"0"-80"16,0 0-302-16,0 0 46 16</inkml:trace>
  <inkml:trace contextRef="#ctx0" brushRef="#br0" timeOffset="-197291.31">15670 6695 747 0,'0'0'155'16,"0"0"-138"-16,0 0-10 15,0 0 65-15,0 0 0 16,-27-106-40-16,25 84-23 16,2-4-4-16,0-2 4 15,8 1-4-15,17 2-5 16,4 8 0-16,4 8 0 16,-4 5 0-16,-2 4-2 0,-2 13-1 15,-3 27-3-15,-4 11 1 16,-10 9 4-16,-8 6 1 15,0-2 1-15,-24 3-1 16,-12 0 2-16,-8-4-2 16,-3 1-41-16,3 0-54 15,10-4-102-15,14-3-27 16,18-7-14-16</inkml:trace>
  <inkml:trace contextRef="#ctx0" brushRef="#br0" timeOffset="-197018.02">15705 7532 235 0,'0'0'111'0,"0"0"-25"0,0 0 0 16,0 0 39-16,0 0-29 15,0 0-4-15,-6 56-17 16,6-56-7-16,0 0 12 16,-5 0-31-16,-2-6-49 15,-4-9-6-15,-4 0-20 16,1-2 5-16,3 4-7 15,4 2-8-15,7 3 18 16,0 7 11-16,7 1 0 16,15 0 6-16,3 0-2 15,-3 0 3-15,-7 11 0 16,-12 8-1-16,-3 1-22 16,-7-5-116-16,-22-3-107 15</inkml:trace>
  <inkml:trace contextRef="#ctx0" brushRef="#br0" timeOffset="-196502.45">16372 7177 812 0,'0'0'118'0,"0"0"-95"15,0 0 13-15,129-24 43 16,-79 24-38-16,4 0-34 16,-4 0-7-16,-11 1-45 15,-10 8-63-15,-22-8-155 16</inkml:trace>
  <inkml:trace contextRef="#ctx0" brushRef="#br0" timeOffset="-195920.29">17419 6707 191 0,'0'0'192'15,"0"0"-192"-15,0 0-38 16,0 0-13-16</inkml:trace>
  <inkml:trace contextRef="#ctx0" brushRef="#br0" timeOffset="-194744.1">17599 6960 526 0,'0'0'146'0,"0"0"-94"15,0 0 24-15,0 0 43 16,0 0-17-16,0 0-38 16,-18-87-52-16,-9 87-10 15,-8 0-1-15,-1 13 1 16,-4 12 2-16,4 6 3 15,3 7-3-15,4 6 4 16,6 4 2-16,8 2-9 16,7-1 3-16,5-5-2 15,3-4 1-15,0-7-3 16,0-6 0-16,15-7 0 0,4-6-5 16,2-10 0-1,6-4 1-15,6 0-2 0,6-11-2 16,3-12-13-16,0-8 7 15,1-4-2-15,-5-3-19 16,-3-5-4-16,-2 2 13 16,-6 7 9-16,-4 9 0 15,-6 13 13-15,-1 8 3 16,-3 4-1-16,1 0-5 16,-1 8 6-16,-1 12 1 15,-6 2 3-15,-1 0-3 16,-5-1 0-16,0-6 0 0,0-4 0 15,0-5 0 1,0-5 1-16,0-1 0 0,0 0 7 16,-5-10 18-1,-4-8-26-15,-2-4 0 0,-4 3 5 16,-1 5 6-16,1 3 1 16,1 7 7-16,1 4-7 15,3 0 2-15,-1 0-6 16,3 0-2-16,-2 15 1 15,1 3 0-15,1 1 6 16,-1 5 2-16,4 1-6 16,-2 3-4-16,5-3 2 15,2 2-2-15,0-4-3 16,0-4 2-16,0-5-2 16,0-6-2-16,5-5-2 0,4 0-10 15,4-3 12 1,3 0 2-16,4-7-2 0,-2-8-2 15,-1-1-5-15,-1 4 4 16,-3 2-7-16,-3 4 5 16,-2 2 0-16,1 2 0 15,0 0 3-15,5 2 1 16,-1-3 0-16,3 3 1 16,-1-1 0-16,-1-1 2 15,-1 0-2-15,-2-2 0 16,0 2 0-16,0-7 0 15,1 0 0-15,1-7 0 16,3-6-3-16,-1-10-17 16,-1-5 0-16,1-7 2 0,-4-4 4 15,-6 4 13-15,-3 6-1 16,-2 13 2-16,0 13 2 16,0 10 14-16,0 2-2 15,0 1-14-15,-2 25 4 16,-10 16-3-16,1 10 15 15,3 10 5-15,0 3 5 16,6-1-5-16,2-4-14 16,0-5 3-16,0-5-7 15,0-7-1-15,0-9-2 16,0-12-20-16,0-10-38 0,0-10-39 16,-2-2-30-1,-7-2-1-15,-1-23-84 0,-4-11-131 16</inkml:trace>
  <inkml:trace contextRef="#ctx0" brushRef="#br0" timeOffset="-194528.28">17962 7132 260 0,'0'0'110'15,"0"0"-26"-15,0 0 28 16,123-68 1-16,-90 65-17 16,-2 3-33-16,-4 0-24 15,-2 11-10-15,-3 9-10 16,-7 5-2-16,-5-1-11 0,-10 2-6 15,0-2-3 1,-25-4 3-16,-13-4 2 0,-11-5 8 16,-2-7-5-16,6-4-5 15,8 0-17-15,12 0-66 16,15-11-79-16,10-11-85 16</inkml:trace>
  <inkml:trace contextRef="#ctx0" brushRef="#br0" timeOffset="-194301.18">18394 6854 845 0,'0'0'27'16,"0"0"-20"-16,0 0-7 0,0 0 70 15,0 143 3 1,0-84-47-16,0 5 6 0,-4 1-13 15,2-1-5-15,0-2-10 16,-3-4-4-16,1 1-24 16,-4-8-75-16,2-8-101 15,-5-15-115-15</inkml:trace>
  <inkml:trace contextRef="#ctx0" brushRef="#br0" timeOffset="-192244.18">18265 7203 385 0,'0'0'433'15,"0"0"-396"-15,0 0-33 16,0 0 5-16,137-25 22 16,-100 25-14-16,1 0-12 15,4-1-4-15,-1-4 3 16,-4 4-1-16,-1-6-2 15,-9 2 0-15,-5-1 0 16,-7 0 2-16,-6 1-2 16,-4 1 0-16,-5-3 3 15,0-2 0-15,0 0 1 16,-7-1 2-16,-6 4-1 16,-3 1 0-16,5 4 2 15,0 1 21-15,-1 0 0 0,0 0-4 16,-2 9-6-16,-4 11-7 15,-2 7-4-15,3 4-5 16,1 4 6-16,3-1-1 16,3-2-5-16,8-4 1 15,2-6-1-15,0-9-2 16,0-2 1-16,2-7-2 16,12-4-3-16,1 0 0 15,3 0 3-15,1 0-3 16,-2-16-6-16,-1-6-4 0,-1-5-3 15,-1-2 0 1,-5 1 9-16,-3 6 4 0,-2 8 2 16,-4 7 1-1,0 6 12-15,0 1 1 0,0 0-8 16,0 0-5-16,0 0-2 16,0 13 2-16,0 4 4 15,0 0 0-15,0-2 0 16,0-5-2-16,0 1 0 15,7-6 2-15,7-1 2 16,3-1-6-16,1-3 0 16,3 0 0-16,-4 0-32 15,-1 0-1-15,-1-7-10 16,-1-11-4-16,3-8 3 16,-1-9 19-16,2 2 1 0,0-6 17 15,-5 11-16 1,-4 10 23-16,-6 8 11 0,-3 10 26 15,0 0-18-15,0 0-14 16,0 12-3-16,0 13 29 16,-10 7 3-16,1-1-4 15,5 4-1-15,2-4-8 16,2-2-8-16,0-5-9 16,0-6 0-16,0-3 3 15,8-7-3-15,6-2 2 16,4-3-6-16,2-3 9 15,3 0-9-15,0 0-14 16,0-16-21-16,-3-4-2 16,-3-6-16-16,0 0 20 0,-5 0 25 15,-5 2 4-15,0 3 0 16,-4 10 4-16,-3 3 0 16,2 5 8-16,-2 3 7 15,0 0-9-15,0 0 5 16,0 0-1-16,0 0-4 15,0 4 1-15,0 10 8 16,0 7 5-16,0 1-8 16,0-1 1-16,-2 2-1 15,2-7 6-15,0-5-8 0,0-2-4 16,0-7 0 0,0-2 2-16,0 0 2 15,2 0 1-15,11-4-6 0,1-10-5 16,1-6-24-16,1-4-11 15,3-2-8 1,2-3-7-16,5 0 8 0,1 3 13 16,0 5 6-16,-3 8 23 15,-6 4 0-15,-5 7 24 16,-5 2 25-16,-4 0-2 16,-2 6-25-16,-2 16 1 15,2 2 7-15,0-2-17 16,-2-1-5-16,2-5-4 15,5-4 0-15,0-3 1 16,2-2 3-16,2-3-1 0,1-2-3 16,-2-2 3-1,3 0-6-15,1 0 5 0,-1 0-6 16,1 0 0-16,1-2 0 16,3-14-5-16,2-3-7 15,2-4-3-15,5-4-2 16,0 3-6-16,-4 3-13 15,-4 6-8-15,-5 9 20 16,-3 6 16-16,-3 0 6 16,2 0-9-16,-3 0 3 15,-3 6 6-15,0 1-1 16,-4-4 2-16,2 2 1 16,-2-5 0-16,0 0 3 15,0 0 20-15,0 0 8 0,0 0 7 16,0 0-5-16,0 0 2 15,0 0-10-15,0-2-17 16,-6-3-4-16,-1 1-2 16,1 4 3-16,-2 0 1 15,2 0-2-15,-3 0-2 16,-2 0 1-16,0 9 5 16,-2 8-1-16,-1 5 3 15,3 2 2-15,-1 1-10 16,6-1 2-16,2 2-1 15,1-3-1-15,3 2-1 16,0-5-1-16,0-6-2 16,7-2 0-16,7-6-10 0,1-6 3 15,5 0 4 1,5 0-2-16,6-14-22 0,0-4-12 16,1-2 4-16,-6 2 9 15,-6 4 9-15,-2 5 14 16,-7 3 5-16,-2 6 0 15,-2 0 1-15,-5 0-1 16,2 0 5-16,-1 0 3 16,-3 0 1-16,2 0-5 15,-2 0 5-15,0 0-7 16,2 0 2-16,4 0 0 16,8-3 1-16,4-1-5 15,2-3-5-15,-2 2 3 16,-1-1 2-16,0 2 0 15,-2 0 0-15,-1-2 0 0,-6 1-3 16,-4-1 1-16,-1 1-5 16,-1-1 0-16,-2-1 0 15,0 2 2-15,0 5 5 16,0 0 0-16,0 0 0 16,0 5-4-16,0 24 4 15,-2 10 15-15,2 13 8 16,0 11 17-16,0 5-8 15,0 6-16-15,0 2-5 16,-3 4 4-16,-7-5-7 0,-9-9-1 16,-3-9-1-16,-5-16 1 15,-6-12-5-15,-7-14 0 16,-6-15-1-16,-10 0 0 16,-2-18-1-16,2-22-46 15,6-10-80-15,8-17-167 16</inkml:trace>
  <inkml:trace contextRef="#ctx0" brushRef="#br0" timeOffset="-191922.05">18998 6649 145 0,'0'0'941'0,"0"0"-913"16,0 0-26-16,0 0 2 15,0 0 39-15,0 0-28 16,-10-8-15-16,6-11-1 16,2-11-6-16,2 1-16 15,0 0-29-15,0 2-36 16,0 9 2-16,10 10-11 15,5 8-2-15,5 0 37 0,0 3 49 16,0 11 13 0,-4 3 1-16,-5 4-1 0,-9 0 0 15,-2 1-162-15</inkml:trace>
  <inkml:trace contextRef="#ctx0" brushRef="#br0" timeOffset="-191391.94">21026 6636 978 0,'0'0'46'0,"0"0"-46"16,0 0 0-16,-54 124 47 15,30-46 13-15,-1 14-28 16,8 6-12-16,8 2-10 15,9-6 8-15,2-5-13 16,36-14 3-16,10-12-5 16,10-13-3-16,7-10-5 15,-1-16-35-15,4-12-55 16,-8-12-77-16,-5 0-105 16,-8-23-291-16</inkml:trace>
  <inkml:trace contextRef="#ctx0" brushRef="#br0" timeOffset="-191170.19">21654 6784 875 0,'0'0'66'16,"0"0"-60"-16,0 0-5 15,-38 146 63-15,11-90 2 16,-8 8-42-16,-1 0-6 15,-2 3-11-15,7-6 8 0,9-6-12 16,4-7-3-16,7-7-22 16,7-10-72-16,4-12-62 15,0-12-72-15,0-7-93 16</inkml:trace>
  <inkml:trace contextRef="#ctx0" brushRef="#br0" timeOffset="-190984.2">21334 6859 785 0,'0'0'184'15,"0"0"-169"-15,112 47-7 16,-60 0 42-16,0 4 10 0,-2 5-48 16,-5 2-6-1,-3-4-6-15,-4-5-16 0,5-7-56 16,3-10-74-16,4-14-178 15</inkml:trace>
  <inkml:trace contextRef="#ctx0" brushRef="#br0" timeOffset="-190807.51">22254 7297 860 0,'0'0'144'0,"0"0"-144"0,0 0 0 15,0 0 5 1,-14 125 14-16,-9-94-19 0,2-3-69 16,7-6-82-16,14-14-236 15</inkml:trace>
  <inkml:trace contextRef="#ctx0" brushRef="#br0" timeOffset="-190552.67">22516 6832 1116 0,'0'0'0'15,"0"0"-41"1,0 0 30-16,79 104 11 0,-56-62 0 15,6 2 1-15,3-5-1 16,4-1-35-16,10-9-9 16,2-10-48-16,-2-16-145 15,-6-3-328-15</inkml:trace>
  <inkml:trace contextRef="#ctx0" brushRef="#br0" timeOffset="-190345.07">22938 6784 922 0,'0'0'62'0,"0"0"-59"16,0 0-3-16,-19 119 51 0,11-42 16 15,-8 13-42-15,-2 3-2 16,2-1-6-16,-1-9-6 16,3-6-5-16,6-9-6 15,3-8-4-15,5-6-24 16,0-7-60-16,9-15-144 15,13-14-203-15</inkml:trace>
  <inkml:trace contextRef="#ctx0" brushRef="#br0" timeOffset="-190149.88">23392 7178 989 0,'0'0'89'0,"0"0"-89"16,0 0-7-16,0 0 7 16,0 0 12-16,0 0-10 15,5 117 4-15,-5-67-6 16,0 0-31-16,0-9-135 16,2-10-320-16</inkml:trace>
  <inkml:trace contextRef="#ctx0" brushRef="#br0" timeOffset="-189709.36">23862 6898 870 0,'0'0'162'0,"0"0"-159"15,0 0 0-15,0 0 40 16,0 0 19-16,0 0-48 16,119-55-10-16,-80 50-2 15,1-1-2-15,-4 3-5 16,-9 3-21-16,-7 0-20 16,-5 3-5-16,-5 15 12 0,-4 8 26 15,-6 7 7-15,0 2 3 16,-13 7 6-16,-19-2-3 15,-8 2 14-15,-10 0 0 16,-4-2-1-16,2-5-10 16,10-5 5-16,15-10-3 15,14-8-4-15,8-4-1 16,5-8 2-16,12 0 3 16,34 0 6-16,25-6-6 15,18-8 2-15,8-4-6 16,-6-2-1-16,-7 1-15 15,-7 1-58-15,-8-4-69 0,-18-2-94 16,-20-6-277-16</inkml:trace>
  <inkml:trace contextRef="#ctx0" brushRef="#br0" timeOffset="-189376.58">24677 6311 828 0,'0'0'38'0,"0"0"-36"15,0 0 2-15,67 156 87 16,-40-32 1-16,-2 27-45 15,-3 16-10-15,-9-4-20 16,-9-6-5-16,-4-17-3 16,-15-20-8-16,-25-23 4 15,-9-20-5-15,-11-16-9 16,-7-21-23-16,-2-18-26 16,5-18-25-16,6-4-35 15,15-18-66-15,19-24-191 16</inkml:trace>
  <inkml:trace contextRef="#ctx0" brushRef="#br0" timeOffset="-189111.38">25415 7175 1282 0,'0'0'77'0,"0"0"-77"0,0 0-4 15,0 0 3-15,0 0-31 16,0 0-146-16,-60 61-304 15</inkml:trace>
  <inkml:trace contextRef="#ctx0" brushRef="#br0" timeOffset="-165017.89">20962 8510 732 0,'0'0'197'0,"0"0"-102"16,0 0-29-16,0 0-19 15,0 0-35-15,0 0-10 16,0 0 19-16,-70 162 20 15,41-90-6-15,1 8 1 0,-1-5-15 16,2 0-6-16,2-7-8 16,5-13-7-16,2-8-13 15,4-17-55-15,8-12-26 16,2-16-56-16,4-2-71 16,0-20 21-16</inkml:trace>
  <inkml:trace contextRef="#ctx0" brushRef="#br0" timeOffset="-164828.22">20683 8566 879 0,'0'0'122'0,"0"0"-81"16,0 0 3-16,0 0-15 0,0 0-1 16,0 0 13-1,127 159-10-15,-81-93-24 0,4 2-1 16,6 2-4-16,-2-4-2 15,4-5-14-15,-2-7-41 16,-2-13-69-16,-2-10-177 16</inkml:trace>
  <inkml:trace contextRef="#ctx0" brushRef="#br0" timeOffset="-164622.67">21677 8851 747 0,'0'0'275'0,"0"0"-254"15,0 0-20-15,0 0 3 16,0 0-4-16,124-38 0 16,-113 51-39-16,-11 14-61 15,0 1-68-15,-40 0-29 16</inkml:trace>
  <inkml:trace contextRef="#ctx0" brushRef="#br0" timeOffset="-164491.92">21602 9106 817 0,'0'0'47'0,"148"0"-37"16,-79-14 6-16,-6 1 30 15,-17 0-46-15,-10 0-30 16,-14-2-234-16</inkml:trace>
  <inkml:trace contextRef="#ctx0" brushRef="#br0" timeOffset="-163896.45">22601 8570 112 0,'0'0'997'0,"0"0"-956"16,0 0-41-16,0 0 19 15,0 0 25-15,0 0-25 16,11 88 3-16,-11-25-7 16,0 1-1-16,0-2-2 15,0-6-6-15,2-10 6 16,10-7-12-16,-4-15 0 15,-3-11-1-15,-3-6-1 16,0-7 1-16,-2 0-3 16,0-16 1-16,0-24-11 15,0-11-7-15,0-11 8 16,0-13-3-16,4-5-23 16,10-8-5-16,6 2-21 15,11 2 9-15,5 12 3 0,4 16 41 16,2 19 12-16,-1 21 16 15,-3 15 14-15,-1 1-11 16,1 28 2-16,-5 14-7 16,-4 16 2-16,-15 6-6 15,-14 4-2-15,0 4 0 16,-41-4 2-16,-9-4-5 16,-6-3 1-16,0-7 4 15,12-10-3-15,13-9 9 16,13-4-13-16,11-9 6 0,7 0-3 15,0 1-5-15,13-5 6 16,20 2-6-16,12-3 3 16,7 0 3-16,5-3-7 15,-1 0 0-15,0 0-35 16,-7-2-81-16,-9-2-141 16,-4-8-335-16</inkml:trace>
  <inkml:trace contextRef="#ctx0" brushRef="#br0" timeOffset="-162429.24">23561 8708 817 0,'0'0'80'0,"0"0"-34"15,0 0 2-15,0 0 72 16,0 0-44-16,0 0-42 15,-145-54-15-15,108 63-4 16,1 10 4-16,5 6-5 16,6 0-11-16,8 8-1 15,7 1-2-15,8 2 0 16,2 3 0-16,0-6 0 16,10-3 0-16,9-5-2 15,4-8-5-15,-3-7-4 0,-3-7 1 16,2-3 6-1,-4 0 4-15,1-21-1 0,-1-5-4 16,-1-4-1-16,-6 2 4 16,-1 4 2-16,-5 10 0 15,0 8 2-15,-2 4 3 16,0 2 0-16,0 0-5 16,0 0-2-16,0 2 0 15,0 10-1-15,8 2 4 16,2-2-1-16,6-4 0 15,6-2 0-15,5-4-1 16,2-2-2-16,4 0-2 16,-4-4-3-16,0-14-9 0,-6-8-4 15,-8-6-1 1,-4-9-8-16,-2-6 5 0,0-6 3 16,-5-1 0-1,1 4 13-15,-3 12-2 0,-2 10 11 16,0 12 23-16,0 8 11 15,0 8-9-15,-11 0-20 16,-7 6 0-16,-8 20-2 16,-1 10 9-16,2 7-2 15,9 1-1-15,10 4 4 16,6-1-1-16,0 2-4 16,8-5-1-16,13-8-2 15,-1-10-3-15,-3-6 0 16,-3-12 3-16,-5-5-2 0,0-3-2 15,5 0 3 1,1-9-1-16,3-11-3 0,2-6-3 16,-2-2 3-16,6-2-6 15,1 0-9-15,0 4-1 16,-2 3 7-16,-2 12 6 16,-6 4 3-16,-5 3-1 15,-6 4-2-15,2 0 1 16,1 3 0-16,0 15 1 15,0 4-6-15,-1 2 7 16,3-4 0-16,3 2 0 16,3-9 0-16,1-1 3 15,11-5-1-15,-2-7-1 0,4 0 0 16,1 0-1 0,-8-10 0-16,-2-6-9 0,-9-6 7 15,-2-1-11-15,-2-4-6 16,-4 1-1-16,-1 5 5 15,-2 6 6-15,0 5 9 16,0 7 3-16,0 3 16 16,0 0-10-16,0 0-7 15,0 0 0-15,0 15 4 16,0 2 13-16,0 4-8 16,0-3-2-16,0-3 1 15,0 1-7-15,6-5 1 0,5-3-2 16,-1-2 6-1,-4-2-7-15,3-2 3 0,-3-2-3 16,4 0-2-16,-2 0 0 16,7 0-1-16,2-8 1 15,3-7 0-15,-1 0 0 16,4-3-3-16,-1-2-1 16,0 2-2-16,-4 1 7 15,-7 10-1-15,-5 1 0 16,-2 3-2-16,-4 3 2 15,0 0-5-15,0 0-1 16,2 0 4-16,0 0 2 16,4 7 1-16,5-1 3 0,10 2-3 15,10 0 2 1,11-2-1-16,5-4 1 16,1-2 3-16,2 0-5 15,-6 0 0-15,-3-7 0 0,-6-13-3 16,-4-4-15-16,-8-9-11 15,-6-10-8-15,-5-11 10 16,-12-12 2-16,0-10-2 16,-2-3-2-16,-21 13-5 15,-4 18 21-15,3 21 13 16,1 14 24-16,2 13-11 16,-4 0-7-16,-2 32 6 15,0 22 14-15,2 14 10 16,13 15 0-16,5 5 1 0,5 2-16 15,2 4 4 1,0 3-16-16,0-1 1 0,0 2-10 16,0-6-27-16,0-10-156 15,-12-15-306-15</inkml:trace>
  <inkml:trace contextRef="#ctx0" brushRef="#br0" timeOffset="-161969.45">22412 9857 995 0,'0'0'103'16,"0"0"-81"-16,0 0 42 16,0 0 29-16,0 0-41 15,0 0-52-15,44-11-1 16,-19 47 1-16,8 10 0 16,0 0 0-16,-1-6-8 15,-1-5-39-15,-7-12-18 16,-3-11-24-16,-4-12-88 15,-5 0-93-15,-1-34-185 16</inkml:trace>
  <inkml:trace contextRef="#ctx0" brushRef="#br0" timeOffset="-161806.64">22774 9665 168 0,'0'0'703'0,"0"0"-572"16,0 0-89-1,0 0 9-15,0 0-11 0,0 0 32 16,-37 181-39-16,-1-83-22 15,0 1-9-15,7-10 4 16,4-13-6-16,9-8-15 16,14-12-32-16,4-14-62 15,2-21-195-15</inkml:trace>
  <inkml:trace contextRef="#ctx0" brushRef="#br0" timeOffset="-161618.64">23356 9753 1069 0,'0'0'7'16,"0"0"-7"-16,149-6-33 15,-122 6 25-15,-20 15-58 16,-7 6-222-16</inkml:trace>
  <inkml:trace contextRef="#ctx0" brushRef="#br0" timeOffset="-161480.02">23334 10022 803 0,'0'0'86'0,"0"0"-79"15,132 0-1-15,-101-2 1 16,-11-6-7-16,-13 0-173 15</inkml:trace>
  <inkml:trace contextRef="#ctx0" brushRef="#br0" timeOffset="-161080.05">23983 9668 947 0,'0'0'31'15,"0"0"-29"-15,0 0 4 16,0 0 25-16,0 0 9 16,29-107-22-16,-8 101-9 15,6 6 7-15,6 0-3 16,6 12-9-16,-6 16 1 15,-9 8 6-15,-12 4 1 16,-12 7-6-16,-9-2 1 16,-27 5-2-16,-10-4 1 15,0-5-3-15,9-7 3 16,8-14-3-16,16-8-1 16,9-10 1-16,4-2-2 15,6 0 2-15,32 0-3 0,20-14-19 16,11-6-34-16,-1-2-40 15,-5-4-38-15,-12-4-135 16,-6-2-251-16</inkml:trace>
  <inkml:trace contextRef="#ctx0" brushRef="#br0" timeOffset="-160429.11">24546 9432 677 0,'0'0'233'16,"0"0"-216"-16,0 0-2 0,0 0 27 15,0 0 46-15,-29 147-17 16,9-91-39-16,5-2-16 16,2-4 2-16,5-4-5 15,6-10-5-15,2-10-5 16,0-5-2-16,4-11-1 16,21-6-4-16,11-4-4 15,9 0 0-15,5-17-9 16,0-8 7-16,-8-5-2 15,-9-5 6-15,-8-1-3 16,-11-2-7-16,-14 2 2 16,0-4 3-16,-14 0-10 15,-24-1 8-15,-4 4 0 0,1 2 0 16,8 7 6 0,14 6 3-16,7 4 2 0,7 1 2 15,5 2 0-15,0-1 0 16,3 4-4-16,21 0 4 15,3 0 10-15,4 4-2 16,-2 3 4-16,-2 5 2 16,-7 0-10-16,-2 0-4 15,-7 21 0-15,-5 9 3 16,-3 5-2-16,-3 0 10 16,0 5 3-16,0-1-2 15,0-5-3-15,0-4 4 16,0-10-9-16,0-8 0 15,0-4-2-15,0-6-1 0,2-2 1 16,16 0 3-16,6 0 5 16,8-16-10-16,-3-5 0 15,-5-2 0-15,-9-6 0 16,-5-7-9-16,-6-3 1 16,-4-6 1-16,0 4-11 15,-7 2-14-15,-10 14-2 16,-4 8 14-16,6 11 17 15,3 4-17-15,-1 2-6 16,3 0-29-16,0 14 4 16,4 12-35-16,6 3-63 15,0 0-87-15</inkml:trace>
  <inkml:trace contextRef="#ctx0" brushRef="#br0" timeOffset="-160088.48">25330 9307 757 0,'0'0'51'0,"0"0"0"16,0 0 33-16,0 0 2 15,0 0-46-15,-2-111-30 16,22 91-6-16,7 1-1 0,4 2-1 15,0 5-2-15,-4 6 2 16,-4 6 1-16,-4 0-3 16,-3 0 0-16,-3 27-2 15,1 6 2-15,-5 13 3 16,-7 6 6-16,-2 5-1 16,0 2-5-16,-16-1 3 15,-4-4-6-15,-4-5-6 16,-1-9-21-16,-6-8-40 15,-5-10-57-15,-1-11-113 16,-1-11-250-16</inkml:trace>
  <inkml:trace contextRef="#ctx0" brushRef="#br0" timeOffset="-159952.12">25279 9381 764 0,'0'0'32'15,"123"-91"-19"-15,-52 52 5 16,5 12 25-16,-3 9-21 15,-6 11-22-15,-13 7-33 16,-23 0-138-16,-27 0-215 16</inkml:trace>
  <inkml:trace contextRef="#ctx0" brushRef="#br0" timeOffset="-159340.37">23025 10914 894 0,'0'0'44'0,"0"0"-37"16,0 0 68-16,0 0-15 16,0 0-12-16,0 0-34 15,177-92-12-15,-103 86 4 16,2 6-5-16,-8 0 5 16,-12 0-1-16,-15 2-4 15,-15 14-1-15,-16 6-2 16,-10 6-5-16,-19 5 3 0,-39 4 3 15,-23 2-3-15,-15 0-7 16,-1 2-9-16,20-7-7 16,25-4 7-16,30-10-2 15,22-5 4-15,16-8 9 16,40-7 9-16,23 0 3 16,15-4 11-16,11-18-12 15,-1-3 6-15,-12 0-1 16,-12-2-6-16,-15 4-2 15,-19 4-34-15,-15 2-135 16,-19 1-189-16</inkml:trace>
  <inkml:trace contextRef="#ctx0" brushRef="#br0" timeOffset="-159152.09">24224 10814 958 0,'0'0'5'16,"0"0"-5"-16,135-36-45 15,-106 32 45-15,-16 4 0 16,-13 0-7-16,-2 4-224 16,-34 14 11-16</inkml:trace>
  <inkml:trace contextRef="#ctx0" brushRef="#br0" timeOffset="-159009.96">24120 11048 729 0,'0'0'114'0,"143"-27"-102"16,-76 9-5-16,-15-3 3 16,-13 1-10-16,-12 2-76 15,-12-1-204-15</inkml:trace>
  <inkml:trace contextRef="#ctx0" brushRef="#br0" timeOffset="-158578.84">24818 10666 864 0,'0'0'7'0,"0"0"1"15,0 0-4-15,52-104 96 16,-44 92-29-16,1 5-31 16,0 7-18-16,2 0-13 15,0 10-8-15,3 20 0 16,-3 13-1-16,-11 5 1 0,0 8-2 15,-16 1 2-15,-20-5 2 16,-1-2 0-16,1-14 0 16,11-8 0-16,15-10-3 15,5-13 3-15,5-3-3 16,0-2 5-16,31 0-4 16,22 0 11-16,17-11-11 15,7-6-1-15,-3-2-13 16,-5-4-10-16,-14-3-43 15,-10-2-2-15,-16-4-55 16,-13-3-111-16,-7-8-309 16</inkml:trace>
  <inkml:trace contextRef="#ctx0" brushRef="#br0" timeOffset="-157929.08">25359 10529 785 0,'0'0'130'0,"0"0"-105"16,0 0-24-16,0 0 16 15,0 0 44-15,0 0-9 16,-53 113-8-16,28-71-22 16,7 0-6-16,5-4-6 15,7-6-6-15,6-4-2 16,0-6 0-16,6-6-1 16,17-4-1-16,6-8 1 15,-1-4-1-15,4 0-2 16,-8 0 0-16,-4 0-9 0,-7-12 5 15,-3-4-9-15,-4 0-3 16,-4-4 3-16,-2-5 9 16,0-4-9-16,0-5-13 15,-16-6 6-15,-3-6-5 16,-4-7-15-16,-1-1-19 16,4 6-6-16,4 6 28 15,10 12 33-15,6 8 6 16,0 10 33-16,13 4-7 15,11 5-2-15,3 3 1 16,2 0 4-16,-4 0-18 16,-6 7-7-16,-5 13-4 15,-7 9-3-15,-5 4 3 16,-2 5 5-16,0 2 1 0,0 0-4 16,0-6 7-1,0-6 1-15,0-8 9 0,0-5-2 16,0-7 1-16,2-4-4 15,14-4 6-15,9 0 1 16,10 0-12-16,3-8-1 16,2-9-8-16,-3-2 0 15,-5-8-3-15,-10-3-9 16,-8-6 1-16,-12-8-2 16,-2-6 4-16,0 0-1 15,-16 4-3-15,-9 14 7 16,2 14 5-16,0 12 0 0,-2 6 0 15,1 0-3-15,-1 23 4 16,1 8-5-16,4 7-7 16,7 4-132-16,3-8-74 15,10-8-211-15</inkml:trace>
  <inkml:trace contextRef="#ctx0" brushRef="#br0" timeOffset="-157444.39">26244 10184 762 0,'0'0'118'16,"0"0"-51"-16,0 0 10 16,0 0 21-16,0 0-30 15,0 0-42-15,27-88-26 16,-67 88-3-16,-10 0-4 15,-1 12-1-15,11 11-20 16,9 6-8-16,18 7-4 16,13 6 15-16,2 4 8 15,29 4 5-15,5 1 5 16,1-5 4-16,-5-6 6 16,-10-5-3-16,-11-4 0 15,-9-5-2-15,-2-6-3 16,0-6 1-16,-13-5 4 15,-14-9 4-15,-2 0 0 0,0-9 3 16,7-14-1-16,7-5 1 16,6-5-4-16,9-1-3 15,0-2 0-15,21-4 0 16,13 0-3-16,4-4-10 16,-2-1 1-16,-3 0 3 15,-4 4 1-15,-8 3 8 16,-8 8-13-16,-7 6-20 15,-6 8-8-15,0 10-28 16,-11 6-34-16,-16 0-61 16,-4 8-317-16</inkml:trace>
  <inkml:trace contextRef="#ctx0" brushRef="#br0" timeOffset="-155056.59">21070 2833 943 0,'0'0'36'15,"0"0"-21"-15,0 0 3 16,0 0 70-16,0 0-33 16,0 0-52-16,0 0-3 15,-122-68 0-15,9 91-2 16,-13 4-1-16,9 4-14 15,23 11-6-15,34 2-5 16,44 7 2-16,27 10-3 16,63 8 18-16,32 6 10 15,24 6 2-15,-1-2 1 16,-16-2 2-16,-26-9 3 16,-29-9-4-16,-31-10 1 15,-27-7-1-15,-2-9-2 0,-49-10 11 16,-23-10-3-16,-19-12 1 15,-7-1 2-15,8-7-8 16,18-20-4-16,24-4-46 16,25-8-30-16,25-3-108 15,0-6-49-15</inkml:trace>
  <inkml:trace contextRef="#ctx0" brushRef="#br0" timeOffset="-154530.14">21376 3048 862 0,'0'0'57'0,"0"0"-56"16,0 0 5-16,0 0 65 16,0 0 4-16,37 116-32 15,-27-73-21-15,-4 4-9 16,3 1-2-16,-1 2-10 15,6-6 1-15,2-9-1 16,0-12 1-16,-1-10-2 16,3-13-1-16,5 0 1 15,0-8 0-15,8-24-3 0,1-6-5 16,-1-5-3 0,-4 4 4-16,-3 5 7 15,-1 12-2-15,-6 9 2 0,-3 9 2 16,1 4-2-16,3 8-4 15,7 20 3-15,4 9 1 16,0 2 1-16,5 2-1 16,-3-7 1-16,6-9 2 15,5-6 0-15,6-11 0 16,3-8-3-16,8 0-1 16,5-25 1-16,-2-14 1 15,-5-11-1-15,-7-13 1 16,-17-5 0-16,-13-8-2 15,-20-14-5-15,0-5-12 0,-41 4 4 16,-13 10-22-16,-9 27-12 16,5 24 15-16,9 20-31 15,13 10-41-15,9 10-28 16,12 23 14-16,8 4-103 16</inkml:trace>
  <inkml:trace contextRef="#ctx0" brushRef="#br0" timeOffset="-154297.7">22819 2871 859 0,'0'0'40'0,"121"-106"-34"15,-48 52-4-15,5 4 81 16,-7 10 14-16,-2 11-46 15,-4 14-32-15,-5 12-18 16,-4 3-1-16,-9 17-4 16,-16 20-34-16,-22 8-92 15,-9 1-131-15,-27-4-170 16</inkml:trace>
  <inkml:trace contextRef="#ctx0" brushRef="#br0" timeOffset="-154077.16">23104 2789 672 0,'0'0'437'16,"0"0"-435"-16,0 0 0 15,0 0 13-15,0 0-6 16,0 0-9-16,0 110 0 16,7-36 0-16,0 7 6 15,-5 3-6-15,-2 2-1 16,0 6 1-16,0-4-24 15,-9-1-37-15,-13-11-23 16,-9-9-43-16,-10-13-61 16,-1-13-137-16</inkml:trace>
  <inkml:trace contextRef="#ctx0" brushRef="#br0" timeOffset="-153906.27">22777 3793 931 0,'0'0'83'16,"0"0"-77"-16,0 0 13 15,0 0 61-15,0 0-30 16,0 0-48-16,107-45-2 16,-31 32-3-16,10-2-12 15,4-6-36-15,-1-1-54 16,-4-10-148-16,-10-6-228 16</inkml:trace>
  <inkml:trace contextRef="#ctx0" brushRef="#br0" timeOffset="-153631.17">23964 3064 974 0,'0'0'15'0,"121"-54"-15"0,-61 29-36 16,0 3 25-16,-2 3-59 15,-9-4-165-15</inkml:trace>
  <inkml:trace contextRef="#ctx0" brushRef="#br0" timeOffset="-153373.5">24526 2440 1047 0,'0'0'51'0,"0"0"-50"0,0 0 11 15,0 0 15-15,0 0-22 16,0 0-2-16,24 151 12 16,-10-65 7-16,1 8-9 15,6 2-2-15,4 0-10 16,-2-2-1-16,0-5-31 16,-7-11-47-16,-10-10-63 15,-6-22-76-15,0-21-91 16</inkml:trace>
  <inkml:trace contextRef="#ctx0" brushRef="#br0" timeOffset="-153095.45">24596 2366 727 0,'0'0'154'16,"0"0"-103"-16,0 0-23 15,122-72 4-15,-91 72 11 16,7 8-17-16,6 23-26 16,5 13 3-16,-2 9-2 15,-9 5 1-15,-18 0-2 16,-16 0-5-16,-4-5-1 16,-24-3 6-16,-21-6 4 15,-11-6-4-15,-2-2-20 0,6-8-40 16,4-8-82-1,27-11-96-15,21-9-344 0</inkml:trace>
  <inkml:trace contextRef="#ctx0" brushRef="#br0" timeOffset="-152380.31">25448 2592 639 0,'0'0'276'0,"0"0"-261"15,0 0-14-15,0 0 31 16,0 0 37-16,0 0-55 16,4 49 7-16,-23-8 3 15,-3 8-9-15,-1-1 2 16,6 2-12-16,3-2-3 0,5-2 2 16,7-2-3-16,2-8-1 15,0-7 0-15,0-9-3 16,9-10-6-16,0-3-3 15,0-7 2-15,2 0 10 16,0-12 2-16,-2-16-2 16,-5-7-6-16,-4-7-11 15,-2-7 4-15,-27-3 6 16,-4-3-21-16,-7 4 2 16,1 7 3-16,4 12-34 15,8 9-96-15,14 12 46 16,11 8 45-16,2 3 24 0,29 0-56 15,27 0 38-15,15 0-36 16,6 3-26-16,4-3 118 16,-8 0 1-16,-5 0 63 15,-13 0-7-15,-10 0 9 16,-16 0 60-16,-14 0-1 16,-11 0-38-16,-1 0-40 15,-3 16-23-15,0 10 32 16,0 10-3-16,0 3-8 15,0 4-29-15,-11 1-7 16,0-1 4-16,4-8-12 16,7 0 0-16,0-5 5 15,9-5 0-15,20-5-1 0,6-3 0 16,5-9 1-16,1-8-6 16,-3 0 0-16,-5-2-8 15,-4-25-7-15,-6-7-4 16,-10-7 11-16,-11-9 4 15,-2-7-5-15,-5 1-2 16,-28 2 7-16,-16 5 3 16,-14 12-6-16,-8 11 0 15,5 8-19-15,5 12-6 16,22 6-34-16,12 0-21 16,17 6 4-16,10 12-35 15,4-2-25-15</inkml:trace>
  <inkml:trace contextRef="#ctx0" brushRef="#br0" timeOffset="-152080.06">26090 2382 632 0,'0'0'33'0,"0"0"-10"15,0 0 52-15,36-105 91 16,-36 105-51-16,0 0-115 15,0 35-10-15,0 19 10 16,7 18 27-16,2 6 5 16,4-2-26-16,0-1 1 15,3-11 2-15,2-6-6 16,-1-12 4-16,1-8-5 0,1-12-2 16,-7-9 0-16,4-12-12 15,4-5-4-15,11 0 5 16,7-8-9-16,3-11-31 15,-8-10-2-15,-8-1-36 16,-10-3-124-16,-4-2-246 16</inkml:trace>
  <inkml:trace contextRef="#ctx0" brushRef="#br0" timeOffset="-151629.95">26667 2358 723 0,'0'0'104'0,"0"0"-86"15,0 0-2-15,0 0-5 16,0 0 16-16,0 0 16 16,-58 111-11-16,48-57-2 15,7-4-13-15,3-4-9 16,0-7 1-16,20-6-8 15,7-9 4-15,6-6-5 16,12-6-3-16,6-6-14 16,0-6-20-16,-9 0-12 15,-11-6 9-15,-12-20-4 0,-13-6 35 16,-6-9-22-16,0-6-8 16,-11-10 16-16,-20-3 23 15,-10-2 0-15,-5 13-8 16,2 16-20-16,3 15-15 15,14 17-10-15,8 1 10 16,7 1 10-16,12 17 31 16,0 7-6-16,21-4-24 15,23 1-7-15,9-7-14 16,8-4-23-16,3-5 3 16,5-6 50-16,3 0 7 15,1 0-2-15,-4-8-93 0</inkml:trace>
  <inkml:trace contextRef="#ctx0" brushRef="#br0" timeOffset="-151097.14">27300 2352 129 0,'0'0'245'0,"0"0"-90"16,0 0-109-16,16-110 9 16,-16 89 1-16,-11 7 15 15,-7 5-10-15,-1 0-18 16,0 5-22-16,-4 4 14 16,-3 0-24-16,-6 0-9 15,1 10-2-15,4 7-2 16,8 0 0-16,5 0-30 15,8-7-7-15,6-4-23 16,0-6-5-16,0 0 43 16,6 0 24-16,17 0 2 0,3-6-2 15,-6-2 0 1,-4 2 4-16,-7 2 10 0,-7 4 13 16,-2 0 22-16,0 0-13 15,0 0-36-15,0 19 8 16,0 22-8-16,7 21 27 15,2 16 4-15,6 16 5 16,12 16-4-16,14 19 13 16,9 12-15-16,10 9 5 15,-6 8-23-15,-14-5 5 16,-24-15-10-16,-16-22-6 16,-4-30 1-16,-29-28-2 15,2-23 0-15,0-24 0 16,5-11 0-16,-1-11 11 0,1-35 3 15,-6-21-9 1,5-13-3-16,7-18 1 0,7-13-1 16,11-5 4-16,2-9-2 15,2 1-2-15,25 11-2 16,4 12-2-16,5 22-4 16,-3 20 6-16,-8 17 0 15,-12 11-14-15,-13 9-18 16,0 7-66-16,-40-2-161 15,-18-1-111-15</inkml:trace>
  <inkml:trace contextRef="#ctx0" brushRef="#br0" timeOffset="-150256.4">21178 4426 731 0,'0'0'144'0,"264"-84"-144"15,-61 37-24-15,42-7 24 16,45-8 29-16,42 0 7 15,36-2-15-15,20-1-21 16,5 3 0-16,-25 6 9 16,-47 3-9-16,-67 13 3 15,-83 11-3-15,-72 10 2 0,-64 13-2 16,-35 6-3 0,-64 0-51-16,-54 6-87 0,-50 18 15 15,-43 11-105-15</inkml:trace>
  <inkml:trace contextRef="#ctx0" brushRef="#br0" timeOffset="-149963.22">21271 4516 407 0,'0'0'371'15,"0"0"-313"-15,0 0-50 0,144-46 26 16,-21 11 49-1,47-5-39-15,52-2-21 0,44-8-13 16,43-7 3 0,43 0 2-16,27-5-2 0,27 1-1 15,1 2 0-15,-8 5 1 16,-22 5-9-16,-54 9-4 16,-58 8-2-16,-60 6-10 15,-65 8 3-15,-43 3-2 16,-45 8 10-16,-29 5-4 15,-23 2-19-15,0 0-96 16,-31-2-347-16</inkml:trace>
  <inkml:trace contextRef="#ctx0" brushRef="#br0" timeOffset="-135530.2">19878 12664 892 0,'0'0'0'0,"0"0"-20"16,0 0 20-16,-80 107 41 16,56-57 12-16,1 1-14 15,8-1-9-15,3-6-3 16,8-8-3-16,4-8-4 16,0-14-9-16,0-8-3 15,0-6 2-15,0-3 28 16,20-26 17-16,11-17-37 15,5-12-18-15,2-9-1 16,-2-5-6-16,-3-4-9 16,1-1 9-16,-1 6-5 15,-2 10 9-15,-2 14 3 16,-4 16 3-16,-10 13 11 0,-6 13-1 16,0 5-5-16,4 2-8 15,3 31 0-15,4 15 0 16,-4 11 2-16,-5 7 0 15,-5 6-2-15,-4-4 2 16,-2-2-1-16,0-8 0 16,0-7-1-16,0-7-5 15,2-11-34-15,-2-12-33 16,0-13-62-16,0-8-126 0,0 0-187 16</inkml:trace>
  <inkml:trace contextRef="#ctx0" brushRef="#br0" timeOffset="-135305.65">19852 12778 773 0,'0'0'96'0,"0"0"-74"16,0 0 48-16,0 0-4 15,169-57-33-15,-102 47-25 16,1 2-8-16,-2 0-56 16,-11-2-72-16,-8 2-121 15,-16 0-141-15</inkml:trace>
  <inkml:trace contextRef="#ctx0" brushRef="#br0" timeOffset="-135081">20649 12836 1015 0,'0'0'46'0,"0"0"-46"0,0 0 0 15,0 0 18-15,0 0-4 16,-17 134-3-16,-6-86-11 15,0-4-30-15,6-4-107 16,13-14-154-16</inkml:trace>
  <inkml:trace contextRef="#ctx0" brushRef="#br0" timeOffset="-134427.33">21110 12599 1043 0,'0'0'42'0,"0"0"-42"16,0 0-30-16,0 0 30 15,0 0 33-15,10 130-1 16,-10-88-19-16,-5-4-7 15,-2-8-2-15,3-5 1 16,1-11-3-16,1-6-2 16,2-7 2-16,0-1 6 15,0 0 4-15,0-22 21 16,0-10-29-16,0-8-4 0,5-8 0 16,1-4-6-16,4-2-8 15,-2-2-3-15,5 1 1 16,8 2 5-16,3 2 2 15,10 10 4-15,8 5 1 16,3 11-2-16,3 9 6 16,-1 7-4-16,-7 9-1 15,-4 0 5-15,-7 5 1 16,-9 19-1-16,-7 6-4 16,-5 5 4-16,-8 7-3 15,-6-3 3-15,-29 0-1 16,-14-6-3-16,-2-5-4 15,-3-3-18-15,14-8-7 16,15-9 2-16,15-2 7 16,10-1 3-16,2-1 9 0,31 0 12 15,11 4 3 1,8 4 28-16,4 6 10 0,-7 2-4 16,-9 2-5-16,-13 4-16 15,-14 0-2-15,-13 3-13 16,0 1 0-16,-25 2-1 15,-19-2 1-15,-16-6 3 16,-7-8-4-16,0-6-31 16,5-10-40-16,13 0-62 15,17-8-167-15</inkml:trace>
  <inkml:trace contextRef="#ctx0" brushRef="#br0" timeOffset="-133847.79">21882 12001 675 0,'0'0'106'0,"0"0"-82"15,0 0 49-15,0 0 38 16,156 101-26-16,-103-13-19 16,0 16-15-16,-3 14-17 15,-17 14-3-15,-20 9-6 16,-13 10-14-16,-25 2-7 16,-33-9-4-16,-19-12 0 15,-21-20-17-15,-14-20-41 16,-15-20-34-16,-6-20-89 15,3-22-171-15</inkml:trace>
  <inkml:trace contextRef="#ctx0" brushRef="#br0" timeOffset="-105544.92">22728 13391 505 0,'0'0'83'0,"0"0"-72"16,0 0 15-16,0 0 50 15,0 0-39-15,0 0-25 16,0 0-5-16,0 0 4 16,-2 0 19-16,-2 0-2 15,-3-2-16-15,0-6 1 16,-2 2 1-16,5-3-6 0,-1 2-4 15,3 0-3 1,2 0-1-16,0 1 0 0,0 0-3 16,0 1 2-16,0 4 1 15,0-1 1-15,11 2-1 16,5 0 0-16,1 0 0 16,2 3 6-16,-6 10 4 15,-5 1-7-15,-3-3-3 16,-5 6 0-16,0-3 2 15,0-2-1-15,0 0 0 16,0-2-2-16,-9-4 1 16,0 0 0-16,3-4-5 15,1-2-9-15,3 0-11 16,-1 0 8-16,-1 0 0 16,0-14-19-16,4-2 33 0,0 0-6 15,0 0 3-15,0 4 6 16,0 2 2-16,0 0 6 15,0 6 3-15,0 0-6 16,0 0 0-16,0 4 9 16,0 0-14-16,0 0-2 15,0 0-1-15,0 0-1 16,0 0 4-16,0 6 1 16,0 1-1-16,4 0 15 15,-4-2-14-15,0-3 7 16,0 1-7-16,0-1-1 15,0-2 4-15,0 0-2 0,0 0-2 16,0 0-17-16,0 0 2 16,-9-6 2-16,3-7-4 15,4 4 4-15,2-1 13 16,0 2 4-16,0 2-1 16,15 2 19-16,3 4 7 15,1 0-3-15,2 0 7 16,-3 18-9-16,-5 4-11 15,-1 6 4-15,-6 5-7 16,-6 0-4-16,0 1-6 16,-27-1 0-16,-16-3-21 15,-9-11-145-15,-4-9-433 16</inkml:trace>
  <inkml:trace contextRef="#ctx0" brushRef="#br0" timeOffset="-89014.65">15514 14209 376 0,'0'0'94'16,"0"0"-44"-16,0 0 43 16,0 0-12-16,0 0-25 15,0 0-17-15,0 0-6 16,0-4-5-16,0 4-6 16,0 0 5-16,0 0 2 0,0 0-7 15,0 0 0-15,0 0 1 16,0 0-3-16,0 0-4 15,0 0 0-15,0 0 5 16,0 0-10-16,0 0-5 16,0 0 7-16,0-2-6 15,0 2 6-15,0 0-6 16,0 0 0-16,0 0 0 16,0 0 4-16,0 0-3 15,0 0-3-15,0 0 8 0,0 0-5 16,0 0-1-16,0 0-1 15,0 0 1-15,0 0-1 16,0 0-4-16,0 0 0 16,0 0 1-16,0 0-1 15,0 0-2-15,0 0 0 16,0 0 3-16,0 0-3 16,0 0 2-16,0 0 0 15,0 0-2-15,0 0-1 16,0 0 1-16,0 0 3 15,0 0-1-15,0 0-2 16,0 0 2-16,6 0 0 16,7 8 7-16,3 8-2 15,5 6 3-15,5 10-1 16,7 6 7-16,6 4-1 0,3 6 5 16,3 2-3-16,1 3-6 15,-1-5 2-15,-7 2 0 16,-5-4-4-16,-6-8-1 15,-6-2-8-15,-7-14 4 16,-5-3-3-16,-7-13-1 16,-2-3 1-16,0-3-4 15,0 0-7-15,0 0-32 16,-15-9-22-16,-8-14-46 16,5-3-108-16,7-6-412 15</inkml:trace>
  <inkml:trace contextRef="#ctx0" brushRef="#br0" timeOffset="-88460.95">16031 14247 247 0,'0'0'289'16,"0"0"-191"-16,0 0 1 16,0 0 23-16,0 0-27 15,0 0-25-15,11-28-30 16,-11 28-17-16,0 0-7 16,0 16-8-16,0 18 19 15,0 13 9-15,-11 14 8 0,-3 11 3 16,-6 15-7-16,-6 11-3 15,-5 7-1-15,-10-1-11 16,-1-6-1 0,2-10-7-16,3-9-2 0,12-5-6 15,4-13-4-15,7-6 2 16,10-10-5-16,4-5-1 16,0-13-1-16,0-7 0 15,14-9-4-15,3-4-27 16,6-7-24-16,-1 0-34 15,1-4-24-15,-4-22-52 16,4-6-274-16</inkml:trace>
  <inkml:trace contextRef="#ctx0" brushRef="#br0" timeOffset="-86700.71">16902 14426 45 0,'0'0'35'0,"0"0"-12"15,0 0 12-15,0 0-18 16,0 0-9-16,0 0 2 15,0 0 25-15,-7 0 17 16,2 0 11-16,3 0-1 16,2 0 5-16,0 0 3 15,0 0-7-15,0 0-13 16,-2 0-6-16,0 0 0 16,2 0 18-16,-3 0-13 15,1-3-8-15,2 2 2 0,-2-2-7 16,2 2 3-1,-2-3-1-15,0 4 10 0,0-6-14 16,-3 3-10 0,3 1-7-16,0 2 11 0,2-1-12 15,0 1-1-15,0 0-1 16,0 0-8-16,0 0-2 16,0 0-2-16,0 0-2 15,0 0 0-15,0 0 0 16,6 12 6-16,16 4 2 15,9 7 8-15,14 1-6 16,5 7-3-16,0 0-1 16,4 0 3-16,-2 1-6 0,-2 2 6 15,2-2-4 1,-4-6 2-16,-3-2-6 0,-1-6 6 16,-5-2-4-1,-10-10 4-15,-7 2 1 0,-6-8-4 16,-8 0 1-16,-3 0 0 15,-3 0 1-15,-2 0 0 16,0 0 1-16,0 0-2 16,0 0-4-16,0 0-1 15,0 5 0-15,0-5-5 16,-7 6 5-16,-32-3 1 16,-24 6 3-16,-20-4-2 15,-14 8-1-15,-6-4 2 16,2 5-3-16,8 7-22 0,22-4-47 15,19 3-51 1,23 1-95-16,25-8-448 0</inkml:trace>
  <inkml:trace contextRef="#ctx0" brushRef="#br0" timeOffset="-85992.52">17837 14714 650 0,'0'0'117'15,"0"0"-105"-15,0 0 31 16,0 0 65-16,0 0-44 16,114-34-34-16,-80 34-21 15,1-1 3-15,-4 1 3 16,-4 0-4-16,-4 0-11 16,-13 0-10-16,-1 0-41 0,-9 0-70 15,0 5-130 1,-11 9-387-16</inkml:trace>
  <inkml:trace contextRef="#ctx0" brushRef="#br0" timeOffset="-85767.08">17777 14933 17 0,'0'0'607'0,"0"0"-562"16,0 0-14-16,0 0 85 15,0 0-41-15,143-11-33 0,-95 7-28 16,4 2-14 0,-3 2-11-16,-9-3-106 0,-11-1-272 15</inkml:trace>
  <inkml:trace contextRef="#ctx0" brushRef="#br0" timeOffset="-82260.7">19169 14512 351 0,'0'0'68'0,"0"0"-22"16,0 0 36-16,0 0 9 15,0 0 1-15,0 0-3 16,0 0-24-16,0 0-4 16,-2 0-4-16,0 0-14 15,0 0-15-15,-5 0-6 16,1 0 2-16,-4 0-1 16,0 4-7-16,1 6-7 15,2 0 2-15,0 1-1 16,1 8-1-16,1 1 6 0,-3 4 0 15,-2 2-9-15,-1 2 3 16,0-2-4-16,2-4-1 16,0-1-2-16,7-10 0 15,-2-3-2-15,4-6 1 16,0-2 1-16,0 0 2 16,0 0 14-16,0-11-2 15,0-5-12-15,0-3 2 16,2 5-2-16,2-1-4 15,0 4 0-15,-1 1 1 16,-3 2-1-16,2 8 1 16,1-6-1-16,-3 6 1 15,2 0 0-15,-2 0-1 16,0 0-1-16,0 0-1 16,0-3 0-16,0 3 0 0,0 0 2 15,0 0-1-15,0 0 0 16,0 0 0-16,2 0 1 15,-2 0 1-15,0 0-1 16,0 0 0-16,0 0 1 16,0 0 3-16,0 0-3 15,0 0 0-15,0 0 0 16,0 0 0-16,0 0-1 16,0 0 1-16,0 0 0 15,0 0-1-15,0 0-1 0,0 3 1 16,0 5 2-1,0 2 0-15,0 0 2 0,0 2-4 16,0-2 0 0,0 0 2-16,0 0-1 0,0-3-1 15,0-1 0-15,0-3 0 16,0-3 2-16,0 0 3 16,0 0-3-16,0 0 11 15,0-8 6-15,0-16-7 16,5-6-12-16,7-5 3 15,7-14-3-15,3-1-5 16,9-8-3-16,7-4-4 16,4-9-11-16,5 7-21 0,0 1 1 15,-4 13 25 1,-6 25 15-16,-3 8-1 0,-8 17 4 16,-1 0-1-16,-5 23 1 15,-2 21 3-15,-7 12 6 16,-5 12 2-16,-4 3 5 15,-2 5 2-15,0 1 2 16,0 0 5-16,0-3-21 16,0-12 2-16,-4-3-4 15,-3-19-2-15,-1-10-6 16,-1-6-28-16,0-13-34 16,2-5-22-16,1-6-99 15,1 0-211-15</inkml:trace>
  <inkml:trace contextRef="#ctx0" brushRef="#br0" timeOffset="-81960.17">19143 14512 763 0,'0'0'84'16,"0"0"-28"-16,0 0 65 16,0 0-12-16,123-76-48 15,-58 58-4-15,14-1-23 0,8 2 3 16,7 0 3 0,-7 4-7-16,-10 2-20 0,-19 7-8 15,-24-1-5-15,-20 5-10 16,-14 0-51-16,-7 1-65 15,-34 21-3-15,-9-4-136 16,-6 5-264-16</inkml:trace>
  <inkml:trace contextRef="#ctx0" brushRef="#br0" timeOffset="-81586.08">20135 14818 959 0,'0'0'76'0,"0"0"-35"16,0 0 54-16,0 0-21 15,0 0-49-15,98 104-20 16,-109-58-5-16,-41 7-34 15,-30-13-93-15,-25-5-365 16</inkml:trace>
  <inkml:trace contextRef="#ctx0" brushRef="#br0" timeOffset="-80113.13">15674 15973 461 0,'0'0'214'0,"0"0"-164"16,0 0 70-16,0 0 14 16,-4 129-63-16,4-94-32 15,0 2-14-15,10-7-12 16,11-8-5-16,6-4 1 0,6-14-4 15,5-4-5-15,9 0 0 16,-3-25-18-16,2-12-30 16,0-7 3-16,-9-2 9 15,-8 2 24-15,-4-4 5 16,-8 7 7-16,-7 5 0 16,-8 5 2-16,-2 8 3 15,0 5 9-15,0 11-2 16,0 2 2-16,-4 5-1 15,-1 0-10-15,0 0 4 16,1 5 2-16,2 6 11 16,-1 3-1-16,3 0 2 15,0 4 0-15,0-5-10 16,0-4 3-16,0 1-7 16,0-5-1-16,0-1 0 0,0-1-3 15,0-3-2-15,0 0 4 16,0 0 7-16,0 0 4 15,0 0-7-15,0 0 4 16,0 0-1-16,0 0 1 16,0 0-10-16,0 0-2 15,0 0 3-15,0 0-4 16,0 0 1-16,0 0-1 16,0 0 2-16,0 0 2 15,0 0 7-15,0 0 10 0,0 0 11 16,0 0 1-16,0 0-8 15,0-12-13-15,0 6-6 16,-2-2 5-16,2 0 1 16,0 6-2-16,0 2 2 15,0 0-3-15,-2 0-2 16,-2 0-6-16,-3 2 0 16,-5 20 0-16,-5 13 3 15,-5 15 14-15,-5 15-2 16,-7 21 12-16,-5 12 1 15,-6 14-10-15,-4 4-1 16,0-4-1-16,2-5-5 16,4-9 7-16,6-8-6 15,12-15-8-15,12-18-2 16,11-21-2-16,2-13 0 0,0-14-1 16,4-9-44-16,14 0-43 15,6-22-71-15,7-14-88 16,9-12-358-16</inkml:trace>
  <inkml:trace contextRef="#ctx0" brushRef="#br0" timeOffset="-79116.14">16784 16173 306 0,'0'0'154'16,"0"0"-62"-16,0 0-8 16,0 0 30-16,0 0-24 15,0 0-37-15,-5-21 6 16,5 19-3-16,5-2 0 0,26-5-8 15,13 3-11-15,18-1-15 16,10-3-3-16,-1 2-1 16,-4-2-10-16,-9 6-4 15,-15-1 1-15,-17 2-5 16,-14 3-1-16,-12 0-17 16,0 0-42-16,-34 18-31 15,-20 0-38-15,-8-2-116 16,-2 4-104-16</inkml:trace>
  <inkml:trace contextRef="#ctx0" brushRef="#br0" timeOffset="-77782.37">17172 16124 239 0,'0'0'100'0,"0"0"-41"15,0 0 21-15,0 0 32 16,0 0-30-16,0 0-38 16,0 0-16-16,2-4 5 15,-2 4 7-15,0 0-11 16,0 0-12-16,0 0 10 16,0 0 2-16,0 0-1 15,0 0-3-15,0 0-3 0,0 0 4 16,0 0-9-1,0 0 1-15,0 0-8 0,0 0-9 16,0 0 1 0,0 0-2-16,0 0 3 0,0 0 2 15,0 0 0-15,0 0 1 16,0-4 5-16,2 4-11 16,-2 0 0-16,0 0-1 15,2 0-14-15,0 0-11 16,0 0 1-16,-2 0 11 15,3 0-5-15,-3 0 13 16,0 0 6-16,0 0 0 16,0 0 6-16,2 0-1 0,-2 0 9 15,0 0 2 1,0 0-6-16,0 0-2 0,0 0-3 16,0 0-4-16,0 0 0 15,0 0 0-15,0 0-1 16,0 0 0-16,0 0 0 15,0 0 1-15,0 0-2 16,0 0 2-16,0 0-3 16,2 0 5-16,0 4-4 15,0 0 1-15,-2 3-31 16,0-2-92-16,0 1-221 16</inkml:trace>
  <inkml:trace contextRef="#ctx0" brushRef="#br0" timeOffset="-77309.16">16775 16415 681 0,'0'0'87'0,"0"0"-50"16,0 0 76-16,0 0-5 15,0 0-47-15,0 0-28 0,146-54-8 16,-67 49 0-16,8-4-11 15,-4 0-12-15,-15 9-2 16,-19 0-18-16,-18 0-52 16,-19 0-126-16,-12 9-289 15</inkml:trace>
  <inkml:trace contextRef="#ctx0" brushRef="#br0" timeOffset="-76385.32">18138 15905 639 0,'0'0'68'0,"0"0"-17"15,0 0 85-15,0 0-15 16,0 0-60-16,0 0-47 15,73-13-13-15,-77 30 22 16,-21 5 9-16,-10 2-6 16,-11 2-7-16,-17-3 9 15,-13 3-5-15,-11-8-4 16,-5 4-3-16,1-5-8 16,7-2-5-16,12 3 0 15,15-7-2-15,12 4 3 0,18-5-2 16,12-6-1-16,11 0-1 15,4-4 1-15,0 0 3 16,0 0 4-16,0 0 7 16,0 0 2-16,0 0-3 15,6 0-13-15,-1 0 1 16,-1 0 0-16,0 0-2 16,3 0 0-16,0 0 0 15,0 0 1-15,1 4 0 16,1 1 0-16,3-4 1 15,1 6 5-15,7 2-1 16,7 1-2-16,6 8 5 16,13 8-3-16,15 10-6 0,15 8 0 15,13 3-1 1,5 5 0-16,-1 6-32 0,-4 4-85 16,-9-7-115-1,-4-7-665-15</inkml:trace>
  <inkml:trace contextRef="#ctx0" brushRef="#br0" timeOffset="-73345.01">18963 15913 673 0,'0'0'145'0,"0"0"-119"15,0 0 47-15,0 0 62 16,0 0-71-16,0 0-58 15,13 6-1-15,-13 24-2 16,0 11 16-16,0-1-11 16,0 4 4-16,0 2-3 15,2-6 2-15,8-4-3 16,-4-2 4-16,3-12-5 0,-5-3-3 16,0-14 2-16,-2-5-3 15,1 0 5-15,2-22 14 16,-1-9-19-16,-4-11-3 15,2-8-6-15,-2-1-9 16,0-7-15-16,0-6 5 16,0-7-3-16,9-1-11 15,9 0 4-15,9 12 8 16,11 14 16-16,12 11 11 16,4 12 7-16,8 9 15 15,-4 10 7-15,-8 4 2 16,-8 0-15-16,-11 13-9 15,-6 15 1-15,-10 8-5 16,-10 11-1-16,-5-1-1 16,-5 4-1-16,-28-2 3 0,-14-4-3 15,-11-4 1-15,-2-7 0 16,4-11-1-16,10-4-1 16,15-11-8-16,17-4-4 15,14-3-2-15,0 0 10 16,24 0 5-16,26 0 0 15,14 8 2-15,5 0 4 16,-4 6 7-16,-9 12 1 16,-14 1 5-16,-11 8-8 15,-17 5 5-15,-14 6 0 16,0-2-5-16,-39 2-7 0,-18-7 2 16,-17-12-3-1,-11-15-3-15,-6-12 0 0,4 0-18 16,9-30-14-16,22-10-28 15,18-8-81-15,30-2-174 16</inkml:trace>
  <inkml:trace contextRef="#ctx0" brushRef="#br0" timeOffset="-72991.98">20451 16371 186 0,'0'0'1217'0,"0"0"-1168"0,0 0-47 16,0 0 9-16,0 0 19 15,0 0-30-15,80 0-56 16,-113-10-199-16</inkml:trace>
  <inkml:trace contextRef="#ctx0" brushRef="#br0" timeOffset="-67835.15">11033 11781 453 0,'0'0'65'16,"0"0"-48"-16,0 0-12 15,0 0 50-15,0 0 45 16,0 0-48-16,0 0-6 16,35-19 14-16,-35 8-34 15,0-1 8-15,0-2-8 16,-8-3 3-16,-5 3-12 15,-8-4-6-15,-8-2 0 16,-8 1-8-16,-13-4 7 16,-10 2-5-16,-13 0-3 15,-8 0-2-15,-10 4 4 16,-11 1-4-16,-10-1 3 0,-3 2-2 16,-10 3 1-16,-9-3 2 15,-10 3 1-15,-18-1 2 16,-20-2-5-16,-18 2 1 15,-23 4 0-15,-20 9 6 16,-11 0 2-16,-20 3-4 16,-14 20 5-16,-10 7 6 15,-12 10-16-15,7 1 0 16,13 9-1-16,16 10 7 16,22 7-7-16,25 5-1 15,16 6 2-15,28 6-2 0,23 4 0 16,19 2-3-16,16 3 3 15,16-1 2-15,6 4 7 16,10 7-8-16,9-1 0 16,10 4-1-16,14 7 3 15,11 5 1-15,10 0-1 16,16 1 1-16,13-8-4 16,10-6 0-16,0-5 0 15,16-8 2-15,15-6-1 16,7-5-1-16,9-6 0 15,8-8 1-15,17-3 1 16,17-6-2-16,24-8 1 0,37-3-3 16,39-7 5-16,31-12-3 15,37-6 0-15,17-6 6 16,16-6-3-16,9-6-3 16,8-2 0-16,3-2 2 15,4 0-2-15,-5 0 0 16,1-14-1-16,2-5-3 15,0-8-3-15,7-3-5 16,3-7 10-16,4-8-9 16,3-9 1-16,1-9 0 15,-10-11 9-15,-18-8 1 16,-24-12 0-16,-39-6 1 16,-36-9-1-16,-43-7 0 15,-44-13 0-15,-36-9 1 0,-41-6 0 16,-39-7 2-16,-17 5-3 15,-63-1 1-15,-35 3-4 16,-30 12 3-16,-27 12 0 16,-13 13 0-16,-17 17 0 15,-17 8 0-15,-11 11-4 16,-17 12 4-16,-7 9 0 16,-9 9 2-16,5 15-1 15,15 13-1-15,27 10-2 16,37 3-22-16,44 5-47 15,37 20-48-15,36 4-64 16,33-1 16-16,22-5-291 16</inkml:trace>
  <inkml:trace contextRef="#ctx0" brushRef="#br0" timeOffset="-6872.78">13972 14546 476 0,'0'0'92'16,"0"0"-65"-16,0 0 22 0,0 0 41 15,0 0 9 1,0 0-43-16,0 0-4 0,27-70-32 16,-27 70-9-16,0 0-3 15,2 0-1-15,2 10-2 16,3 10 6-16,1 4 3 16,2 2-4-16,-1 1-4 15,-3-4-2-15,1 0-2 16,-1-11 0-16,4-1 2 15,9-11 2-15,10 0 12 16,23-18 4-16,17-20-12 16,15-11-9-16,14-5 1 15,8-2 0-15,4 1-2 16,4-2-5-16,-5 7-45 16,-14 10-14-16,-31 19-40 0,-33 12-76 15,-31 9-57-15</inkml:trace>
  <inkml:trace contextRef="#ctx0" brushRef="#br0" timeOffset="-6255.95">14371 15798 548 0,'0'0'101'0,"0"0"-77"16,0 0 37-16,0 0 56 15,0 0-44-15,0 0-24 16,6-27-21-16,1 31-11 0,-1 14 9 15,4 4 2 1,-6 5-20-16,1 4-3 0,5-8 1 16,11-4-6-16,19-7 5 15,20-12-2-15,25 0 5 16,23-31 0-16,17-17-8 16,9-21-6-16,0-11-117 15,-10-18-294-15</inkml:trace>
  <inkml:trace contextRef="#ctx0" brushRef="#br0" timeOffset="-4687.92">29582 1619 305 0,'0'0'61'0,"0"0"-20"16,0 0 4-16,0 0 37 15,0 0-10-15,0 0-15 16,117-77-4-16,-105 71 7 16,-5 2-8-16,-5 2-8 15,-2 2-6-15,0 0-7 16,0 0-9-16,0 0-16 16,0 16-4-16,0 9 4 0,-13 8 9 15,-18 1-5-15,-17-1-2 16,-18 4-3-16,-21-1 4 15,-13-2-2-15,-8-2-7 16,2-1 6-16,14-3-4 16,16-2 0-16,19-7-2 15,23-2 2-15,16-4-2 16,18-5-3-16,0 5-2 16,21 5 5-16,25 8 13 15,16 10 4-15,17 4-9 16,5 5 7-16,5-2-4 15,0 0-9-15,0-2-1 16,-2 4-1-16,-13-1-34 0,-14-4-60 16,-17-5-125-16,-17-12-261 15</inkml:trace>
  <inkml:trace contextRef="#ctx0" brushRef="#br0" timeOffset="-4379.07">30212 1955 908 0,'0'0'0'0,"123"-18"-83"16,-45 16 6-16,-3-1 77 16,-8 3-3-16,-17 0-120 15,-24 7-141-15</inkml:trace>
  <inkml:trace contextRef="#ctx0" brushRef="#br0" timeOffset="-4231.01">30141 2180 660 0,'0'0'89'16,"160"8"-89"-16,-57-5 0 15,-3 0 8-15,-13-3-8 16,-18 0-56-16,-29 0-205 15</inkml:trace>
  <inkml:trace contextRef="#ctx0" brushRef="#br0" timeOffset="-2168.4">29136 3921 211 0,'0'0'140'15,"0"0"-127"-15,0 0-8 16,0 0 26-16,0 0 19 16,0 0-24-16,-114-12-10 15,97 9 19-15,1 1 19 16,7 2-14-16,3 0 4 0,3 0-7 16,3 0 3-1,0-1 15-15,9-4 7 0,29 1-6 16,20 0-41-16,18-2-12 15,12 4 1-15,9 2-4 16,-9 0 0-16,-14 0-12 16,-18 0-2-16,-25 0-22 15,-24 12-48-15,-7 0-80 16,-40 3-107-16</inkml:trace>
  <inkml:trace contextRef="#ctx0" brushRef="#br0" timeOffset="-1982.08">28833 4181 397 0,'0'0'442'0,"0"0"-442"16,176-14 8-16,-99 0 5 16,8 2 25-16,-4-1-31 15,-6 3-7-15,-5 1-40 16,-11-2-84-16,-9 0-131 15</inkml:trace>
  <inkml:trace contextRef="#ctx0" brushRef="#br0" timeOffset="-1522.18">30778 3806 726 0,'0'0'168'16,"0"0"-168"-16,0 0 0 15,0 0 8-15,0 0 29 16,0 0-34-16,11 26-2 16,-58 5 10-16,-22 0 8 0,-20 1 1 15,-11-5-5-15,-10-2-5 16,6-2-3-16,8-4 1 16,18-1-3-16,16 1-3 15,20-8-2-15,19-1 0 16,15-4 0-16,8 2-3 15,0 1 3-15,24 7 5 16,27 6 37-16,25 6-4 16,22 6-11-16,18 6-21 15,11 4-1-15,2 6-4 16,-2 6-1-16,-11 6-4 16,-18 1-67-16,-27-7-167 15</inkml:trace>
  <inkml:trace contextRef="#ctx0" brushRef="#br0" timeOffset="-643.87">28998 5450 307 0,'0'0'262'0,"0"0"-234"15,0 0 12-15,0 0 99 16,0 0-41-16,154 0-40 16,-87 0-30-16,1 0-10 15,-5 0-9-15,-9 0-6 16,-17 0-3-16,-12 0-34 16,-16 0-94-16,-9 3-123 15</inkml:trace>
  <inkml:trace contextRef="#ctx0" brushRef="#br0" timeOffset="-426.75">28938 5865 93 0,'0'0'660'0,"0"0"-660"15,0 0 2-15,154 0 35 16,-90 0 27-16,5 0-64 16,6-6-18-16,4-6-73 15,1-4-35-15,0-4-296 16</inkml:trace>
  <inkml:trace contextRef="#ctx0" brushRef="#br0" timeOffset="20.92">30187 5606 821 0,'0'0'6'15,"0"0"11"-15,0 0-7 16,0 0 76-16,0 0-48 15,0 0-27-15,-29-3-6 16,10-14 6-16,1-1-10 16,7-2-2-16,7 2-3 15,4 2-7-15,0 5 5 16,0 5 6-16,13 6-2 0,9 0-2 16,5 3 4-1,-1 19-3-15,-6 10-2 0,-13 9-28 16,-7-1-56-16,-7 0-186 15</inkml:trace>
  <inkml:trace contextRef="#ctx0" brushRef="#br0" timeOffset="314.62">30045 6025 827 0,'0'0'66'16,"0"0"-62"-16,0 0 5 0,0 0 72 15,0 0-2 1,0 0-56-16,0 22-16 0,-36-19 10 16,-2-3 2-16,3 0-13 15,8 0-6-15,12-8 4 16,11-6-4-16,4-4-3 16,0 1-5-16,17 5 5 15,14 1 2-15,7 4 2 16,0 7 5-16,-7 0-5 15,-7 0-1-15,-12 9-3 16,-8 8-31-16,-4 4-56 16,0-3-30-16,-6-8-151 15</inkml:trace>
  <inkml:trace contextRef="#ctx0" brushRef="#br0" timeOffset="3607.59">30549 5660 625 0,'0'0'59'0,"0"0"-50"15,0 0 65-15,0 0 59 16,0 0-65-16,0 0-32 15,0-3 8-15,18 3 11 16,24 0-14-16,25-4-36 0,15 4-4 16,12 0 0-16,-1 0-2 15,-11 0-5-15,-10 6-21 16,-21 6-25-16,-24 2-73 16,-27-1-122-16,-9-2-216 15</inkml:trace>
  <inkml:trace contextRef="#ctx0" brushRef="#br0" timeOffset="3870.79">30609 6140 795 0,'0'0'27'15,"0"0"-24"-15,160 0 52 16,-75 0 35-16,13 0-68 16,6 8-22-16,-3 4-50 15,-23-8-195-15</inkml:trace>
  <inkml:trace contextRef="#ctx0" brushRef="#br0" timeOffset="6178.49">28568 4898 601 0,'0'0'21'16,"0"0"-11"-16,0 0 45 16,0 0 60-16,0 0-47 15,0 0-55-15,29-39-13 16,-29 39-3-16,2 12 2 16,3-1 2-16,3 2 0 15,11-7 6-15,18-6 4 16,21 0 8-16,24-3-15 0,15-18-4 15,3-8 0 1,4-1-40-16,-4-2-105 0,-6-1-124 16</inkml:trace>
  <inkml:trace contextRef="#ctx0" brushRef="#br0" timeOffset="6835.99">28481 7943 368 0,'0'0'476'16,"0"0"-449"-1,0 0-4-15,0 0 63 0,0 0-23 16,0 0-42-16,162-96-17 15,-68 87-2-15,8 7 1 16,-5 2-3-16,-13 0 0 16,-22 0-12-16,-23 18-36 15,-26 2-64-15,-13-1-133 16,-38 1-266-16</inkml:trace>
  <inkml:trace contextRef="#ctx0" brushRef="#br0" timeOffset="6991.69">28494 8147 604 0,'0'0'226'15,"0"0"-222"-15,156-6 2 16,-86 0 7-16,1 3-13 16,-2 3-9-16,-9 0-118 15,-4-3-87-15</inkml:trace>
  <inkml:trace contextRef="#ctx0" brushRef="#br0" timeOffset="7447.04">29456 7632 43 0,'0'0'422'0,"0"0"-348"16,0 0 30-16,0 0 32 16,0 0-38-16,0 0-15 15,0-93-27-15,0 104-56 16,0 36 3-16,6 28-3 16,-2 23 43-16,2 13-16 15,-3 2-1-15,-1 0-4 16,-2-2-7-16,2-10-7 15,2-10-7-15,4-15 3 16,0-19-4-16,1-16-2 16,-3-11-26-16,6-13-97 15,3-17-159-15</inkml:trace>
  <inkml:trace contextRef="#ctx0" brushRef="#br0" timeOffset="7697.33">29971 7988 908 0,'0'0'29'16,"116"-30"-21"-16,-45 21 14 0,6 1 41 15,-4 3-36 1,-11 5-20-16,-17 0-7 0,-16 7-26 16,-24 15-101-16,-5-1-128 15,-48 4-68-15</inkml:trace>
  <inkml:trace contextRef="#ctx0" brushRef="#br0" timeOffset="7843.61">30007 8247 918 0,'0'0'21'16,"143"-21"-15"-16,-63 17 6 15,-2 1 15-15,-12 3-27 16,-16 0-105-16,-19 0-268 16</inkml:trace>
  <inkml:trace contextRef="#ctx0" brushRef="#br0" timeOffset="10626.93">28831 1173 506 0,'0'0'13'0,"0"0"-7"0,0 0 22 15,0 0 33 1,0 0-11-16,0 0-45 0,10 0-2 16,-10 0 4-16,-4 0 7 15,-9 0 18-15,-9 0 22 16,-12 0-17-16,-8 6 0 16,-7 0-11-16,-7 3-5 15,8 2-10-15,5 3-4 16,9 8-7-16,13 8-3 15,5 10 1-15,7 14 2 16,2 17 2-16,4 9 12 16,1 14-14-16,2 9 8 15,-4 11-2-15,-7 8-2 16,-9 0-2-16,-9-4-2 16,-11-5 2-16,-12-11-4 0,-12-8 6 15,-9-10-4-15,-6-12 0 16,2-11 1-16,5-13 1 15,13-10 1-15,13-7-2 16,17-8-1-16,16-2-2 16,6 1 2-16,7 3-4 15,0 9 0-15,20 12 4 16,23 11 8-16,10 9 11 16,5 4 1-16,-4 7-9 15,-8 7-4-15,-13 5-1 16,-12 10-3-16,-21-1-2 15,-4 1-1-15,-50 3 0 16,-21 0 0-16,-17 6 3 16,-4 2 4-16,1-1-3 0,12-3-2 15,14 0-2-15,26-1 0 16,24-1-4-16,19-1 4 16,2 1 2-16,40 6 1 15,16 2 0-15,11 3 6 16,9-5 5-16,0-4-8 15,-8 1 6-15,-11 3-4 16,-14 4-4-16,-18 0-4 16,-14 1 0-16,-13 1 4 15,-7 1-4-15,-33-4-6 16,-13 6 1-16,-1 1 1 0,3 0 2 16,13-3-1-1,20-7 3-15,16-6-6 16,2-1 6-16,15-1 0 0,17 6 2 15,5-2 0-15,8 0 0 16,2 5-1-16,4-3-1 16,7 2-3-16,2-1 2 15,1-3 2-15,-10-3 0 16,-13-9-1-16,-21-10-5 16,-17-12-39-16,-17-14-36 15,-48-14-87-15,-22-12-66 16</inkml:trace>
  <inkml:trace contextRef="#ctx0" brushRef="#br0" timeOffset="12097.05">31928 1311 569 0,'0'0'46'0,"0"0"-31"16,0 0 44-16,0 0 57 15,0 0-40-15,0 0-32 16,0 0-13-16,4-16-1 15,9 4-4-15,8-2-16 16,6 6-4-16,6-1-3 0,0 8-3 16,-2 1 4-16,-4 0-2 15,-6 0-2-15,-6 18 0 16,-4 9-13-16,-6 10-2 16,-5 10 15-16,0 9 0 15,-14 7 1-15,-15 9-1 16,-4 9 4-16,-1 5-3 15,3 4 5-15,8 9-5 16,8 1 1-16,6 0-2 16,4-6 2-16,5-5-2 15,0-9 0-15,0 0 0 16,19-2 0-16,5-3 1 16,0-7-1-16,3-7 0 0,0 0 1 15,-2-7-1-15,-3-2 0 16,-2-8 0-16,-4-4 0 15,-10-4-3-15,-4-4-7 16,-2-3 2-16,0-3-2 16,-11-2 4-16,-18 2-12 15,-8 0 17-15,-8 4-1 16,1 1 1-16,3 2 0 16,13 3 0-16,12 5 1 15,16 11-3-15,0 8 3 16,35 12 3-16,15 9 5 15,10 4 1-15,6 8 4 16,8 4 0-16,-6 4 2 16,-2 3-3-16,-9 3-7 0,-10 2-5 15,-11-4 10-15,-18 2-6 16,-18 0 9-16,0-1-3 16,-23-5 6-16,-14 2-7 15,-6 1 7-15,1 1-9 16,11 5-2-16,-1-2-1 15,16 2-4-15,10 0 0 16,6 1-1-16,4 3 2 16,27 0 0-16,10 3 1 15,8-1 1-15,-6 0 0 16,-8-4 3-16,-8-3-5 16,-14 3 3-16,-13 0-4 15,0 5 0-15,-17-3 4 0,-31-4-3 16,-12-3 1-1,-11-6-1-15,-5-4 8 0,1-11 3 16,0-9-4-16,11-11-8 16,9-10-2-16,10-6-20 15,18-6-52-15,21-6-113 16,6-14-269-16</inkml:trace>
  <inkml:trace contextRef="#ctx0" brushRef="#br0" timeOffset="12860.74">27108 9107 936 0,'0'0'20'0,"0"0"-16"15,0 0-3-15,0 0 11 16,0 0 1-16,0 0 3 0,83 49-1 16,-70-19 3-1,-1-4-5-15,-2-4-1 0,3-5-4 16,12-6-1-16,20-9 2 15,24-2 1-15,33-18-4 16,33-22 5-16,23-10-9 16,17-10-1-16,13-3-1 15,-5 1-2-15,-19 9-4 16,-35 10-22-16,-48 17-42 16,-62 15-69-16,-29 10-158 15</inkml:trace>
  <inkml:trace contextRef="#ctx0" brushRef="#br0" timeOffset="13182.85">27137 9093 1025 0,'0'0'51'0,"0"0"-51"16,0 0-29-16,0 0 24 15,0 0 5-15,0 0 8 16,2 143 9-16,3-91-8 16,4-6-2-16,13-12-6 0,21-8 8 15,28-12-1-15,43-14 3 16,42 0-3-16,35-30-8 15,32-20 0-15,13-10-52 16,-2-12-37-16,-17-11-134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4:54:3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 796 402 0,'0'0'194'0,"0"0"-120"16,0 0 5-16,0 0 3 16,0 0-25-16,0 0-28 15,0 0-25-15,0 2 2 16,4 21-1-16,4 19 32 16,-4 9-4-16,-4 11-16 15,0 8 25-15,0 8-4 16,0-1-17-16,-2 1-9 15,-8-4 1-15,4-7-11 16,6-7-2-16,0-14 2 0,0-8-1 16,16-12 0-16,10-14-1 15,12-12-2-15,13 0 2 16,9-16 11-16,5-14-11 16,-14-2-23-16,-9 4-46 15,-17 6-56-15,-13 0-144 16,-10-3-335-16</inkml:trace>
  <inkml:trace contextRef="#ctx0" brushRef="#br0" timeOffset="449.03">2321 1208 927 0,'0'0'46'0,"0"0"-32"16,0 0 56-16,0 0 12 16,0 0-32-16,0 0-50 15,9-17-4-15,-9 43 1 16,-9 9 3-16,2 7 3 15,5-3-2-15,2 1-1 16,0-1 0-16,0-7 1 16,21-9-1-16,3-7 0 0,4-7-9 15,7-9 0-15,-2 0 3 16,-6-12 3-16,-1-15 0 16,-8-5 2-1,-9-3-1-15,-5-2-2 0,-4 1 4 16,0 2-1-16,-17 6-5 15,-10 4-7-15,-2 8-1 16,2 10-28-16,4 6-35 16,8 0-58-16,11 14-45 15,4 8 45-15,11-4-40 16</inkml:trace>
  <inkml:trace contextRef="#ctx0" brushRef="#br0" timeOffset="955.44">2811 1307 430 0,'0'0'98'0,"0"0"-77"15,116-36 25-15,-93 16 69 16,-15 0-6-16,-6 0-51 16,-2 4-5-16,-2 0-32 15,-22 1-20-15,-10 9 0 16,-6 3 9-16,-3 3-2 16,8 0-5-16,8 0 6 15,12 0-9-15,9 3-2 16,3 3 1-16,3 1 1 15,0-3-7-15,0-2 7 16,0 0 2-16,11-2 1 0,-2 0 2 16,-2 0-1-16,-2 0 0 15,-3 0-2-15,-2 0-2 16,0 4 0-16,2 9-7 16,7 10 7-16,4 10 1 15,5 10 9-15,2 7-9 16,5 8 11-16,-1 5 3 15,-2 4-7-15,-4 2-4 16,-5-1 0-16,-6-4 0 16,-5-7-2-16,-2-6 1 15,0-10-3-15,-7-11-3 16,-10-11 1-16,-8-10 2 16,-6-9 0-16,-10-6 9 15,-5-27-9-15,-3-12 0 0,7-11 0 16,17-7-37-16,19-6 5 15,6-2-14-15,27 0-27 16,14 10-30-16,11 11 46 16,-4 7 41-16,-7 15-5 15,-10 10 8-15,-8 10-35 16,-14 4-215-16</inkml:trace>
  <inkml:trace contextRef="#ctx0" brushRef="#br0" timeOffset="1172.53">3048 1283 753 0,'0'0'102'16,"0"0"-100"-16,0 0 12 16,0 0 40-16,0 0-38 15,0 0-7-15,4 49-8 16,-4-23 4-16,0-1-4 15,0 1-1-15,-2-3-46 16,-3-11-115-16,1-11-109 16</inkml:trace>
  <inkml:trace contextRef="#ctx0" brushRef="#br0" timeOffset="1434.34">3139 1058 515 0,'0'0'363'16,"0"0"-363"-16,0 0-21 15,0 0 21-15,0 0 36 16,-120-35-17-16,93 19-10 16,12-3 0-16,5 2-4 15,10 3 9-15,0 1 0 16,0 7-14-16,0 0-3 15,7 4-1-15,4 2-1 16,2 0-10-16,1 22-31 0,-5 9-79 16,-3-3-13-16,2 2-178 15</inkml:trace>
  <inkml:trace contextRef="#ctx0" brushRef="#br0" timeOffset="2452.17">3409 1187 194 0,'0'0'653'0,"0"0"-629"15,0 0-11-15,0 0 72 16,0 0-13-16,0 0-56 0,-48 21 12 16,29 6-11-1,3 5-15-15,7-3 3 0,9 7-5 16,0-5 0-16,0 0 0 15,9-5 2-15,9-7-8 16,-1-2 6-16,2-7-5 16,-4-6 2-16,1-4-15 15,1 0 14-15,-1 0-5 16,1-12-3-16,4-10-3 16,1-6-4-16,1-7 3 15,-1 0-7-15,0-2-8 16,-1 3 12-16,-4 8 15 15,-5 10-1-15,-4 8 5 16,-1 8-3-16,1 0 3 16,4 0-4-16,-1 8 2 0,-3 6 2 15,0 2-3-15,-4-4 1 16,-2-2 3-16,-2-5-2 16,0-4 2-16,0-1 0 15,0 0 6-15,0 0 21 16,0-8 7-16,0-10-23 15,0 2 8-15,0 2 9 16,-2 4-11-16,-4 4-4 16,0 3-6-16,4 3-4 15,-4 0 1-15,-1 0-5 16,-7 0 10-16,-1 15-4 16,-3 6 3-16,3 2-5 0,1 1-2 15,3 2 6-15,3 1-7 16,1-4-1-16,2 1-1 15,5-6 1-15,0-4 1 16,0-5-1-16,0-8-3 16,0-1-4-16,0 0 7 15,10 0 12-15,7-7-12 16,1-10-1-16,-1-1-4 16,-3 3-15-16,-5 2 9 15,-5 8 3-15,-4 2 6 16,0 1 1-16,2 2-5 15,0 0-7-15,4 0 1 16,-2 8 12-16,5 7 1 16,-1 0-1-16,6-3 0 0,3 2 0 15,2-5 1 1,5-2 0-16,3-2 1 0,-1-5-2 16,5 0 1-16,-4 0-1 15,-2-6 1-15,-5-13-1 16,-2-5-28-16,0-7-12 15,-3-12 14-15,-1-7 2 16,-3-10 4-16,-7-8-14 16,-4-8-33-16,0 5-22 15,0 13 42-15,-4 20 47 16,-3 21 49-16,5 16 36 16,-2 1-69-16,-6 12-1 15,-3 30-15-15,-5 16 42 0,3 12 15 16,4 7-27-16,1 3-4 15,10-4-9-15,0-4 4 16,0-3-7-16,0-3-6 16,5 0-8-16,9-4-28 15,-4-14-172-15,4-20-364 16</inkml:trace>
  <inkml:trace contextRef="#ctx0" brushRef="#br0" timeOffset="3523.7">5153 1235 1035 0,'0'0'0'15,"0"0"-21"-15,0 0 21 16,0 0 32-16,0 0-4 16,-84 123-9-16,76-82-13 15,8-1-2-15,0-3-3 16,2-7 1-16,19-9-2 16,8-4 1-16,6-11 4 15,5-6-5-15,5 0 0 16,-1-18-6-16,-1-12-5 15,-7-6-1-15,-7-7 11 16,-10 0-2-16,-9-8 3 0,-10 4 0 16,-2-2-5-16,-34 5-1 15,-13 7-11-15,-9 12 1 16,0 11 10-16,4 12 6 16,10 2 5-16,8 3 1 15,7 18 10-15,9 2 1 16,9 4-10-16,11 5-6 15,0 0-1-15,15 2 3 16,22-2-3-16,11-6 3 16,8-6-1-16,6-8-4 15,3-5-2-15,-3-7-18 16,-1 0-19-16,-10-7 0 16,-9-15 7-16,-6-6 13 15,-5-4-11-15,-7-8 1 0,-5-3 8 16,-6-4 13-16,-9-6 10 15,-4-4 5-15,0 2-5 16,0 11 1-16,0 16 0 16,0 18 27-16,-4 10-16 15,-3 7-9-15,-1 35-3 16,-6 11 29-16,-4 18 1 16,2 9 0-16,-2 4-4 15,3 3-11-15,2-5 3 16,1-4-11-16,4-10-7 15,1-8 0-15,0-16 0 16,2-10 0-16,1-17-19 16,4-8-22-16,-2-9-15 0,2-2 41 15,0-28 13-15,0-16-35 16,0-6 28-16,2-10-2 16,7-6-22-16,5-8-10 15,-1-3 18-15,5 5 25 16,4 14 0-16,2 18 3 15,3 20 1-15,0 16 39 16,2 6-6-16,6 6-10 16,1 22-5-16,0 10 8 15,-7 0-3-15,-11 2-17 16,-16 0-4-16,-2-5-5 16,-25-6-2-16,-19-5-4 0,-12-8 5 15,-6-9-6-15,1-7 1 16,10 0-64-16,15-14-135 15,19-15-112-15</inkml:trace>
  <inkml:trace contextRef="#ctx0" brushRef="#br0" timeOffset="4153.72">5919 1279 559 0,'0'0'199'15,"0"0"-197"-15,0 0-1 16,0 0 110-16,0 0-26 0,0 0-71 16,108-34-11-16,-68 12 1 15,-3-2-3-15,-3-2 2 16,-5 2-3-16,-11 2 0 16,-7 2 2-16,-11 5-2 15,0 6-2-15,0 0-12 16,-23 8-3-16,-3 1 17 15,-3 0 16-15,-2 5-8 16,2 16 9-16,4 3-7 16,5 2 7-16,3 0 3 15,5 0-5-15,5 0-11 16,7-1-1-16,0 0-3 16,0-3 3-16,7-2-2 15,13-3 1-15,3-4 0 0,4-3 1 16,4-4-6-16,6-4 6 15,3-2-3-15,2 0 4 16,3-8-4-16,-7-12-4 16,-5-2-7-16,-8-6-4 15,-9-2-4-15,-5 2 9 16,-5 5-10-16,-4 11 18 16,-2 7 2-16,0 1 0 15,0 2-13-15,-4 2 0 16,-18 0-10-16,-7 0 23 15,-7 0 2-15,7 11-2 16,10 8-6-16,11 1-21 16,8 2 12-16,0 4 14 0,27 2 1 15,4 2 0-15,-2 0 6 16,-6 0 2-16,-12 2-2 16,-11 1-1-16,0-1-4 15,-18-3-2-15,-13-2-37 16,-2-10-53-16,2-5-44 15,17-5 20-15,14-7-73 16,4 0-124-16</inkml:trace>
  <inkml:trace contextRef="#ctx0" brushRef="#br0" timeOffset="4816.26">6719 1305 658 0,'0'0'64'15,"0"0"25"-15,0 0 6 16,0 0-7-16,0 0-29 16,0 0-48-16,-40-40-8 15,13 40 20-15,-4 10-9 16,4 9 0-16,3 2-2 16,6 2-11-16,5 0-1 15,6 2 0-15,5-2-3 16,2-5 2-16,0-1-4 15,0-8 4-15,2 0-6 16,5-8-13-16,-3-1-5 16,3 0 11-16,0 0 11 15,6-7-11-15,1-13-20 0,1-4 17 16,-1 0 16-16,-4-1 2 16,1 3 2-16,-3 6-2 15,-2 6 0-15,-4 6 3 16,0 2 4-16,3 2-8 15,-1 0-11-15,8 16 5 16,5 5 5-16,8 2 1 16,4-6-2-16,2-4 2 15,5-4 2-15,-1-9-2 16,1 0-1-16,0 0-10 16,-7-13-6-16,-5-9 3 15,-6-6-28-15,-7-8-39 0,-4-6 52 16,-7-4-1-16,0-6-9 15,0-9 7-15,0-2 6 16,0-2 10-16,0 15-28 16,0 16 44-16,0 22 18 15,0 12 27-15,-3 8-45 16,1 30 0-16,0 20 13 16,0 17 46-16,2 7 4 15,-3 4-18-15,1-2-17 16,0-8 9-16,0-5-11 15,2-9-17-15,-2-9-4 16,0-9-5-16,2-11-17 16,0-16-49-16,0-14-94 15,0-3-36-15,-5-17-162 16</inkml:trace>
  <inkml:trace contextRef="#ctx0" brushRef="#br0" timeOffset="5232.89">6902 1181 113 0,'0'0'462'16,"0"0"-443"-16,145-80-12 16,-80 60 36-16,-1 3 53 15,-8 8-12-15,-8 5-51 16,-9 4-11-16,-8 0-10 16,-9 13-5-16,-4 15 7 0,-14 8-9 15,-4 7-1-15,0 3-3 16,-24 2 10-16,-8-4 3 15,1-4 5-15,2-7-3 16,8-7 3-16,7-8-11 16,9-11-7-16,5-1-1 15,0-6 0-15,17 0 0 16,24 0 3-16,15 0-3 16,2-13-26-16,-5-5 13 15,-8-2 13-15,-16-5-3 16,-11-2-2-16,-14-7-10 15,-4-1 6-15,-9-5-13 16,-26-2-25-16,-13 6 37 16,0 4 4-16,1 11-6 15,11 13 10-15,12 8-20 0,11 0-97 16,13 0 65-16,0 14 19 16,24 3-40-16,25-5-86 15</inkml:trace>
  <inkml:trace contextRef="#ctx0" brushRef="#br0" timeOffset="5832.85">7851 1128 554 0,'0'0'110'15,"0"0"-90"-15,0 0 25 16,0 0 32-16,0 0-46 0,0 0-7 16,-31 24 15-1,4 3-8-15,0 1-15 0,3 3 4 16,6 0-14-16,7 1 7 15,4-1-12-15,3-5 3 16,4-4-3-16,0-4-1 16,0-7 1-16,0-4 0 15,0-6-2-15,0-1 2 16,0 0-1-16,0-5 15 16,0-18-8-16,0-7-7 15,-9-4-2-15,-9-2 0 16,1-4-3-16,-6-1-9 15,1 2 7-15,2 7 2 16,6 14-8-16,8 7-5 16,6 11-61-16,0 0-42 0,2 0 59 15,21 6 52-15,12 7 7 16,9-5 2-16,6-2-4 16,3-3 5-16,7-3 4 15,1 0-4-15,-6 0 0 16,-6-7 4-16,-16-3 11 15,-14 0 34-15,-11 1 26 16,-8 3-34-16,0 0-1 16,-6 1-40-16,-23 1-22 15,-7 0 15-15,-2 4 7 16,4 0 1-16,13 0-1 16,11 13-14-16,10 8-1 0,0 3 4 15,4 8 11-15,25 3 4 16,10 2 8-16,-3-5 14 15,-10-7-9-15,-10-2-5 16,-14-7-12-16,-2-4 0 16,-25-6-3-16,-26-6-37 15,-9 0-3-15,-4-1-105 16,14-21-124-16</inkml:trace>
  <inkml:trace contextRef="#ctx0" brushRef="#br0" timeOffset="6482.63">9589 1336 929 0,'0'0'124'0,"0"0"-124"15,0 0-47-15,0 0 39 16,0 0 8-16,-149 10 45 16,69-10-12-16,7 0-27 15,17 0-5-15,22-10-1 16,23-15 0-16,11-7-8 15,2-8-36-15,39-3 6 16,19-7-3-16,6 0 4 16,-3 5 21-16,-17 2 16 15,-17 11 14-15,-15 10-1 0,-14 8 18 16,0 6-31-16,-16 2-6 16,-15 4 1-16,-9 2 5 15,2 0 12-15,5 10-2 16,10 14-4-16,15 12-6 15,8 8-4-15,0 13 4 16,23 11 13-16,18 10 6 16,1 6-7-16,5 4-5 15,-7 2-4-15,-6 1-5 16,-10-3 2-16,-15-4-76 16,-9-12-143-16,0-11-161 0</inkml:trace>
  <inkml:trace contextRef="#ctx0" brushRef="#br0" timeOffset="7082.56">10563 1349 1137 0,'0'0'0'0,"0"0"-16"15,0 0-10-15,0 0 26 16,0 0 17-16,0 0-1 0,-52 18 0 16,39-8-8-1,9-5-3-15,2-5 2 0,2 0-4 16,0 0 15-16,0-29-6 15,0-17-12-15,0-20-22 16,11-11 10-16,11-9-3 16,5-4-11-16,2 12 10 15,-3 16 16-15,-4 26 3 16,-8 22 14-16,-3 14-11 16,2 10-6-16,1 36-12 15,3 26 12-15,-1 18 5 16,-9 8-2-16,-7-1 0 15,0-3-1-15,0-10 4 16,0-7-5-16,0-11-1 16,-2-10 0-16,-3-12-13 15,3-12-86-15,-2-16-75 0,-10-16-148 16</inkml:trace>
  <inkml:trace contextRef="#ctx0" brushRef="#br0" timeOffset="7274">10519 1231 793 0,'0'0'23'0,"153"-30"-22"16,-59 18 1-16,4-2 4 0,-2 3-6 15,-12 5-8-15,-6 3-68 16,-11 0-27-16,-9 2-35 15,-7-5-57-15</inkml:trace>
  <inkml:trace contextRef="#ctx0" brushRef="#br0" timeOffset="7562.92">11498 1096 338 0,'0'0'250'16,"0"0"-160"-16,0 0-30 16,0 0 11-16,0 0-18 15,0 0-19-15,2 6-28 16,-23 19 40-16,-4 5 1 15,-4 0-12-15,2 0-9 16,5-2-11-16,4-2 0 0,2-1-12 16,3-2 2-16,7-3-5 15,4-6 0-15,0-4-7 16,2-2 4-16,0-3-7 16,0-5 4-16,0 0 5 15,0 0 1-15,0 0 0 16,-4-3 1-16,-2-15-1 15,-3-5-11-15,1-7-4 16,-6-1-9-16,-1-1-17 16,3 0-80-16,1 4-86 15,9 1-76-15</inkml:trace>
  <inkml:trace contextRef="#ctx0" brushRef="#br0" timeOffset="7785.24">11601 1117 417 0,'0'0'330'0,"0"0"-315"16,0 0-10-16,0 0 66 15,0 0 33-15,0 0-51 16,3 14-45-16,-3-1-5 16,0 1 3-16,-3 5-1 15,3-1-2-15,0 2-3 16,0-2-2-16,0 1-21 15,5-2-19-15,3-7-39 16,-8-10-154-16,0 0-374 16</inkml:trace>
  <inkml:trace contextRef="#ctx0" brushRef="#br0" timeOffset="8091.58">11601 1117 821 0,'-35'-143'0'16,"35"143"-1"-16,0 0 1 16,0 0 43-16,-14 0 4 15,-1 0-27-15,-3 0 4 0,-3-5 8 16,6-16-4 0,3-3-16-16,2-6-12 0,7 0-33 15,3 2-28-15,0 4 12 16,0 8 21-16,0 8 23 15,11 2 3-15,1 6-2 16,-1 0 4-16,3 4 1 16,-4 18 0-16,3 2-1 15,-1 7-10-15,-1-4-84 16,3-3-46-16,1-8-128 16</inkml:trace>
  <inkml:trace contextRef="#ctx0" brushRef="#br0" timeOffset="8316.09">11899 649 796 0,'0'0'52'0,"0"0"-36"16,0 0-9-16,0 0-3 16,0 0 3-16,29 143 31 15,-24-61-13-15,0 5 4 16,-5-3-6-16,0-6 1 15,0-7-18-15,0-8-6 16,0-5 0-16,0-6-9 16,0-6-79-16,0-14-127 15,-10-14-109-15</inkml:trace>
  <inkml:trace contextRef="#ctx0" brushRef="#br0" timeOffset="9452.2">11755 1117 844 0,'0'0'24'0,"0"0"-24"16,0 0 0-16,0 0 0 16,127-60 3-16,-63 45 4 15,3-1-7-15,4-2-13 16,-3-2 4-16,-6-4-14 15,-9-4 3-15,-14 0-16 16,-16-3 6-16,-13 4 21 16,-10 1-3-16,0 6-15 0,-23 5 24 15,1 8 3-15,2 7 38 16,0 0 22-16,2 0-3 16,-2 4-24-16,-4 18-1 15,1 10-2-15,1 14 2 16,2 4-2-16,6 6-9 15,6-2-5-15,3-4-6 16,5-1-7-16,0-7 5 16,0-2-7-16,0-6-1 15,9-7 1-15,3-13-1 16,-4-3-3-16,3-7-14 16,-1-4-3-16,5 0 11 0,5-4 9 15,4-14-4-15,5-8 7 16,2-2-6-16,2-5-3 15,-4 6-17-15,-4 7 11 16,-7 8 10-16,-7 7 2 16,-7 5 2-16,-1 0 7 15,2 0-9-15,4 14 2 16,-1 13-2-16,6 1 7 16,-3-2-3-16,0-6-4 15,3-4 7-15,-1-6-7 16,5-6 0-16,3-4 0 15,2 0-6-15,2 0 4 16,-5-6-9-16,-3-12-11 0,-3-2-37 16,-7-4 22-16,-3-2 37 15,-4 0-10-15,0 1 10 16,0 5 1-16,0 9 4 16,0 6 2-16,0 5 26 15,0 0-26-15,2 0-7 16,0 11 0-16,-2 14 4 15,0 0 13-15,0 2-4 16,0-2 4-16,0-5 4 16,0-4-12-16,0-6-2 15,0-4 4-15,0-4-7 16,0-2-1-16,0 0 0 16,0 0 7-16,0 0-8 15,0-4-2-15,9-15-4 16,3-2-20-16,3-9 11 0,3-4 2 15,5 0-26-15,0 0 17 16,4 12-7-16,0 9-3 16,2 12 25-16,0 1 5 15,0 6 9-15,-2 16-2 16,-4 8 7-16,-8-2-4 16,-9 2-2-16,-6-8 0 15,0-2 1-15,0-6-9 16,-4-8 1-16,-1-2-1 15,1-4 23-15,0 0-11 16,-4-1 21-16,0-16-21 16,-1-5-12-16,3-2-4 0,4-2-25 15,2-1-23-15,0 4-11 16,0 1 4-16,15 5 46 16,3 8 13-16,3 7 0 15,2 2 20-15,0 0 5 16,-4 3-1-16,3 17-12 15,-5 9-5-15,-4 3-5 16,-5 2-2-16,-8 0 0 16,0-2-47-16,0-2-36 15,-13-4-17-15,-3-10-123 16</inkml:trace>
  <inkml:trace contextRef="#ctx0" brushRef="#br0" timeOffset="10268.41">13232 1205 299 0,'0'0'435'0,"0"0"-429"16,0 0-2-16,0 0 1 15,138-18 4-15,-107 8 14 16,-2-4-15-16,-4-4 11 15,-10-3 12-15,-3 2-2 16,-12-2-13-16,0-2-16 16,0 0-20-16,-25 1 15 0,-6 7-3 15,-5 4 8-15,-1 9 1 16,-2 2 19-16,4 0 2 16,3 0-3-16,6 14 15 15,4 7-13-15,8 1-10 16,3 3-3-16,7 4-8 15,4-1-1-15,0 0 1 16,11 0 7-16,11 0-3 16,5-6 1-16,2-4-5 15,-1-4 2-15,1-6-4 16,0-4 1-16,-2-4-14 16,0 0-11-16,-2-2-8 15,-3-18 5-15,-2-6 0 0,0-7-33 16,0-6 0-16,-2-10 0 15,0-7 44-15,-3-6-16 16,-5 2 27-16,-8 10-3 16,-2 16 10-16,0 15 24 15,0 18 40-15,0 1-34 16,-5 12-23-16,-11 24 12 16,-2 16 20-16,5 10 16 15,-1 7-26-15,8 1-17 16,4-6 4-16,2-4-9 15,0-4 2-15,0-5-8 16,0-10-1-16,0-7-27 16,0-14-84-16,6-11 14 15,2-9 43-15,-4 0 31 16,-4-26-35-16,0-11-83 0,0-4 14 16,0-8 127-16,-2-5 11 15,2-2 27-15,6-2 3 16,19 8 17-16,8 10-1 15,-1 13 5-15,5 16 19 16,-1 9-14-16,-3 2-7 16,0 0 7-16,-2 13-28 15,-8 11-9-15,-5 5-11 16,-9 2-4-16,-9 5-5 16,0-3 2-16,0-2-5 15,-7 0-7-15,-6-7-4 16,4-4-12-16,-2-4-85 0,1-8-46 15,4-8-50-15</inkml:trace>
  <inkml:trace contextRef="#ctx0" brushRef="#br0" timeOffset="10442.77">13865 832 804 0,'0'0'41'16,"0"0"-41"-16,0 0-62 0,0 0 31 16,0 0-36-16,0 0 2 15,2 38-123-15</inkml:trace>
  <inkml:trace contextRef="#ctx0" brushRef="#br0" timeOffset="10719.76">14272 1084 899 0,'0'0'12'16,"0"0"-5"-16,0 0-4 0,0 0 26 16,-125 29 14-1,90-3-23-15,2 2-6 0,6 1 6 16,9-2-7-16,11 1-6 15,7-4-7-15,0 0-3 16,3 0 3-16,19-6 2 16,11-1 0-16,8-6-2 15,5-7-2-15,6-4-47 16,-6 0-30-16,-7 0-88 16,-20-22-89-16</inkml:trace>
  <inkml:trace contextRef="#ctx0" brushRef="#br0" timeOffset="12117.06">15431 1201 370 0,'0'0'538'15,"0"0"-493"-15,0 0-14 16,0 0 1-16,0 0 17 16,0 0-24-16,-91 20-3 15,44 22-13-15,2 6-4 16,12 2-1-16,13 1-4 16,17-7-1-16,3-2 0 15,12-7 1-15,28-6-2 16,9-11-1-16,12-10-1 15,5-8-9-15,1 0 0 16,0-26-4-16,-1-12 8 0,-6-9 0 16,-8-7 8-16,-16-2 1 15,-18-4 4-15,-18 2 1 16,0 5-3-16,-21 8 10 16,-18 11 1-16,-9 12-9 15,-3 10-4-15</inkml:trace>
  <inkml:trace contextRef="#ctx0" brushRef="#br0" timeOffset="12323.53">16156 1353 974 0,'-8'74'0'0,"6"-5"0"16,2-1-1-16,0-8 1 0,16-2-63 15,9-7-126 1,-1-14-111-16</inkml:trace>
  <inkml:trace contextRef="#ctx0" brushRef="#br0" timeOffset="14665.85">16121 1048 587 0,'0'0'155'16,"0"0"-150"-16,0 0 0 15,0 0 16-15,0 0 32 16,0 0-2-16,0 121 1 16,0-49-7-16,0 6-15 0,0 4 7 15,0 0-10 1,0-1-9-16,-4-7-3 0,2-5-11 16,2-7 2-16,0-7-6 15,0-5 1-15,0-5-1 16,-2-6-17-16,0-6-58 15,-1-9-65-15,1-12-63 16,0-12-34-16</inkml:trace>
  <inkml:trace contextRef="#ctx0" brushRef="#br0" timeOffset="14998.97">16121 1291 604 0,'0'0'19'0,"0"0"-19"16,0 0 0-16,0 0 15 15,123-118 46-15,-80 103-19 16,3 9 9-16,6 6-10 15,1 0 14-15,-4 25-10 16,-2 11-7-16,-9 3-11 0,-11 5-10 16,-17 6-11-1,-10 2-3-15,-10-5-3 0,-40 0-4 16,-16-13 1-16,-10-8-30 16,2-9-27-16,12-15-70 15,15-2-58-15,23-9-259 16</inkml:trace>
  <inkml:trace contextRef="#ctx0" brushRef="#br0" timeOffset="15641.09">16657 1436 757 0,'0'0'52'16,"0"0"-50"-16,0 0 1 16,0 0 18-16,127-31 0 15,-90 12-14-15,1-4-6 16,-2 1 4-16,-4-2-3 16,-9 2-1-16,-9 0 1 15,-10 1-1-15,-4 4 1 16,0 1-2-16,-12 8-5 15,-13 5 5-15,-4 3 0 16,-7 0 19-16,-2 13 12 16,0 10-6-16,3 2 0 0,6 2-7 15,6 6-4-15,8-3-5 16,8 2-2-16,7-3-1 16,0-4-6-16,0-4 0 15,13-5 0-15,16-6 0 16,11-4 4-16,14-6 3 15,10 0-7-15,5 0-5 16,-1-21-9-16,-8 0-8 16,-16-3 0-16,-10-3-5 15,-16 4-12-15,-12 2 20 16,-6 4 12-16,-16 5-16 16,-24 5-88-16,-11 3 44 0,-2 4 50 15,6 0 1-15,13 4 16 16,14 12 3-16,14 2-3 15,6 3 0-15,2 2 0 16,22 1 9-16,10 2 9 16,-1-2 12-16,-2 5 2 15,-4-2 4-15,-9 2-9 16,-7 1-8-16,-6-2-14 16,-5 2-4-16,0-3-1 15,-13-4 0-15,-10-4-57 16,5-8-41-16,7-7-36 15,11-4-189-15</inkml:trace>
  <inkml:trace contextRef="#ctx0" brushRef="#br0" timeOffset="16299.41">17561 1319 581 0,'0'0'78'16,"0"0"-50"-16,0 0 15 16,0 0 67-16,0 0-34 15,0 0-49-15,-123-17-16 16,86 44 9-16,-1 5-1 16,5 1-8-16,4 0-1 15,6-1-8-15,10-2-2 0,4 0 1 16,9-10-2-16,0-1 0 15,0-7-10-15,9-6-7 16,8-6-17-16,4 0 10 16,6-5 2-16,0-16 2 15,2-5 9-15,-1-6-7 16,-1 3 15-16,-5 5 4 16,-6 6 4-16,-7 9 13 15,-5 5 7-15,-4 4-3 16,0 0 2-16,2 0-16 15,3 0-7-15,3 4 0 16,4 5 3-16,3 2-2 16,1-4 0-16,5-2-1 15,-6-4 0-15,3-1 0 16,-1 0 0-16,4-1-2 0,1-23-7 16,-3-8-15-16,4-10 2 15,-3-5-6-15,-2-11-29 16,-4-6 19-16,-8-2 33 15,-6 7-14-15,0 18 19 16,0 18 8-16,0 18 27 16,0 5-26-16,-10 18-1 15,0 19-1-15,-1 12 26 16,1 10-5-16,4 8-9 16,4 3 2-16,2 2-9 15,0-1-10-15,0-5 3 16,0-4-5-16,0-8-1 0,0-8-4 15,0-8-49 1,0-14-63-16,0-10-19 0,2-14-117 16</inkml:trace>
  <inkml:trace contextRef="#ctx0" brushRef="#br0" timeOffset="16735.58">17635 1282 317 0,'0'0'55'0,"0"0"15"0,131-61 12 16,-77 48 5-16,-1 10-23 15,-2 3-14-15,-9 0-26 16,-5 0-15-16,-11 18 0 16,-8 5 1-16,-12 10 1 15,-6 5-3-15,0 8 17 16,-17 0 6-16,-10 1-4 15,3-5-1-15,3-8-11 16,8-4-2-16,7-10-6 16,6-6-5-16,0-6-2 15,13-6 0-15,22-2 0 16,10 0 16-16,11-6-16 16,-5-11 0-16,-6-4 3 15,-8-3-3-15,-8-2-7 0,-9-4 5 16,-10 0-11-16,-10-2 9 15,0-5-7-15,-25-1-1 16,-15 4-17-16,-7 8-19 16,3 10 18-16,5 8 17 15,15 8-2-15,10 0 9 16,14 0-44-16,0 10 2 16,0 7-4-16,29-3-74 15,11-1-213-15</inkml:trace>
  <inkml:trace contextRef="#ctx0" brushRef="#br0" timeOffset="17356.41">18760 1244 666 0,'0'0'83'0,"0"0"-55"16,0 0 43-16,0 0-4 15,0 0-43-15,0 0-22 16,0 0 17-16,-65 85 4 15,30-51-14-15,6 2 0 16,8-5-2-16,8-8-7 16,5 0 0-16,2-11 0 15,6-6 1-15,0-4-1 16,0-2 3-16,0 0 0 16,0 0-1-16,0-19 3 0,0-5-5 15,0-3-9-15,-17-8 5 16,-5-1-15-16,-3-6-8 15,-4 0 11 1,7 4 12-16,6 10-21 0,8 12 23 16,8 10-41-16,0 4-16 15,0 2-7-15,15 0-24 16,14 0 17-16,9 8-21 16,2-3 31-16,6-5 59 15,6 0 4-15,2 0 2 16,4 0 12-16,2-3 41 15,-3-9 1-15,1-3-4 16,-6 0-16-16,-10 1-1 16,-11 0 8-16,-13 4 12 15,-14 0 23-15,-4 4-38 0,-4-1-40 16,-31 6-34-16,-17 1 24 16,-6 0 10-16,2 1 0 15,18 18-12-15,19 5-19 16,17 6 4-16,2 4 22 15,21 4 5-15,25 2 2 16,4-2 25-16,-3-4-7 16,-9-6 8-16,-15-6-13 15,-15-1-9-15,-8-10-6 16,0 1-1-16,-37-6-17 16,-28-6-52-16,-24 0-109 15</inkml:trace>
  <inkml:trace contextRef="#ctx0" brushRef="#br0" timeOffset="19035.84">2416 2260 346 0,'0'0'95'0,"0"0"-90"0,0 0 9 15,0 0 75-15,0 0-29 16,0 0-7-16,-17-22-6 16,17 19-1-16,0 3-1 15,0 0-12-15,0-2-6 16,0 1-6-16,0-2-21 15,5 3-3-15,28 0-16 16,27 0 19-16,40 0-11 16,37-3 13-16,31-6-2 15,40-5 0-15,31 2-3 16,48-2 3-16,51 3 3 16,48-6 2-16,46-2 1 15,36-4-4-15,29 1-2 0,24 2 1 16,16 4 1-1,13 6 1-15,9 0-3 0,0 6-6 16,-6 2 6-16,-13-2-1 16,-10 2 1-16,-17 0 3 15,-21 2 0-15,-29 0-1 16,-35 0-1-16,-41 0 3 16,-52 0-4-16,-50 2-5 15,-55 6-77-15,-64-2 13 16,-65-2 13-16,-71-1 14 15,-53 0 34-15,-93-3-96 16,-58 0-79-16</inkml:trace>
  <inkml:trace contextRef="#ctx0" brushRef="#br0" timeOffset="19951.59">3286 2338 400 0,'0'0'34'0,"0"0"-34"16,0 0 0-16,0 0 11 0,0 0 10 16,0 0-5-16,-72 0 0 15,72 0 14-15,0 0-3 16,0 0-9-16,0 0-3 15,0 0 11-15,0 0 5 16,0 0-5-16,0 0 7 16,12 0 8-16,7-2-32 15,18-5-8-15,16-2 1 16,27-1 8-16,27 0-4 16,38-1 10-16,35-1-2 15,37-1-14-15,41-2 3 16,38 1-9-16,49 0 11 15,46 0-9-15,45 2 8 16,48 0 5-16,42 5-7 16,33 4 18-16,16 3-9 0,9 0-2 15,-12 0-8-15,-15 4 2 16,-9 7-1-16,-22-1-2 16,-15-5-5-16,-17 1 5 15,-20 2 5-15,-28 1 1 16,-29 3-1-16,-45 3-3 15,-49-1 2-15,-56 1-4 16,-68-5 0-16,-72-4-6 16,-69 0-20-16,-58-6-15 15,-29 2-84-15,-59-2 9 16,-28 1-65-16</inkml:trace>
  <inkml:trace contextRef="#ctx0" brushRef="#br0" timeOffset="63278.92">2096 3484 452 0,'0'0'102'16,"0"0"-61"-16,0 0 42 15,0 0 51-15,0 0-48 16,0 0-15-16,0 0-6 15,-11-110-10-15,16 78-11 16,19 0-30-16,7 0 2 0,9 6-4 16,7 2 4-1,2 6-7-15,3 10-6 0,-2 6 3 16,2 2-6-16,-7 2 0 16,-5 20-2-16,-11 8-1 15,-12 8-4-15,-15 8-8 16,-2 8-33-16,-22 0-32 15,-25-4-67-15,-9-12-161 16</inkml:trace>
  <inkml:trace contextRef="#ctx0" brushRef="#br0" timeOffset="63522.77">2198 3274 939 0,'0'0'12'16,"0"0"-3"-16,0 0-8 16,0 0 21-16,0 0 29 15,34 147-17-15,-23-75-6 16,0 2 9-16,-2 0-25 16,-4-2-1-16,-5 1-10 15,0-3-1-15,0-2-8 16,0-4-43-16,0-4-62 15,-7-12-139-15,0-16-89 16</inkml:trace>
  <inkml:trace contextRef="#ctx0" brushRef="#br0" timeOffset="64313.88">2085 4038 752 0,'0'0'215'0,"0"0"-215"16,0 0 0-16,0 0 50 15,0 0 12-15,0 0-48 16,-4-8-14-16,4 8-3 16,0 4 3-16,11 3 3 15,11-2-1-15,7-3 4 16,11-2 4-16,6 0-9 16,2-2 0-16,-2-16-1 15,-3-6-12-15,-8-4-14 0,-6-2 13 16,-2-2-2-1,-7 0 13-15,-4 2 2 0,-3 1 2 16,-4 8 2-16,-2 5 0 16,-3 3 17-16,-2 10 9 15,-2 0 2 1,0 3-18-16,0 0-14 0,0 0-1 16,0 17-16-16,0 6 17 15,0 8 0-15,-4 1 9 16,0-4-7-16,1-2 2 15,3-6 2-15,0-7-3 16,0-6-3-16,0-5 3 16,0-2-2-16,0 0 7 15,0 0-4-15,5-3 8 0,6-20-8 16,7-7-4-16,7 0-1 16,-4 2-3-16,6 4 3 15,-2 6-1-15,4 8 1 16,-5 2 1-16,-2 5 0 15,-8 3-4-15,-1 0 2 16,-1 0-3-16,1 15 5 16,3 1 2-16,-1-2 0 15,3 0 0-15,1-2-2 16,4-6 4-16,2-5-4 16,6-1-4-16,0 0 2 0,2-15-11 15,-1-9-2 1,-3-8 1-16,-5-4 4 15,-4-7 0-15,-6-3-1 16,-10-2-11-16,-4 0-1 0,0 11-11 16,0 8 22-16,-4 16 4 15,-1 12 8-15,3 1 0 16,0 1-5-16,-3 26 5 16,2 11 19-16,-1 6 3 15,0 10-7-15,4 3-1 16,0 3 0-16,0 0-4 15,0-4-2-15,0-4-2 16,11-4-6-16,0-6-15 16,-2-3-55-16,-2-14-105 0,-5-13-385 15</inkml:trace>
  <inkml:trace contextRef="#ctx0" brushRef="#br0" timeOffset="65195.31">3087 3866 864 0,'0'0'79'0,"0"0"-75"16,0 0 22-16,0 0 14 16,0 0-19-16,127-45-16 15,-77 40-5-15,-6 1-1 0,-3-1-13 16,-6 2-30-16,-4-5-33 15,-4 0-78-15,-2-3 28 16,-6 4 15-16,-3-1 29 16,-5 2 80-16,-2-1 3 15,-4 1 27-15,-3 1 51 16,-2 1-10-16,0-4 30 16,0 2-24-16,-9-2-48 15,-7 2 34-15,-4 6-18 16,-5 0 3-16,2 0-5 15,-2 0 9-15,0 6-14 16,3 11-5-16,7 3-6 16,1 7-11-16,7 1-5 15,7 4-1-15,0 2-7 0,0 2 0 16,23-2 4-16,4-7-3 16,6-2-1-16,5-8 0 15,6-10-4-15,7-7-10 16,9 0-5-16,3-2-2 15,-1-20-12-15,-2-3 10 16,-4-4-3-16,-14-3 12 16,-6 2 10-16,-12-2 4 15,-10 5 9-15,-11 6-7 16,-3 4 8-16,0 8-10 16,-5 5 20-16,-11 4-11 15,-6 0-6-15,-5 0 1 16,1 13 3-16,1 4 4 0,0 1-2 15,9-3-1 1,3 2-8-16,7-3-2 0,6-4 2 16,0-2-9-16,0-4-19 15,0-4-14-15,0 0 17 16,6 0 25-16,13 0 0 16,-2-2 0-16,1-2 0 15,-3 4 5-15,1 0 4 16,-3 0-5-16,1 18 5 15,1 14 3-15,-1 9 6 16,-3 10-9-16,-2 5 2 16,0 5 1-16,-2-1 3 0,-1 2 5 15,3-6-1-15,-5-2 5 16,-2-4-14-16,-2-10-2 16,0-5-6-16,-6-11-2 15,-14-11-3-15,-4-8 3 16,-12-5 9-16,-7-6 0 15,-5-23-4-15,-4-9-5 16,6-12-25-16,9-10-23 16,16-7-50-16,13-6-7 15,8-1-190-15</inkml:trace>
  <inkml:trace contextRef="#ctx0" brushRef="#br0" timeOffset="65929.5">4230 3870 918 0,'0'0'52'0,"0"0"-47"16,0 0 45-16,0 0 18 15,0 0-38-15,0 0-28 16,41-16-2-16,-35 14-2 15,5 0-17-15,5-2 1 16,4-4-8-16,0-2 9 0,-2-2 11 16,-5-2 6-16,-6 0 0 15,-3 2 0-15,-4-2-2 16,0 5-3-16,0 2 3 16,-4 3 4-16,-11 4 8 15,-1 0 15-15,-6 0-10 16,-3 0 1-16,-4 15-5 15,0 4 7-15,5 3-6 16,3 1-5-16,8 4-6 16,9-2-1-16,4 0-6 15,0-2 4-15,2-2 2 16,21-3 0-16,8-4 5 16,6-6-2-16,10-4-3 15,4-4-7-15,-1 0 1 16,-2-6-13-16,-3-11-7 15,-9-8-15-15,-9 0-8 0,-8-4 12 16,-7 5 5-16,-8 2 0 16,-4 5-9-16,0 8-69 15,-14 4 36-15,-7 4-7 16,-6 1 44-16,-2 0 35 16,2 0-9-16,9 15-8 15,9 4-35-15,9 4 22 16,0 0 32-16,7 5 8 15,17 0 48-15,7 0 10 16,1-2-16-16,-3-2 9 16,-7 0-2-16,-9-4-11 0,-9 0-23 15,-4 0-6-15,0 0-15 16,-10 1 3-16,-11-3 5 16,4 0-9-16,3-4 17 15,10-5-7-15,4 2-11 16,0-3-4-16,9 0 4 15,17 0 9-15,9-2-7 16,0-3-2-16,-2-3-115 16,-1 0-119-16</inkml:trace>
  <inkml:trace contextRef="#ctx0" brushRef="#br0" timeOffset="66452.5">5481 3603 998 0,'0'0'33'0,"0"0"-33"15,0 0 0-15,0 0 6 16,0 0 36-16,-5 126-18 15,3-78-8-15,2-2-8 16,0-5-1-16,0-2-7 0,20-12 0 16,6-4 3-1,8-9 4-15,7-7-7 0,0-7-1 16,1 0-8-16,1-10-18 16,-7-16-7-16,-5-9 1 15,-6-9-5-15,-8-11-5 16,-5-11 13-16,-10-15 23 15,-2-7-27-15,-2 7-53 16,-27 16 59-16,-7 24 28 16,-7 23 40-16,-3 17-29 15,-1 1 7-15,-2 18 20 16,2 15-12-16,9 14-7 16,12 5-11-16,9 6-4 15,15 6-4-15,2 4-4 16,19 0 4-16,18 5 10 15,10-3-1-15,4-4-7 0,-4-2 6 16,0-10 1-16,-14-10-9 16,-8-5 0-16,-11-13-1 15,-14-8-52-15,0-12-88 16,0-6-70-16</inkml:trace>
  <inkml:trace contextRef="#ctx0" brushRef="#br0" timeOffset="67512.86">6006 3753 379 0,'0'0'442'0,"0"0"-415"0,0 0-25 16,0 0 10-16,0 0 59 16,0 0-3-16,7 81-41 15,-7-42 7-15,0 4-15 16,0-2-4-16,0-8 5 15,0-3-15-15,14-8 0 16,5-7-4-16,4-6 0 16,-1-7 6-16,3-2-7 15,-3 0-1-15,-2-20-30 16,0-5-30-16,-2-10 6 16,-2-5-3-16,-1-5-5 15,-3 1 0-15,0 2 48 16,-7 13 13-16,-1 14 2 0,-4 9 59 15,0 6-15-15,0 0-21 16,0 9-16-16,4 13 11 16,-4 6 26-16,0 0-16 15,0-6-9-15,0-4-9 16,6-6-7-16,0-5-1 16,1-6-2-16,9-1 0 15,3 0-2-15,8-24-20 16,4-3-17-16,-4-2 0 15,-2-1 28-15,-8 5 10 16,-3 8 1-16,-5 4 0 16,-7 7 10-16,2 6 20 15,-2 0-13-15,-2 6-16 0,2 18 10 16,-2 5 12-16,3 5-6 16,0-3-3-16,-3 2-2 15,2-3-6-15,2-3 3 16,3-4-6-16,3-5-2 15,9-6 3-15,1-8-3 16,4-4 5-16,0 0-2 16,5-1 0-16,-2-18-4 15,-4-5-4-15,-6-6-6 16,-5-1 1-16,-6-7-4 16,-3 1-2-16,-3-5 1 15,0-2-11-15,-21 5 17 16,-6 9-1-16,-6 8-4 15,0 14 13-15,-1 7 3 16,-3 1 4-16,3 0 10 0,1 11-2 16,4 9 5-16,6 0-3 15,5 4-8-15,7 1 9 16,5-2-12-16,6 6-4 16,0-1 2-16,2-2-4 15,21 0 3-15,3-2 3 16,8-7-1-16,1-2-2 15,5-9-3-15,5-6-10 16,-1 0 0-16,0-6-17 16,2-16 3-16,-7-10 2 0,-3-6 7 15,-5-8 12-15,-6-6-6 16,-7-10 2-16,-7-9-9 16,-11 4 5-1,0 14 1-15,0 21 10 0,-5 19 10 16,-1 13-7-16,0 9-1 15,-4 29 2-15,1 12 29 16,1 8-4-16,0 6-4 16,4 1-8-16,4-1-5 15,-2 0-11-15,2-7 7 16,0-3-5-16,0-5-3 16,0-12-4-16,0-10-31 15,0-10-37-15,4-11-65 16,0-6-79-16,2-12-112 0</inkml:trace>
  <inkml:trace contextRef="#ctx0" brushRef="#br0" timeOffset="67715.87">6833 3757 434 0,'0'0'111'0,"0"0"-71"16,96-128 6-16,-52 104 50 16,3 10 46-16,-3 12-61 15,-1 2-38-15,-5 3-22 16,-3 24-10-16,-8 5-4 15,-6 5 3-15,-11-2-5 16,-7 2-5-16,-3-4 0 0,0 0-2 16,-11-3 0-1,-5-4-25-15,-2-8-69 0,0-12-147 16,3-6-152-16</inkml:trace>
  <inkml:trace contextRef="#ctx0" brushRef="#br0" timeOffset="67865.52">7163 3248 606 0,'0'0'292'0,"0"0"-292"16,0 0-122-16,0 0 87 16,0 0 0-16,26 111-51 15,-26-66-197-15</inkml:trace>
  <inkml:trace contextRef="#ctx0" brushRef="#br0" timeOffset="68629.72">7426 3729 912 0,'0'0'114'0,"0"0"-103"15,0 0-8-15,0 0 41 16,0 0-16-16,0 0-21 15,-23 48 6-15,17-19-7 16,3-1 1-16,3-3-7 16,0-2 1-16,11-7 0 15,12-4 1-15,4-8 0 16,4-4 3-16,0 0-3 0,-2-4 7 16,-4-14-9-16,-6-3-7 15,-1-4-9-15,-7-5 2 16,-1-2 3-16,-6-10 3 15,-4-9-12-15,0-11-3 16,-9-4 22-16,-15 8-21 16,-3 14 4-16,6 15 15 15,6 20 3-15,4 9 18 16,0 0-6-16,-4 12-1 16,-4 16-1-16,1 10 6 15,1 3-1-15,3 6 8 16,3 2-12-16,5-5-4 15,6-5-7-15,0-4-3 0,0-7-2 16,8-8 2-16,17-7 3 16,8-2 1-16,7-11 4 15,5 0-3-15,-1-2-4 16,-2-22-2-16,-3-5-12 16,-6-5 16-16,-6-3-8 15,-3-10 8-15,-1-7-18 16,-5-2 3-16,-7 7 1 15,-3 14-3-15,-6 17 14 16,1 18 2-16,0 0 1 16,-3 16-16-16,2 18 16 0,2 4 1 15,0 2 16-15,1-2 2 16,-1-6-3-16,0-7-5 16,2-7 2-16,0-9-5 15,-2-4-4-15,3-5-1 16,7 0 1-16,3 0 5 15,6-3-6-15,4-13-3 16,-1-4-2-16,3 0-12 16,0-4-23-16,3 4 3 15,-4 2 23-15,-4 4 11 16,-1 3 3-16,-10 5 1 16,-4 6-4-16,-2 0-4 15,-1 5-110-15,3 13-98 16,3 1-207-16</inkml:trace>
  <inkml:trace contextRef="#ctx0" brushRef="#br0" timeOffset="69934.52">7457 3571 420 0,'0'0'35'16,"0"0"-29"-16,0 0 40 16,0 0 27-16,0 0-14 15,-25 120-11-15,3-76 4 16,2 5 14-16,2 1-33 16,5-2 17-16,9-4-23 15,4-4-10-15,0-3-16 16,17-8-1-16,21-4 2 15,11-5-2-15,7-6-4 16,6-7-54-16,-6-1-37 0,-2-6-33 16,-17 0-37-1</inkml:trace>
  <inkml:trace contextRef="#ctx0" brushRef="#br0" timeOffset="70374.47">7985 3309 468 0,'0'0'264'0,"0"0"-264"16,0 0 0-16,0 0 10 15,0 0 59-15,0 0-46 16,6 118 46-16,-6-44-9 16,0 0-11-16,0-1-16 0,0-5-12 15,0-2-15-15,0-4-4 16,0-6-2-16,0-6-23 16,0-8-26-16,0-11-55 15,0-13-129-15,-4-15-87 16</inkml:trace>
  <inkml:trace contextRef="#ctx0" brushRef="#br0" timeOffset="70532.25">7982 3657 694 0,'0'0'168'0,"181"-75"-120"0,-90 50-23 15,-10 9 23-15,-12 13-18 16,-18 3-30-16,-17 13-32 15,-28 20-133-15,-6 2-133 16</inkml:trace>
  <inkml:trace contextRef="#ctx0" brushRef="#br0" timeOffset="75612.23">4139 6497 216 0,'0'0'510'0,"0"0"-489"16,0 0-14-16,0 0 94 16,0 0-19-16,0 0-68 15,22-108-4-15,5 83 0 16,4 3 5-16,5 2 13 0,2 7-7 15,-2 2 1-15,-3 7-14 16,-7 4-2-16,-3 0-6 16,-5 16-1-16,-11 8-2 15,-7 9-4-15,0 4-1 16,-34 6 0-16,-11 7 8 16,-3 1 3-16,-6 2 1 15,2-3 2-15,15-8-1 16,8-6-1-16,16-9-4 15,8-10-4-15,5-8 0 16,0-7 3-16,7-2 1 16,20 0 12-16,10 0 0 0,9-6-4 15,2-6-1-15,1-1-7 16,2 2-16 0,7-2-60-16,2 0-78 0,-2-8-93 15</inkml:trace>
  <inkml:trace contextRef="#ctx0" brushRef="#br0" timeOffset="76097.48">4924 6298 779 0,'0'0'46'16,"0"0"-46"-16,0 0 0 16,0 0 10-16,0 0 3 15,0 0-13-15,-96-38 11 16,96 28 1-16,11-6-3 16,20-4-9-16,12 0 1 15,7 2-1-15,4 3 11 16,-4 10 2-16,-8 5-1 15,-7 0 3-15,-6 4-7 16,-6 18-2-16,-8 5-2 16,-11 6-4-16,-4 3 0 15,0 4-1-15,-29 2 0 16,-15 2 1-16,-14 0 6 0,-11 0 4 16,-5 3-4-16,9-1-1 15,19-9-5-15,24-10 4 16,19-7-4-16,3-10-13 15,48-5 13-15,33-5 1 16,36 0 10-16,18-17-5 16,4-7-5-16,-12 3 4 15,-18 2-5-15,-21 7-6 16,-22 7-69-16,-28 5-123 16,-34 0-74-16</inkml:trace>
  <inkml:trace contextRef="#ctx0" brushRef="#br0" timeOffset="76497.75">4018 7251 853 0,'0'0'84'0,"0"0"-82"0,0 0 17 15,0 0 51-15,137-74-15 16,-46 46-44-16,30-4-2 15,16-5 6-15,19 4 18 16,8-4-29-16,-6 7-1 16,-14 9 1-16,-24 8-3 15,-28 9-1-15,-28 4-5 16,-21 0-16-16,-20 14-23 16,-17 10-20-16,-6 6-36 15,-41 2-58-15,-23 3 11 16,-20-3-106-16</inkml:trace>
  <inkml:trace contextRef="#ctx0" brushRef="#br0" timeOffset="76846.96">4398 7582 641 0,'0'0'223'16,"0"0"-223"-16,0 0-1 15,0 0 1-15,87-103 54 16,-56 79-39-16,2 2-7 0,-1 4 25 16,-1 4 21-16,0 6-14 15,-2 8-23-15,-2 0-3 16,2 31-10-16,-3 12-2 15,-1 18 3-15,-9 7-5 16,-10 8 0-16,-6 2 0 16,0-1 5-16,0-5-3 15,0-10-2-15,-2-4-1 16,-2-3-63-16,-6-11-119 16,-1-11-205-16</inkml:trace>
  <inkml:trace contextRef="#ctx0" brushRef="#br0" timeOffset="77031.38">4523 7921 644 0,'0'0'346'0,"0"0"-339"16,131-135-2-16,-71 93 41 15,11 1 12-15,14 4-48 16,15 1-10-16,16 2-9 15,13 1-40-15,8-5-102 16,-11-4-294-16</inkml:trace>
  <inkml:trace contextRef="#ctx0" brushRef="#br0" timeOffset="77290.07">6414 6719 960 0,'0'0'41'0,"114"-50"-41"0,-45 34-34 16,-3-1 30-16,-6 10 4 15,-8 7-84-15,-16 0-152 16,-23 0-75-16</inkml:trace>
  <inkml:trace contextRef="#ctx0" brushRef="#br0" timeOffset="77437.94">6356 6948 701 0,'0'0'82'15,"0"0"-67"-15,159-6-5 16,-80-8 43-16,9-3-53 16,-4 2-36-16,-8-5-195 15,-16-2-181-15</inkml:trace>
  <inkml:trace contextRef="#ctx0" brushRef="#br0" timeOffset="77945.24">7346 6477 817 0,'0'0'0'0,"0"0"-99"16,0 0 96-16,0 0 3 16,131-110 73-16,-66 96-59 15,3 3-11-15,-1 7 8 16,-13 2 19-16,-14 2-10 16,-11 0-14-16,-15 8-1 15,-14 16-5-15,0 8-8 16,-21 9-5-16,-28 7 12 15,-18 5 1-15,-8 4 16 16,8-1-14-16,18-8-2 16,20-8-10-16,22-5 8 15,7-7-16-15,27 0 18 0,24-1 13 16,7 2 13-16,-5-3 9 16,-7 0-21-16,-21-1 21 15,-13 5-22-15,-12-1-5 16,0 6-8-16,-41 3 3 15,-27-2 0-15,-24-4-1 16,-10-11-4-16,9-6-44 16,18-15-123-16,33 0-85 15,27-18-251-15</inkml:trace>
  <inkml:trace contextRef="#ctx0" brushRef="#br0" timeOffset="78098.77">7795 6813 928 0,'0'0'11'16,"0"0"-1"-16,0 0 1 15,0 0-11-15,0 0-8 16,0 0-88-16,-22 16-5 16,7-9-119-16</inkml:trace>
  <inkml:trace contextRef="#ctx0" brushRef="#br0" timeOffset="78353.17">8203 6303 1069 0,'0'0'0'0,"0"0"-37"15,0 0 34-15,0 0 3 16,27 147 18-16,-15-80-7 16,0 5-2-16,5 0-7 15,-2-4-2-15,3-8-1 16,-5-7-26-16,-2-11-64 16,-4-13-101-16,0-12-77 15</inkml:trace>
  <inkml:trace contextRef="#ctx0" brushRef="#br0" timeOffset="78748.31">8516 6278 607 0,'0'0'386'0,"0"0"-369"15,0 0-8-15,0 0 28 16,0 0-6-16,0 0-31 15,6-14 2-15,3 34-3 16,7 2 1-16,5-4 0 16,8-1 2-16,9-5 6 0,5-9-8 15,1-3-1-15,1 0-17 16,-5-15-40-16,-4-17 5 16,-10-11 3-16,-5-7 13 15,-13 0 19-15,-8 3 15 16,0 14 3-16,0 13 11 15,0 10 34-15,0 10-14 16,0 0-31-16,-4 32-6 16,-4 26 6-16,-2 22 10 15,6 14 10-15,-3 17-6 16,3 9-9-16,4 2-3 16,-2 1-2-16,2-8-8 15,0-6-75-15,-2-12-123 0,-15-15-66 16</inkml:trace>
  <inkml:trace contextRef="#ctx0" brushRef="#br0" timeOffset="79011.87">7172 7768 941 0,'116'-36'0'0,"30"-2"-60"16,20 0-107-1,14-5 167-15,-2 4 59 0,-4 4-59 16,-12 9-9 0,-30 8-51-16,-36 11 52 0,-40 7 5 15,-49 0 3-15,-34 25-168 16,-73 12-149-16</inkml:trace>
  <inkml:trace contextRef="#ctx0" brushRef="#br0" timeOffset="79128.53">7475 7854 574 0,'0'0'255'16,"183"-36"-229"-16,-17-4 1 16,40-6 6-16,16 0-29 0,1 2-4 15,-24 2-106 1,-37 2-188-16</inkml:trace>
  <inkml:trace contextRef="#ctx0" brushRef="#br0" timeOffset="81973.78">9270 3856 696 0,'0'0'0'16,"159"-24"-40"-16,-93 15-8 0,-16 2 46 15,-19 5 2-15,-16 2 0 16,-15 0-150-16,0 3-231 16</inkml:trace>
  <inkml:trace contextRef="#ctx0" brushRef="#br0" timeOffset="82097.7">9275 3988 596 0,'0'0'32'0,"0"0"-21"15,154 2 15-15,-92-2 30 16,-4 0-39-16,-9 0-17 0,-11 0-78 16,-7 0-211-1</inkml:trace>
  <inkml:trace contextRef="#ctx0" brushRef="#br0" timeOffset="82835.92">10937 3589 649 0,'0'0'109'0,"0"0"-109"16,0 0 0-16,0 0 39 15,0 0 29-15,0 0-49 16,27-28-15-16,-2 16 1 16,4-2 5-16,6 6 11 15,3 4 2-15,-1 4-11 16,4 0-7-16,-8 0 0 15,-1 16-1-15,-11 8-4 0,-5 4-1 16,-11 8 1 0,-5 4-1-16,-5 5-1 15,-32 0 2-15,-17 5 2 0,-13-1-2 16,-7-1 9-16,7-6-5 16,12-10 2-16,19-6 0 15,17-7-5-15,11-14-1 16,8 1-6-16,0-3 0 15,25-3 6-15,26 0 19 16,30 0-7-16,19-14-8 16,7-5-2-16,-4-3-2 15,-12 4-18-15,-11 2-62 16,-22 2-152-16,-18-4-248 16</inkml:trace>
  <inkml:trace contextRef="#ctx0" brushRef="#br0" timeOffset="83296.88">11695 3525 786 0,'0'0'154'15,"0"0"-154"1,0 0-14-16,0 0 14 0,0 0 66 16,0 0-38-16,0-48-28 15,9 30 0-15,7-4 2 16,5 2-2-16,8 1 0 16,5 3-4-16,6 7 3 15,0 5 1-15,-4 4 4 16,-3 0-3-16,-6 18-1 15,-9 12-1-15,-7 10-2 16,-11 8 0-16,0 6-7 16,-31 2 9-16,-17 2 1 15,-4 1 0-15,-6-5 6 16,6-4-1-16,12-8 1 16,18-10 5-16,11-10-11 0,11-10-2 15,4-8-2-15,36-4 4 16,16 0 8-16,19-12 8 15,8-10-16-15,0-4-3 16,-8 2-34-16,-10 0-94 16,-16 0-137-16</inkml:trace>
  <inkml:trace contextRef="#ctx0" brushRef="#br0" timeOffset="83748.09">12610 2982 659 0,'0'0'59'0,"0"0"-30"0,0 0 66 16,0 0-39-1,0 0-42-15,12 120 44 0,-10-32 0 16,-2 24-20-16,0 13 1 15,0 7-5-15,0-2-4 16,-2-9-12-16,-5-11-11 16,7-14-2-16,0-11-2 15,0-18-2-15,0-14-1 16,0-13 0-16,0-16-12 16,0-11-34-16,0-8-41 15,11-5-22-15,2-11-28 16,7-26-128-16</inkml:trace>
  <inkml:trace contextRef="#ctx0" brushRef="#br0" timeOffset="84172.97">13014 3202 662 0,'0'0'96'0,"0"0"-81"16,0 0 47-16,0 0 49 0,0 0-41 15,0 0-44-15,2-33-18 16,-2 33-8-16,0 17-7 15,2 31 7-15,3 27 21 16,-1 20 5-16,-2 16-4 16,2 8 10-16,1-1 0 15,2-6-9-15,-2-6-5 16,-1-10-9-16,0-11-5 16,1-15-2-16,-1-12-1 15,3-14-1-15,0-12 0 16,-1-11 1-16,-1-8-1 15,-1-7-4-15,-4-6-15 16,2 0-12-16,0 0-32 16,3 0-68-16,2-6-210 0</inkml:trace>
  <inkml:trace contextRef="#ctx0" brushRef="#br0" timeOffset="84761.07">13602 3491 269 0,'0'0'207'0,"0"0"-197"0,0 0 52 15,0 0 36 1,0 0-20-16,0 0-8 0,-25 0-8 16,25 0 0-16,0-6-24 15,7-10-30-15,16-2-3 16,8-2-3-16,6 0 0 16,7 7 2-16,4 4-2 15,-8 9 3-15,-2 0 3 16,-10 2 2-16,-3 30-5 15,-5 14-2-15,-7 19 1 16,-7 10 21-16,-6 7-8 16,0 3 5-16,-19-1-4 15,-1-6 2-15,3-7-7 16,3-10-11-16,5-13-1 16,5-5-1-16,2-13 0 0,-1-4-9 15,-1-8-69-15,-10-11-120 16,-6-7-222-16</inkml:trace>
  <inkml:trace contextRef="#ctx0" brushRef="#br0" timeOffset="84937.81">13617 3928 878 0,'0'0'37'15,"131"-44"-35"-15,-54 26 12 0,-2 2 49 16,-5 8-63 0,-13 8-7-16,-16 0-98 0,-24 0-143 15</inkml:trace>
  <inkml:trace contextRef="#ctx0" brushRef="#br0" timeOffset="87255.42">15755 3484 734 0,'0'0'165'0,"0"0"-155"0,135-59 0 15,-60 43-9-15,12 5 51 16,5 9-17-16,-7 2-27 16,-19 0-8-16,-26 8-3 15,-28 15-48-15,-12 1-117 16,-54 2-134-16</inkml:trace>
  <inkml:trace contextRef="#ctx0" brushRef="#br0" timeOffset="87390.41">15901 3691 628 0,'0'0'76'15,"0"0"-66"-15,154 0-5 0,-78 0-5 16,1 0 0-16,0 0-206 15</inkml:trace>
  <inkml:trace contextRef="#ctx0" brushRef="#br0" timeOffset="87917">17251 3257 338 0,'0'0'552'0,"0"0"-541"16,0 0-7-16,0 0 4 15,0 0 58-15,0 0-30 16,45-77-32-16,-1 68-2 16,17 4-2-16,14 3 1 15,6 2 4-15,-13 0-5 16,-14 0 1-16,-16 2 2 16,-13 14-3-16,-15 9 0 0,-10 2-7 15,0 12-11-15,-26 2 6 16,-14 8 9-1,-4-3 3-15,4-1 1 0,11-3 5 16,10-3-6-16,17-3 0 16,2 2-5-16,21 4 5 15,21 0 4-15,7 4 4 16,2-1 0-16,-6 0 1 16,-14-1 2-16,-14 0-7 15,-17-2-3-15,0-3-1 16,-29-3-5-16,-29-2 2 15,-26-4 2-15,-30-4-11 16,-19-5-94-16,-6-9-203 16</inkml:trace>
  <inkml:trace contextRef="#ctx0" brushRef="#br0" timeOffset="88261.17">16583 4576 930 0,'0'0'71'0,"127"-6"-71"16,-11-8 0-16,33-3 15 16,19 1 16-16,11-1-12 15,6 0-17-15,-2 4 0 16,-7-2 3-16,-24 7-4 16,-40 7 5-16,-48 1-6 15,-53 0-4-15,-31 18-67 16,-78 10-97-16,-54 0-106 0</inkml:trace>
  <inkml:trace contextRef="#ctx0" brushRef="#br0" timeOffset="88414.17">16536 4854 877 0,'0'0'54'16,"223"-7"-44"-16,-40-22 24 15,41-3 49-15,29 0-29 16,3 4-43-16,-11 6-11 15,-40 8-11-15,-56 10-98 16,-66 4-108-16,-65 0-86 16</inkml:trace>
  <inkml:trace contextRef="#ctx0" brushRef="#br0" timeOffset="92312.99">1396 9591 499 0,'0'0'423'0,"0"0"-408"16,0 0-7-16,0 0 24 15,0 0-32-15,0 0-3 16,0 0 3-16,27 122 8 15,-17-66-1-15,-4 4 8 0,-4 1-4 16,0-7 2 0,-2-10-6-16,3-10-4 0,-3-13 2 15,2-13-2-15,-2-5-3 16,0-3 7-16,0-5 11 16,0-30 28-16,-5-17-44 15,-5-16-2-15,-2-7-1 16,8-5-19-16,4-6-14 15,0-4 2-15,6-2 4 16,27 3 28-16,12 8-12 16,6 20 12-16,5 17-1 15,0 20 1-15,-5 15 16 16,-6 9-8-16,-4 6-6 0,-4 29-2 16,-15 11 0-1,-15 10-1-15,-7 8-1 0,-36 6-6 16,-25 2 7-16,-12-5 1 15,-2-11-8-15,10-15 19 16,20-14-10-16,23-12 8 16,17-9-1-16,5-6-4 15,0 0 17-15,14 0 8 16,26 1-28-16,18 11 21 16,17 11-18-16,2 9 7 15,-8 13 6-15,-7 10-9 16,-10 9-8-16,-15 2 1 15,-8 0-2-15,-8-1-2 16,-11-7-28-16,-1-2-46 0,0-12-49 16,2-12-151-16</inkml:trace>
  <inkml:trace contextRef="#ctx0" brushRef="#br0" timeOffset="93897.12">2208 9954 850 0,'0'0'5'16,"0"0"9"-16,0 0-13 16,0 0 45-16,0 0-23 0,127-20-19 15,-96 14 1 1,0-4 0-16,0-7-2 0,-4-1 2 15,-2-3-3-15,-10-5 2 16,-6 0-1-16,-9-3-1 16,0 4-2-16,-7 4-10 15,-18 5-3-15,-6 6 6 16,-2 8 7-16,-3 2 7 16,3 0-5-16,0 2 7 15,1 13 1-15,3 3 11 16,5 5 3-16,3 5-4 15,11 4-8-15,3 2 1 0,7 6-9 16,0-3 4 0,0-1-8-16,21-4 3 0,4-6 0 15,7-6-2-15,2-6 7 16,4-6-7-16,4-8-1 16,3 0 0-16,5-4-9 15,-3-15-9-15,2-10 0 16,-2-3 10-16,-5-7 2 15,-1-9-5-15,-10-2 2 16,-9 9 9-16,-11 9-3 16,-8 11 3-16,-3 13 6 15,0 8 19-15,0 0-23 16,0 0-1-16,0 25-1 0,0 7 16 16,0 4-3-1,0 4-2-15,0-4 3 0,0-5 1 16,-3-8-4-16,3-9-5 15,0-6-1-15,0-6-5 16,0-2 3-16,0 0 3 16,0-2 9-16,0-24-6 15,0-10-8-15,5-9-1 16,8-2-16-16,-2 0-17 16,7 7 13-16,-4 11 13 15,-1 8 7-15,-3 7 4 16,0 7-2-16,-6 7 19 0,7 0-14 15,1 0-7 1,3 21 2-16,5 9-4 0,-2 5 2 16,0 3 0-16,-5-4 6 15,-1-5-6-15,-2-8 0 16,-1-10 0-16,1-8 0 16,5-3 1-16,5-3-1 15,9-22 4-15,7-5-4 16,1-4-4-16,1 3-1 15,-5 6 0-15,-8 4 4 16,-3 10-2-16,-9 5 3 16,-5 3 2-16,-6 3-2 15,-2 0-3-15,4 0-6 16,3 6 5-16,1 15 3 16,4 5-1-16,1 3 1 0,3 10 0 15,6-1-10-15,0 1-30 16,5-3-22-16,2-11-53 15,0-11-5-15,5-9 26 16,-1-5-1-16,2-3 22 16,1-19 54-16,-3-10 20 15,4-3 6-15,-4-4-3 16,-4 1 14-16,-9-1 25 16,-4 1 10-16,-12 6-7 15,-4 2 16-15,0 4-3 16,0 8 33-16,-7 3-27 15,-6 8-15-15,-3 3-10 0,0 4-11 16,-1 0-13 0,-3 0 6-16,-3 14-3 0,-4 8-1 15,0 6 6-15,2 6-4 16,-2 2-4-16,6 4-9 16,8-4-5-16,4 1-2 15,7-9-2-15,2-2-4 16,0-6 7-16,0-6-3 15,7-7-5-15,4-2-2 16,2-5-4-16,3 0 9 16,3-6 2-16,6-16 0 15,-3-8-3-15,-3 0 4 16,-2 2-8-16,-8 6 7 16,-2 8 3-16,-5 7 2 15,-2 7 3-15,0 0 0 0,0 0-5 16,0 0-3-16,0 10 0 15,2 9 3-15,7 3 6 16,2 0-5-16,5-2 3 16,2 0-3-16,-3-4-1 15,3-4 4-15,0-6-4 16,0-6 2-16,5 0-2 16,-2 0-2-16,6-18-13 15,-2-10 5-15,-5-2 5 16,-3-4 0-16,-3-3-6 15,-5 3-4-15,-5 2 4 16,-2 8 10-16,-2 12 1 0,0 6 7 16,0 6 11-16,0 0-16 15,0 0-2-15,0 6-1 16,0 17 1-16,0 2 17 16,0 4-11-16,0 3-2 15,0 1-2-15,0 0-2 16,0-3-31-16,-4-8-51 15,-2-10-180-15,-4-12-227 16</inkml:trace>
  <inkml:trace contextRef="#ctx0" brushRef="#br0" timeOffset="94026.05">3932 9446 267 0,'0'0'334'0,"0"0"-334"16,0 0-5-16,0 0-28 15,0 0-49-15,0 0-60 16</inkml:trace>
  <inkml:trace contextRef="#ctx0" brushRef="#br0" timeOffset="94412.19">4146 9756 824 0,'0'0'102'0,"0"0"-75"15,0 0 90-15,0 0-3 0,0 0-58 16,0 0-56 0,0 18 0-16,0 0-2 0,0 2 2 15,0 4 7-15,0-4-7 16,0 0 0-16,0-4 1 16,0-4-1-16,0-7 0 15,0-2 0-15,0-3-2 16,0 0 1-16,0-3 1 15,0-16-1-15,0-14-20 16,0-3-3-16,0-2-4 16,0 0-2-16,2 5 9 15,14 8 10-15,0 7 10 16,3 12 0-16,-1 5-3 0,3 1 3 16,0 1-3-1,-3 18 2-15,0 8-4 0,-6 7 3 16,-10 8-4-16,-2 9-56 15,0-5-118-15,2-6-86 16</inkml:trace>
  <inkml:trace contextRef="#ctx0" brushRef="#br0" timeOffset="94897.19">4801 9763 725 0,'0'0'138'15,"0"0"-119"1,0 0 16-16,20-101 89 0,-20 88-63 16,-5 7-61-16,-10 6 0 15,-3 0 7-15,-4 0 17 16,-5 0-11-16,1 14-1 16,-3 4-1-16,2 4 1 15,2 0-2-15,8 2-2 16,3 2-3-16,7-2-3 15,5 1-1-15,2-6-1 16,0 0-11-16,0-3 11 16,15-8 2-16,8-6-1 15,-1-2-1-15,5 0 0 16,2-14-14-16,-2-14 0 16,-7-9 0-16,-2-9 4 0,-3-10-5 15,-6-10 0-15,-2-12-7 16,-3-11-2-1,-2 8-23-15,-2 12 32 0,0 27 15 16,0 22 15-16,0 14 9 16,0 6-17-16,0 14-7 15,0 32-5-15,0 20 5 16,0 12 15-16,0 6-5 16,0-1-2-16,7-3 5 15,5-2-11-15,5-10-2 16,5-11-8-16,3-12-23 15,2-18-49-15,-5-17-184 16</inkml:trace>
  <inkml:trace contextRef="#ctx0" brushRef="#br0" timeOffset="95569.85">5046 9685 787 0,'0'0'146'0,"0"0"-136"15,0 0-5-15,0 0 32 16,129-36 0-16,-98 34-30 16,3-4-5-16,-1 0-1 15,-2-4 2-15,0-6 2 16,-4 0-5-16,-4-6 3 16,-8-5 1-16,-5 2-4 15,-10 0 0-15,0 7-1 0,0 10 1 16,0 5 1-16,-16 3 4 15,-2 0 15-15,-4 7-9 16,-1 18 5-16,3 3-6 16,7 0 2-16,4 1-4 15,5 0-2-15,4-3-5 16,0-4-1-16,0-6-3 16,0-2 3-16,15-6 1 15,8-8 2-15,8 0 0 16,13 0 2-16,12-21-1 0,4-4-4 15,2-7-10 1,-4-2 1-16,-4-2 0 0,-12 8-7 16,-17 6-2-16,-14 8 11 15,-11 11 0-15,0 3-58 16,-23 0-103-16,-8 0 101 16,-7 15 40-16,3 3 19 15,6-1-1-15,14 2 9 16,7 4 1-16,8-2-1 15,5 2 0-15,27 4 7 16,3-1 6-16,1 0-1 16,-5 2 7-16,-14 0-8 15,-12 4-3-15,-5 1-8 16,-18 3 0-16,-22 0 1 16,-5-4 14-16,5-5-9 15,13-8 29-15,14-3-15 16,13-1-20-16,3-2 3 0,30 1 10 15,19-2 25-15,10 1-12 16,2 4-15-16,-3 2-8 16,-17 6-3-16,-20 1-44 15,-21 3-223-15</inkml:trace>
  <inkml:trace contextRef="#ctx0" brushRef="#br0" timeOffset="96612.79">9642 9387 744 0,'0'0'60'16,"0"0"-55"-16,0 0 13 16,0 0 71-16,0 0-39 15,0 0-46-15,32-115 0 16,-5 86 2-16,6 4-2 15,5 3 10-15,2 8 0 16,7 10 3-16,-4 4-4 16,-4 0-9-16,1 18 1 0,-11 14-5 15,-8 8 0-15,-13 8 2 16,-8 8 2-16,-11 3-3 16,-34 3 7-16,-17-2-1 15,-11-2-6-15,-6-4 8 16,8-4-8-16,22-12 0 15,22-12-1-15,21-12 0 16,6-10-16-16,31-4 14 16,45 0 2-16,31-14 15 15,24-12-14-15,7-2 2 16,-11-2-2-16,-22 6-2 0,-25 6-35 16,-28 4-43-1,-31 6-92-15,-21-2-27 0</inkml:trace>
  <inkml:trace contextRef="#ctx0" brushRef="#br0" timeOffset="97061.14">10585 9216 498 0,'0'0'347'0,"0"0"-315"16,0 0-23-16,0 0 7 16,0 0 28-16,0 0-28 15,18-98-12-15,0 86-3 16,7 2-1-16,10 4-1 16,11 4 1-16,10 2 0 15,2 0 0-15,-2 9 3 16,-4 16 1-16,-12 7 0 15,-16 8 0-15,-15 6 1 16,-9 4-5-16,-25 4 0 16,-26 1-2-16,-16-1 2 15,-2-8 17-15,7-8-5 16,12-10 4-16,21-11 0 16,18-6-3-16,11-9-11 0,5-2 3 15,42 0 9-15,28 0 24 16,25-13-25-16,12 0-9 15,-8-3-4-15,-9 0-2 16,-20 0-76-16,-19 0-54 16,-18-1-69-16,-25-3-136 15</inkml:trace>
  <inkml:trace contextRef="#ctx0" brushRef="#br0" timeOffset="97645.55">11448 9180 909 0,'0'0'52'15,"0"0"-47"-15,0 0-4 16,0 0 50-16,0 0 1 16,62 102-13-16,-58-62-4 15,-4 1-6-15,0-8-14 16,0-7-6-16,0-8-6 15,0-8 0-15,0-7-2 16,0-3 1-16,0 0 3 16,0-9 9-16,0-18-14 15,0-16-5-15,2-7-6 16,14-6-6-16,8-5 8 16,5 4-6-16,2 3 8 15,1 15 4-15,-6 14 3 0,-1 12-1 16,0 12 1-1,-4 1 0-15,2 7-2 0,0 24-1 16,-4 6 3-16,-3 8 0 16,-5-1 2-16,-4-2-2 15,-7-4 3-15,0-7-3 16,0-12-1-16,0-7-4 16,0-10 4-16,0-2 2 15,0 0 12-15,0-19-4 16,0-14-9-16,0-9-18 0,13-4 9 15,8-4 8 1,0 2-12-16,6 7-1 0,-2 10 11 16,0 12 1-16,4 14 2 15,0 5 0-15,4 7 0 16,5 26 3-16,-7 9-3 16,-9 6-2-16,-13 4 0 15,-9 2-9-15,0-2-46 16,-17-6-82-16,-4-9-81 15,7-18-106-15</inkml:trace>
  <inkml:trace contextRef="#ctx0" brushRef="#br0" timeOffset="98661.08">12368 9086 722 0,'0'0'108'0,"0"0"-76"16,0 0 13-16,0 0 31 15,0 0-64-15,0 0-9 16,19 30 0-16,-7 3 2 16,5-4-3-16,6-1 4 15,4-2-3-15,4-7-2 16,2-4 5-16,-2-7-6 16,-2-6-5-16,-4-2-5 15,-8 0 2-15,-3-8-9 16,-7-11-5-16,-3-8-7 15,-4-5-36-15,0-1-1 16,0-2 40-16,-16-1 12 16,-3 3 12-16,-8 5 2 0,-2 10 8 15,-2 8 10-15,2 6 18 16,-3 4 10-16,3 0-15 16,3 8 10-16,6 10-20 15,2 1-1-15,7 3-4 16,9 0-5-16,2 2-5 15,0 3-2-15,0-3-2 16,15 1 6-16,12-6-6 16,6-2 0-16,7-7 6 15,7-6-8-15,5-4 0 16,-4 0-9-16,0-10-5 16,-9-12-1-16,-1-6-10 15,-5-4 0-15,-1-4-2 16,1 0 18-16,-4 1 5 15,-2 5 4-15,0 8 1 0,0 9-1 16,-5 8-5-16,4 5 0 16,-1 0 5-16,-1 13 4 15,3 10-2-15,-4 2-2 16,-4 1 3-16,-3-5-2 16,-9 0 5-16,-5-6-6 15,-2-3-1-15,0-5 0 16,0-3-1-16,0-4-4 15,-4 0 6-15,-5 0 16 16,-7-11 13-16,-1-8-12 0,-6-6-8 16,1 1 7-16,-3 5 0 15,5 5-12-15,0 6 1 16,2 5 8-16,3 3-8 16,-1 0 4-16,-4 5-2 15,2 15 4-15,1 5 3 16,-2 10-1-16,6 1 5 15,4 2-3-15,5 0-7 16,4-4-8-16,0-2-3 16,0-2 3-16,0-10 0 15,11-6-1-15,4-5-4 16,6-8-8-16,8-1 3 16,2-1-18-16,11-28-8 0,-2-9 3 15,-2-12-11 1,0-10-7-16,-9-13 12 0,-9-13-31 15,-18-9 21-15,-2-4 16 16,-11 18-24-16,-16 27 11 16,8 30 46-16,3 23 25 15,5 1-10-15,4 25 26 16,0 26 34-16,7 19 19 16,0 12-28-16,0 6-11 15,0 0-16-15,0-5-8 16,2-5-15-16,8-3-11 15,3-8-5-15,5-6-40 0,9-10-74 16,6-15-173-16</inkml:trace>
  <inkml:trace contextRef="#ctx0" brushRef="#br0" timeOffset="99027.09">13571 8869 318 0,'0'0'285'0,"0"0"-246"16,0 0-24-16,0 0 124 15,17-131-63-15,14 104-50 16,5 1-23-16,5 9 4 15,-4 9 6-15,-1 8 6 16,-1 3-9-16,-3 30-6 16,-6 15-2-16,-5 15-1 15,-10 9 15-15,-11 2 15 16,0 2-21-16,-9-4 18 16,-14-4-19-16,3-5-1 15,3-8-8-15,6-10 0 16,8-5 0-16,3-8-33 0,0-8-62 15,0-9-118 1,0-14-57-16</inkml:trace>
  <inkml:trace contextRef="#ctx0" brushRef="#br0" timeOffset="99198.52">13662 9074 959 0,'0'0'65'0,"134"-41"-56"15,-45 27-4-15,7 7 10 16,-1 5 2-16,-10 2-17 16,-20 0-30-16,-30 6-78 15,-35 2-110-15,-13-4-211 16</inkml:trace>
  <inkml:trace contextRef="#ctx0" brushRef="#br0" timeOffset="99831.35">9881 10586 821 0,'0'0'81'0,"231"-95"-64"16,-69 41-9-16,29-8 61 16,40-2-8-16,35 2-19 15,41 1-13-15,32 4-11 16,24 2-9-16,1 5-9 0,-42 12-4 15,-64 12 1 1,-84 15-7-16,-91 11-12 0,-81 0-28 16,-55 27-172-16,-101 15 80 15,-64 12-26-15,-57 3-29 16,-32 5-76-16</inkml:trace>
  <inkml:trace contextRef="#ctx0" brushRef="#br0" timeOffset="99994.07">10137 10624 560 0,'0'0'57'16,"127"-15"26"-16,47-23 88 16,73-9-63-16,63-9-55 15,53-7-35-15,43-4-15 16,15 4-3-16,-20 5-80 16,-56 5-64-16,-84 11 14 0,-110 4 54 15,-104 8-171-15</inkml:trace>
  <inkml:trace contextRef="#ctx0" brushRef="#br0" timeOffset="100979.76">15741 9128 767 0,'0'0'92'16,"162"-38"-68"-16,-63 22-14 16,-6 4 29-16,-17 3-9 15,-23 9-20-15,-26 0-10 16,-24 0-1-16,-3 16-90 16,-54 7-48-16,-31 4-93 15</inkml:trace>
  <inkml:trace contextRef="#ctx0" brushRef="#br0" timeOffset="101106.66">15886 9318 870 0,'122'-30'87'0,"1"8"-87"0,-12 5-39 16,-16-2 1-1,-23-4-157-15</inkml:trace>
  <inkml:trace contextRef="#ctx0" brushRef="#br0" timeOffset="101695.44">17467 8924 1056 0,'0'0'70'16,"0"0"-64"-16,0 0 0 15,0 0 24-15,0 0-26 16,0 0 0-16,69 101-2 16,-63-48 2-16,-6-3-1 0,0-10 1 15,2-12-1-15,2-12 4 16,0-10-4-16,3-6 0 15,5 0 8-15,3-26 7 16,1-15-18-16,-6-6 0 16,-5-11-7-16,-5-7-15 15,0-3-2-15,-11-7 10 16,-5 2 14-16,3 11 1 16,3 12 3-16,4 19 2 15,4 19 13-15,0 10-8 16,-3 2-11-16,-3 10-15 15,-15 26-20-15,-15 10 20 16,-20 12-45-16,-14 3-37 0,-3 1-70 16,6-6-67-16,16-8-100 15</inkml:trace>
  <inkml:trace contextRef="#ctx0" brushRef="#br0" timeOffset="101852.44">17282 9196 896 0,'0'0'70'0,"0"0"-68"16,0 0 7-16,0 0 100 16,0 0-22-16,0 0-64 15,154 0-21-15,-62 0-2 16,22 0 0-16,6 0-75 0,-2-6-118 16,-16-16-169-16</inkml:trace>
  <inkml:trace contextRef="#ctx0" brushRef="#br0" timeOffset="102275.19">17004 9818 943 0,'0'0'116'15,"0"0"-115"-15,0 0 6 16,197-81 33-16,-68 62-7 16,22 0-27-16,12 5-5 0,-7 3-1 15,-25 6 0 1,-36 5-8-16,-41 0-49 0,-47 5-55 15,-27 12-83-15,-69 7-148 16</inkml:trace>
  <inkml:trace contextRef="#ctx0" brushRef="#br0" timeOffset="102410.38">17114 9990 453 0,'139'-4'550'0,"42"-25"-500"0,24 0-44 16,2 1 19-1,-19 4-6-15,-30 11-19 0,-45 6-81 16,-53 1-277-16</inkml:trace>
  <inkml:trace contextRef="#ctx0" brushRef="#br0" timeOffset="105333.65">3322 11989 287 0,'0'0'371'15,"0"0"-302"-15,-7-106-9 16,7 87 62-16,-2 4-16 0,2 11-28 16,0 4-28-16,0 0-22 15,0 2-14-15,0 23-12 16,0 18-2-16,-3 14 19 15,1 12-10-15,-3 5 4 16,1 2-13-16,-2-3 0 16,1-4-2-16,3-11-31 15,-2-6-53-15,-1-17-81 16,0-15-179-16</inkml:trace>
  <inkml:trace contextRef="#ctx0" brushRef="#br0" timeOffset="105526.27">3097 12172 192 0,'0'0'741'16,"0"0"-724"-16,175-108-9 16,-83 75 71-16,13 5 2 15,6 8-57-15,-2 8-21 16,-17 12-3-16,-28 0-29 15,-30 12-103-15,-32 11-217 16</inkml:trace>
  <inkml:trace contextRef="#ctx0" brushRef="#br0" timeOffset="105936.76">5024 12182 877 0,'0'0'96'15,"0"0"-92"-15,0 0 5 16,0 0 3-16,143-46 5 15,-106 46-17-15,-10 0-8 16,-18 8-30-16,-9 16-32 16,-15 4-76-16,-37 4-51 15,-10-2-122-15</inkml:trace>
  <inkml:trace contextRef="#ctx0" brushRef="#br0" timeOffset="106049.56">4901 12406 463 0,'0'0'254'0,"0"0"-224"15,170-19-21-15,-97 2 30 16,2 5-39-16,-9 0-2 16,-9-1-238-16</inkml:trace>
  <inkml:trace contextRef="#ctx0" brushRef="#br0" timeOffset="106459.91">5761 11945 902 0,'0'0'35'0,"0"0"-32"15,0 0 2-15,0 0 27 16,0 0 20-16,42 137-22 16,-42-87-2-16,-2-6-6 15,0-11 0-15,2-8-11 16,0-13-6-16,0-8-3 15,0-4 1-15,0 0 9 16,0-20 2-16,-2-19-14 16,-5-11-10-16,1-8-12 15,-1-4-20-15,7-6-5 0,0 0 16 16,29-2 29-16,13 12 2 16,5 12 2-16,4 18 26 15,-1 19-4-15,-4 9-12 16,-1 16-5-16,-5 28-1 15,-7 16-3-15,-10 15-2 16,-19 5 1-16,-4 6-4 16,-11-3 1-16,-18-5-38 15,0-12-50-15,0-18-104 16,-2-18-151-16</inkml:trace>
  <inkml:trace contextRef="#ctx0" brushRef="#br0" timeOffset="106622.06">5772 12089 723 0,'0'0'72'15,"123"-64"-71"-15,-47 38 0 16,1 6 6-16,4 7-7 16,0 11-64-16,-6 2-48 15,-9 0-11-15,-10 0-35 16</inkml:trace>
  <inkml:trace contextRef="#ctx0" brushRef="#br0" timeOffset="107096.56">6752 11878 699 0,'0'0'96'0,"0"0"-73"15,0 0 51-15,0 0 32 16,0 0-60-16,0 0-31 15,-149-44 8-15,94 44 30 16,4 17-15-16,11 4-24 16,9 8-1-16,8-1-1 15,9 2-4-15,10 0-6 16,4-3 0-16,0-2-4 16,14-2 6-16,13-8-3 15,8-3 0-15,5-6 1 16,5-6-2-16,1 0-9 15,-2-8-20-15,-1-19-20 0,-5-10-11 16,-9-7 16-16,-6-11 6 16,-10-6 14-16,-5-13-21 15,-8-13 15-15,0-7 25 16,0 8-6-16,-17 20 11 16,3 26 4-16,3 28 8 15,3 12-3-15,1 6-8 16,0 29 15-16,0 15 26 15,1 19-4-15,4 5-18 16,2 4-4-16,0-2-7 16,0-4-5-16,17-3-4 15,14-11-27-15,5-8-53 0,9-11-66 16,2-18-43-16,3-12-160 16</inkml:trace>
  <inkml:trace contextRef="#ctx0" brushRef="#br0" timeOffset="107759.82">7220 11916 536 0,'0'0'75'16,"0"0"-57"-16,0 0 41 15,3-118 67-15,-14 109-18 16,-7 4-57-16,-4 5-39 16,-7 0 9-16,-2 5 7 15,-1 11 6-15,6 1-19 16,-1 10 2-16,9-1 2 15,7 4-5-15,4 0-8 16,7 1-6-16,0-2 0 0,0-3-1 16,4-6 3-16,13-3-4 15,4-7 1-15,4-9-8 16,8-1-21-16,1 0-10 16,-3-17 23-16,-2-14 3 15,-5-9 3-15,-3-6-4 16,-6-8 0-16,-9-8-8 15,-6-9-8-15,0-9-4 16,-10-5 10-16,-17 5-31 16,-2 23 38-16,5 20 18 15,8 22 41-15,5 15-1 16,4 0-6-16,0 18-15 0,-1 23 10 16,-3 14 5-16,-1 7-2 15,3 7-6-15,3-5-20 16,2 0 4-16,4-9-10 15,0-2 1-15,19-9-2 16,17-5-1-16,9-10 2 16,11-8 0-16,1-14-11 15,1-7-26-15,-5 0-15 16,-8-18-13-16,-11-10-34 16,-10-6 7-16,-8-4 55 15,-8-2 29-15,-6 2 8 16,-2 6 7-16,0 10 17 15,0 10 47-15,-6 7 23 0,2 5-59 16,-1 0-17-16,3 6-9 16,0 16 21-16,2 9-2 15,0 3-4-15,0 3-11 16,0 4-6-16,0-5-7 16,0-2-1-16,0-8-46 15,-7-10-62-15,-4-16-112 16,-4 0-327-16</inkml:trace>
  <inkml:trace contextRef="#ctx0" brushRef="#br0" timeOffset="107904.32">7506 11229 883 0,'0'0'0'0,"0"0"-28"16,0 0 15-16,0 0 11 15,0 0-123-15,36 130-189 16</inkml:trace>
  <inkml:trace contextRef="#ctx0" brushRef="#br0" timeOffset="108110.21">7708 11328 909 0,'0'0'55'16,"0"0"-47"-16,0 0 16 0,0 0-2 15,0 0-22 1,5 140 20-16,4-58-2 0,4 1 9 16,5-4 4-16,2-2-14 15,-2-5-13-15,-3-4-2 16,-10-6-2-16,-5-6-22 16,0-12-54-16,-2-12-112 15,-14-14-121-15</inkml:trace>
  <inkml:trace contextRef="#ctx0" brushRef="#br0" timeOffset="108354.52">7775 11714 420 0,'0'0'184'0,"95"-102"-115"16,-41 64 15-16,9 8 55 15,-1 12-34-15,-6 12-44 16,-7 6-23-16,-11 14-24 15,-9 22-11-15,-2 10 1 16,-12 6-3-16,-5 5 2 16,-8-6-3-16,-2-1-5 15,0-5 5-15,-4-7-14 16,-8-6-35-16,3-8-62 16,1-14-109-16,0-10-73 15</inkml:trace>
  <inkml:trace contextRef="#ctx0" brushRef="#br0" timeOffset="108500.08">8141 11114 816 0,'0'0'55'0,"0"0"-55"16,0 0-8-16,0 0-7 15,0 0-31-15,69 137-138 16,-40-74-230-16</inkml:trace>
  <inkml:trace contextRef="#ctx0" brushRef="#br0" timeOffset="109276.52">8571 11624 894 0,'0'0'121'0,"0"0"-90"15,0 0-16-15,0 0 38 16,0 0-48-16,0 0 5 15,-16 54-5-15,14-20 1 16,2 1-4-16,0-6 0 16,20-2 0-16,7-4 0 15,4-4 1-15,4-5-1 16,0-7 2-16,-2-2-4 16,-2-5-5-16,-5 0-26 15,-1-6-22-15,-5-16-12 16,-5-10-21-16,-1-10 31 15,-3-9-2-15,-5-11 35 16,-6-10 3-16,0-4-14 0,-10 10 4 16,-19 16 0-16,-5 22 29 15,1 17 27-15,2 11 21 16,2 0 20-16,0 11-4 16,4 12-3-16,6 9-7 15,0 7-20-15,9 4-2 16,2 3 2-16,6 1-16 15,2-4-8-15,0-6-6 16,0-7-4-16,0-6-5 16,10-8 4-16,16-7-4 15,12-9 5-15,10 0 11 16,11-13-11-16,-1-15-10 0,0-10-8 16,-5-3-17-16,-9-8 9 15,-4-5-4-15,-11-6 8 16,-4-7-1-16,-7 10-18 15,-5 17 36-15,-9 15 5 16,-1 22 51-16,0 3-11 16,1 0-32-16,3 29-2 15,1 17 9-15,1 9 23 16,-2 1-12-16,-2-6-8 16,1-8 2-16,1-14-7 15,2-11-8-15,2-6 0 16,9-11-3-16,8 0 2 15,15-11-4-15,6-22-29 16,4-17-21-16,-1-9-10 0,-3-4 26 16,-4 3-5-16,-8 11 39 15,-1 18 2-15,-7 12 27 16,0 19 5-16,4 0-26 16,3 36-6-16,7 24 0 15,-6 15 6-15,-3 7-8 16,-8 0-10-16,-3-6-48 15,-10-20-146-15,-1-20-244 16</inkml:trace>
  <inkml:trace contextRef="#ctx0" brushRef="#br0" timeOffset="109933.94">3527 14119 447 0,'0'0'58'0,"0"0"-55"15,-139-4 14-15,93 10 92 16,5 6-2-16,10 0-2 16,14-4 5-16,9-2-32 15,8-6-18-15,0 0-2 16,12 0-4-16,34 0-39 15,31-8-3-15,29-8-12 0,10-4-39 16,0 2-53 0,-11-1-42-16,-18 2-157 0,-21-1-292 15</inkml:trace>
  <inkml:trace contextRef="#ctx0" brushRef="#br0" timeOffset="110300.74">5293 14153 1024 0,'0'0'16'0,"132"-32"-16"16,-61 25-11-16,-6 0 11 0,-10 7 0 15,-16 0-70 1,-22 0-122-16,-17 0-20 0,-2 2-242 16</inkml:trace>
  <inkml:trace contextRef="#ctx0" brushRef="#br0" timeOffset="110427.11">5391 14321 634 0,'0'0'223'0,"152"-24"-208"16,-65 8-15-16,0-1-1 16,-9-2 1-16,-12 1-223 0</inkml:trace>
  <inkml:trace contextRef="#ctx0" brushRef="#br0" timeOffset="111595.82">7009 13662 925 0,'0'0'42'0,"0"0"-40"16,0 0 9-16,0 0 25 16,0 0-36-16,-120-3 0 15,68 30 0-15,10 5-4 16,18 8-13-16,22-1 0 16,6 5-2-16,50 1-7 15,23-1 26-15,14-2 7 16,-1-6-5-16,-14-1 7 15,-25-6 10-15,-25 0-7 16,-23-3-12-16,-3-2 0 16,-29-4 1-16,-18-10 10 15,-4-8 0-15,7-2-2 16,7-5 1-16,16-14-4 16,13-16-3-16,8-2-3 0,3-6-24 15,25 1-3 1,13-2 3-16,8 0 1 0,4 8-1 15,1 5 22-15,-3 8 2 16,-8 9 21-16,-12 6 18 16,-11 8-3-16,-9 0-26 15,-7 22 0-15,-4 12-5 16,0 12 3-16,0-2 9 16,0 1-8-16,-2-8-2 15,2-6-3-15,0-14-4 16,7-4-5-16,19-9 5 15,8-4 8-15,1 0-8 16,1-12-3-16,-9-10-12 0,-5 0-10 16,-4-5-1-16,-7-1 4 15,-2-2 5-15,-3-2 11 16,-6 0-2-16,0 6 1 16,0 1 7-16,0 10 5 15,0 5 15-15,0 6 19 16,3 4-11-16,0 0-9 15,1 0-13-15,7 0-6 16,5 8 2-16,1 7-1 16,6-4 0-16,-1-1-1 15,5-4-1-15,4-6-7 16,7 0-24-16,4 0-11 0,1-20-13 16,1-8-17-16,-4-8-12 15,-5-4 12-15,-8-9 27 16,-15 2 46-16,-12-4-10 15,-5-1-8-15,-29 4-27 16,-8 10 10-16,0 12 35 16,7 15 18-16,6 11 25 15,10 0-7-15,9 17 15 16,2 16 16-16,8 8 21 16,0 12-19-16,0 4-18 15,5 1-5-15,6 1-20 16,4-8-10-16,-3-10-7 15,-1-15-4-15,-2-10-2 16,-4-10-3-16,3-6 0 16,13 0 10-16,3-20 5 0,7-8-13 15,4-10-2 1,4-1-13-16,3 1-16 0,5 11-16 16,-1 7 17-16,-6 13 23 15,-3 7 4-15,-6 0 0 16,-7 22 1-16,-8 9 2 15,-12 2-2-15,-4 2-1 16,-23-3-3-16,-21-1 4 16,-14-6 6-16,-8-11-4 15,-1-6-2-15,7-8-21 0,12 0-61 16,19-20-153 0,27-12-172-16</inkml:trace>
  <inkml:trace contextRef="#ctx0" brushRef="#br0" timeOffset="111800.95">8357 13183 711 0,'0'0'200'16,"0"0"-200"-16,0 0 6 16,0 0-5-16,82 166 59 15,-57-80-16-15,-6 6-20 16,-7 0 5-16,-10-2-18 0,-2-8-8 15,0-7-3 1,0-8-46-16,0-17-94 0,5-17-135 16</inkml:trace>
  <inkml:trace contextRef="#ctx0" brushRef="#br0" timeOffset="112248.17">8487 13632 842 0,'0'0'97'0,"0"0"-97"16,0 0 0-16,156-105 0 0,-98 92 9 15,-6 2-9 1,0 3-18-16,-4 2-34 0,-3-2 9 16,-5-2-48-16,-6 0-4 15,-10-2 43-15,-8 4 44 16,-11 2 8-16,-5 2 50 15,0 2 42-15,0 0 30 16,0 0-26-16,0 2-35 16,-12 0-20-16,-10 0-30 15,-9 22 3-15,-4 10 27 16,-2 8-24-16,6 5-9 16,9-1 6-16,6 0-6 15,12-5-8-15,4-4 0 16,0-8-1-16,0-8 0 15,0-8 0-15,2-8 2 0,-2-3 2 16,0 0 4-16,0 0 1 16,0-8-8-16,0-17-11 15,-2-6-15-15,-2-7 14 16,-1-5 0-16,5-2-51 16,0 4-42-16,0 9 8 15,11 14-75-15,10 15-54 16,8 3-145-16</inkml:trace>
  <inkml:trace contextRef="#ctx0" brushRef="#br0" timeOffset="113276.59">9293 13521 466 0,'0'0'120'0,"0"0"-92"16,0 0 55-16,0 0 72 16,96-105-46-16,-96 94-20 15,0 1-35-15,-12 6-29 16,-7 2-6-16,-8 2-4 15,-7 0-3-15,3 19-2 16,0 4-5-16,4 1-1 16,7 6-3-16,7-1-1 15,4 0 0-15,4-1-4 16,5-2 3-16,0-5-3 16,0-6-15-16,0-4-12 15,14-5 17-15,3-6-7 16,1 0-9-16,5 0-1 15,-4-14 11-15,4-8 16 16,-3-6-25-16,3-3-10 0,-4-5 2 16,-3 4-45-1,-3 6 25-15,-4 10 56 0,-4 8 1 16,-1 8 30-16,-1 0-12 16,-1 2-11-16,2 18 13 15,0 6 23-15,3 3-23 16,0-4-14-16,4-3 0 15,2-4-5-15,7-4 1 16,7-7 1-16,4-7-2 16,5 0 2-16,-3 0-2 15,-2-9 3-15,-6-5-4 16,-2-4-3-16,-6 0-8 0,1-4-4 16,-5-2 4-1,5-6 7-15,-5-2-2 0,3 2 2 16,-3 4 3-16,-3 8 2 15,-1 11-2-15,-5 7-2 16,5 0-3-16,-3 12 6 16,-1 2-2-16,0 1-2 15,-5 0-5-15,0-7 9 16,0-2 6-16,0-3 4 16,0-1-4-16,0-2 8 15,0 0 23-15,0 0 6 16,-5 0-26-16,-17 0 8 15,-7 0-10-15,-5-6 2 16,5 1-4-16,9 4-4 16,5 1 6-16,5 0 3 15,4 0-5-15,-1 16-6 0,3 11 1 16,0 0-1-16,2 7-4 16,2 2-3-16,0-4 0 15,0 3 0-15,0-7 0 16,15-6-4-16,14-7-9 15,6-6 13-15,12-9-2 16,7 0-7-16,-3-6-25 16,-4-20 4-16,-9-11 25 15,-11-4-19-15,-10-10-12 0,-3-12-10 16,-10-4 8 0,-4-10 29-16,0 3-33 0,-11 13 13 15,-11 21-3-15,-1 21 13 16,4 19 19-16,0 10 28 15,7 29-12-15,2 18 18 16,10 8 20-16,0 8-14 16,14 7 4-16,13-5-19 15,1-3-7-15,-1-8 0 16,-7-7-6-16,-5-15-10 16,-5-8-2-16,-8-12-3 15,-2-7-32-15,0-13-27 16,-12-2-33-16,-9 0-97 15,-4-17-53-15,-2-21 74 16</inkml:trace>
  <inkml:trace contextRef="#ctx0" brushRef="#br0" timeOffset="113477.83">10008 13445 576 0,'0'0'114'0,"0"0"-63"16,152-70 36-16,-117 61 16 15,-8 9-24-15,-7 0-44 16,0 9-30-16,-2 19 0 15,-5 6 1-15,1 4 8 16,-5 2-3-16,-3-2-6 16,-2-2 2-16,-4-6-7 15,0-5-9-15,0-7-15 16,-2-7-72-16,-15-11-124 0,-4 0-102 16</inkml:trace>
  <inkml:trace contextRef="#ctx0" brushRef="#br0" timeOffset="113609.43">10351 13018 803 0,'0'0'0'16,"0"0"-30"-16,0 0-28 16,0 0 43-16,52 128-30 15,-52-78-165-15</inkml:trace>
  <inkml:trace contextRef="#ctx0" brushRef="#br0" timeOffset="114393.57">10556 13415 558 0,'0'0'139'15,"0"0"-114"-15,0 0-24 16,0 0 25-16,0 0 85 16,0 0-47-16,-47 94-34 15,41-66-18-15,6 4 3 16,0-4-1-16,0-2-3 15,13-3-5-15,0-5-1 16,0-9-2-16,-1-2-3 16,-1-7 2-16,2 0 3 15,1 0-5-15,-1-16-10 0,1-12-17 16,-6-6 0 0,-1-9 4-16,0-7-1 0,0-6-27 15,-7-8-3-15,0-3 18 16,0 7 2-1,-23 16 34-15,3 20 69 0,2 14 5 16,5 10-23-16,-3 0-18 16,-4 24-16-16,3 8 18 15,-1 8-10-15,2 2-11 16,7 1-1-16,7-3-5 16,2-6-8-16,0-4-1 15,14-10 0-15,12-4 1 16,10-6 7-16,6-10-2 15,5 0-1-15,4-1-4 0,-4-20-22 16,-5-7-10-16,-6-4-37 16,-7-8-31-16,-5-8 43 15,-9-6 39-15,-3-3 18 16,-8 9 5-16,-4 12-4 16,0 19 43-16,0 8 13 15,0 9-25-15,0 0-13 16,0 16-9-16,0 18 13 15,0 13 25-15,0 3-15 16,0 0-10-16,5-5-9 16,9-2-2-16,3-7-7 15,3-10-5-15,3-10-2 16,5-10 2-16,6-6 0 0,8-6-6 16,8-26-43-16,-4-15 1 15,-4-10 13-15,-3-10 6 16,-8-1 21-16,-8 2 8 15,-2 12 12-15,-7 14 16 16,-6 17 7-16,1 14-8 16,0 9 1-16,7 12-28 15,4 28-2-15,4 11 2 16,-2 2 11-16,1-5-10 16,-6-11-1-16,8-5 0 15,2-14-10-15,13-8-55 16,11-10-39-16,7 0-90 15,2-14-75-15</inkml:trace>
  <inkml:trace contextRef="#ctx0" brushRef="#br0" timeOffset="115512.39">2817 15833 747 0,'0'0'128'0,"0"0"-107"15,0 0 35-15,0 0 82 16,0 0-59-16,0 0-79 16,0 0 2-16,43 10-2 15,-22 52 6-15,-4 6-1 16,-3 7-4-16,1-3 0 16,1-2-1-16,-3 2-12 15,2-5-44-15,-5-9-53 16,-4-12-69-16,-6-17-59 15</inkml:trace>
  <inkml:trace contextRef="#ctx0" brushRef="#br0" timeOffset="116059.46">2568 16084 824 0,'0'0'87'0,"176"-48"-78"15,-66 28 11-15,5 3 49 16,-5 4-36-16,-6 4-24 16,-15 5-5-16,-22 4-4 15,-28 0-2-15,-26 0-20 16,-13 0-60-16,-18 0-87 0,-38 0 104 16,-16 0-14-16,-7 0-35 15,0-14 62-15,15-9 52 16,18-4 16-1,17-1 43-15,15 6 31 0,14 6 36 16,0 6-1-16,4 6-58 16,18 4-19-16,12 0-19 15,7 14-13-15,7 16 4 16,1 2 3-16,-2 9-13 16,0-6-7-16,-7-3-2 15,-5-5 0-15,-4-5 0 16,-2-14-2-16,-6-4-5 15,-6-4-13-15,2-4 8 16,-9-26-35-16,0-6-48 0,-10-14 5 16,0 1 62-16,-12-4 20 15,-12 5-4-15,2 10 11 16,4 15 36-16,9 11 55 16,5 12 14-16,-5 0-67 15,-9 35-38-15,-13 15 18 16,-9 21 13-16,-5 5-16 15,-2 1-12-15,11 3 2 16,12-6-5-16,15-1-7 16,9-11-54-16,14-17-181 15</inkml:trace>
  <inkml:trace contextRef="#ctx0" brushRef="#br0" timeOffset="116356.82">4344 15913 881 0,'0'0'141'0,"0"0"-141"16,165-65 0-16,-112 52 8 15,-13 11-8-15,-17 2-6 16,-19 0-182-16,-4 19-21 16,-19 6-22-16</inkml:trace>
  <inkml:trace contextRef="#ctx0" brushRef="#br0" timeOffset="116480.38">4259 16066 466 0,'0'0'162'0,"0"0"-110"15,177-32-6-15,-88 10-5 16,2 0-41-16,-2 4-96 0,-7-8-166 16</inkml:trace>
  <inkml:trace contextRef="#ctx0" brushRef="#br0" timeOffset="118346.47">5454 16012 829 0,'0'0'187'15,"0"0"-159"-15,0 0-18 16,0 0 45-16,0 0-24 15,0 0-21-15,20 50 1 16,-20-16 1-16,0-1-9 16,2-8 4-16,5-6-1 15,-3-11-4-15,3-3 1 16,-5-5-3-16,3 0 3 16,-1-13 9-16,3-14-12 15,-1-9 0-15,-1-8-9 0,-1-6 8 16,3-7-10-1,4 3 7-15,2-3 1 0,3 8 3 16,-1 12 2-16,-1 14 1 16,-3 15 3-16,-1 8 0 15,-2 0-5-15,5 18-1 16,3 18-3-16,1 12 3 16,-3 6 1-16,1-5 4 15,2-12 2-15,-2-6-7 16,1-9 1-16,-1-14-2 15,5-8 2-15,5 0-1 16,4-8 3-16,4-22-3 16,-2-3-11-16,-4-3 3 15,-2-4 5-15,-10 5-1 16,-4 2-3-16,-1 3 5 0,-6 7 2 16,-2 11 2-16,-2 1-2 15,0 11 0-15,0 0-2 16,0 0-13-16,6 23 14 15,3 9 1-15,5 3 0 16,1 1 7-16,6-3-5 16,-1-4 1-16,-1-6-3 15,0-14 4-15,-2 0-4 16,1-9 3-16,5 0-1 16,6 0-2-16,0-14-8 15,0-7 1-15,-8-1 3 16,-2-1-8-16,-7-4-2 15,-2-5-8-15,-6 1 4 0,1-5 0 16,-1 7 3 0,-4 4 1-16,2 12 14 0,-2 5 4 15,0 8 12-15,0 0-16 16,2 4-5-16,-2 13 5 16,0 8 17-16,0 0 3 15,5 2 0-15,-3-5-7 16,5-8 2-16,0 0-10 15,-1-5-3-15,3-2-2 16,3-1 4-16,3-2-1 16,1-4-1-16,3 0 0 15,-1 0-2-15,-5 0-18 0,3 0 0 16,-3 0-6 0,-1-17 6-16,-1-2 8 0,-5-8 0 15,-3-4 9-15,-1-1 0 16,-2 5-7-16,0 6 8 15,0 9 1-15,0 10 1 16,0 2-4-16,0 0-4 16,0 0 6-16,0 18 6 15,0 5 14-15,7 4-9 16,4-1 5-16,2-4-7 16,5-4-2-16,0-4-5 15,0-4-2-15,0-3 0 16,3-6 3-16,6-1 2 15,2 0-5-15,5-10-7 0,1-12-17 16,4 0-5-16,-6-8 5 16,-4-2 11-1,-4-4 10-15,-12-4-4 0,-2-10-12 16,-11-3 6-16,0-7 11 16,-3 5-5-16,-16 8 4 15,-1 17-3-15,4 11-5 16,7 19 11-16,2 0 3 15,1 11 6-15,-4 24 2 16,4 9 9-16,4 9 4 16,2 7-1-16,0 2 3 15,2-3-12-15,12-8 0 16,1-7-2-16,1-7-7 0,3-11-5 16,4-8-7-1,6-7-1-15,4-7 8 0,7-4-2 16,7 0-19-16,0-19-11 15,2-12-5-15,-7-5 10 16,-11-7-1-16,-4-3 7 16,-11-10 16-16,-7-4-19 15,-7-11-9-15,-2-1 5 16,-2 2-1-16,-19 12-4 16,6 22 4-16,5 22 14 15,4 14 11-15,2 14 8 16,2 30 24-16,2 18 37 15,0 14 9-15,0 0-22 16,2-5-25-16,4-3 4 0,0-10-25 16,-2-11 1-16,-2-5-6 15,2-11-1-15,1-8-8 16,1-10-38-16,6-3-67 16,3-8 13-16,3-2 45 15,2 0 4-15,-4-4-24 16,-1-14-32-16,-5-2 67 15,-8 0-15-15,-2-2 47 16,0 0 8-16,0 7 12 16,-9 13 67-16,-5 2-50 15,3 0-29-15,2 0-13 16,0 17-20-16,5-3-149 16</inkml:trace>
  <inkml:trace contextRef="#ctx0" brushRef="#br0" timeOffset="118709.66">7138 15618 528 0,'0'0'396'0,"0"0"-353"15,0 0-24-15,94-124 36 16,-46 88 3-16,6 7-35 0,2 0-17 15,-2 8-5 1,-8-2-1-16,-5 8 1 0,-8 7-1 16,-13 1 4-16,-6 5-4 15,-8 2-1-15,-4 0-11 16,0 2-11-16,0 20 15 16,5 9 8-16,5 4 4 15,3 13 24-15,3-2 13 16,1 3-11-16,2-4-13 15,-5-4-5-15,-3-5-10 16,-7-3-2-16,-4-10-13 16,-2-4-11-16,0-12-56 15,0-7-31-15,-12 0-59 16,-9-30-115-16</inkml:trace>
  <inkml:trace contextRef="#ctx0" brushRef="#br0" timeOffset="118836.65">7669 15008 521 0,'0'0'161'0,"0"0"-161"15,0 0-18-15,0 0 12 16,0 0-3-16,135 105-251 16</inkml:trace>
  <inkml:trace contextRef="#ctx0" brushRef="#br0" timeOffset="119060">8009 15073 689 0,'0'0'141'0,"0"0"-62"0,0 0 16 15,0 0-61-15,0 0-28 16,0 0 11-16,36 176 22 16,-22-88 5-16,1-1-26 15,7-3 6-15,1-8-16 16,1-5-4-16,-4-8-3 15,0-4-1-15,-4-7-14 16,-7-8-43-16,-2-4-73 16,-7-11-84-16,0-8 4 15,0-12-63-15</inkml:trace>
  <inkml:trace contextRef="#ctx0" brushRef="#br0" timeOffset="119711.02">8250 15754 429 0,'0'0'30'16,"0"-149"-30"-16,0 65 2 15,0-1 22-15,-2 11 64 16,2 20-18-16,0 18 19 16,11 18 23-16,16 13-60 15,4 5-23-15,4 9-7 16,3 19 1-16,-2 10 4 16,-4 6-12-16,-13 2-13 15,-13-2-2-15,-6-2-1 16,-15-4-3-16,-24-5 1 15,-9-7 6-15,-3-2-3 16,7-8 5-16,8-8-2 0,20-2-3 16,14-6-9-16,2 0-6 15,10-8-11-15,19-14-1 16,10-11-1-16,5-3 6 16,6-4-41-16,-2-8 15 15,-3-2 16-15,-5-14-15 16,-6-6 25-16,-10-6-111 15,-5-5-3-15,-9 12-10 16,-5 12 146-16,-3 22 48 16,-2 22 190-16,0 13-108 15,0 0-73-15,-5 23-56 16,-10 30 71-16,-1 9 12 0,8 6-50 16,6 4 3-16,2-1 0 15,4-5 1-15,21-6-12 16,8-7-8-16,2-9-16 15,5-8-1-15,5-14-2 16,-1-8-33-16,4-14-20 16,-6 0-1-16,-3-14-8 15,-7-22-7-15,-3-7 7 16,-7-3 49-16,-4 2 5 16,-5 13-2-16,-4 8 11 15,-7 15 40-15,-2 8 44 16,0 0-58-16,0 0-8 15,8 0-16-15,0 14 23 0,1 7-19 16,-3 2 1-16,0 0-5 16,-4-2-2-16,2 2-3 15,0-8-38-15,-4-3-74 16,0-10 17-16,0-2-323 16</inkml:trace>
  <inkml:trace contextRef="#ctx0" brushRef="#br0" timeOffset="119824.75">9141 14972 365 0,'0'0'0'16</inkml:trace>
  <inkml:trace contextRef="#ctx0" brushRef="#br0" timeOffset="121046.46">9366 15102 590 0,'0'0'149'0,"0"0"-29"16,0 0-6-16,0 0-47 16,0 0-42-16,0 0-2 15,-85 44-5-15,56-14 6 16,12 6-15-16,5 4-8 0,12-1 1 15,0 3-4 1,6-1 1-16,17-7 1 0,6-2 1 16,2-10 5-16,-2-4-6 15,-2-8-1-15,-2-6 0 16,-2-4-3-16,-2 0-2 16,0-11-12-16,-1-14 0 15,-1-9-4-15,2-4-11 16,-1-7-14-16,0-9-17 15,2-1-9-15,1 9-7 16,-1 6 25-16,2 17 55 16,1 13 0-16,-1 10 12 15,-1 0-3-15,-2 0-1 16,-7 10-1-16,-7-1 6 0,-5 5 7 16,-2-8-20-1,0 1 8-15,0-3-8 0,0-2-8 16,-4-2 8-16,-7 0 18 15,-3 0 14-15,1-10-6 16,1 2-12-16,-3 7 19 16,-3-4-6-16,-4 5-4 15,-7 0-5-15,3 0-9 16,-4 5 6-16,8 8-3 16,4 10 0-16,7 3-3 15,7 6 4-15,4 4-7 16,0 0 0-16,2-2-4 0,18-1 0 15,0-6-2 1,0-9-9-16,-4-6 4 16,-3-8-4-16,0-4-9 0,-1 0 4 15,1-22-8-15,1-5-19 16,-4-2 1-16,-3-7 30 16,-3 0-1-16,-4 4-20 15,2 10 2-15,-2 12 29 16,2 6 22-16,-2 4-16 15,6 0-4-15,2 14 8 16,3 13 26-16,5 1-4 16,7 5-10-16,-2-11-4 15,8-2-5-15,-2-3-13 0,2-14 4 16,2-2 1-16,5-1-10 16,4 0 1-16,1-19-43 15,-4-12-15-15,-3-4-1 16,-8-5 24-16,-3-10 7 15,-12-3 28-15,-11-4-8 16,0-12-11-16,-9-2 8 16,-20 4-74-16,2 19-8 15,5 22 97-15,7 26 64 16,7 0-33-16,2 26-17 16,3 15 56-16,3 16 15 15,0 6-18-15,0 0-19 16,3 3-10-16,6 1-22 15,4-9 2-15,-2-4-15 0,3-10 6 16,3-13-9-16,1 1-10 16,1-19-21-16,-4-1-12 15,-2-6 25-15,-2-6-33 16,-4 0-30-16,-5-10 38 16,-2-20 20-16,0-10 21 15,0-8 2-15,0-8 1 16,0-6 2-16,9-5 11 15,9 1 10-15,7 7 20 16,6 11 9-16,-2 13 26 16,0 13-13-16,-8 10-10 15,2 12-15-15,-3 0-22 16,0 14-8-16,2 14 2 0,-3 6 6 16,-4 3-7-1,-1 3-12-15,-8-5-2 0,-2-3 0 16,-4-5-7-16,0-1-30 15,0-7-33-15,-13-6-56 16,-9-9-60-16,-1-4-95 16</inkml:trace>
  <inkml:trace contextRef="#ctx0" brushRef="#br0" timeOffset="121202.4">10369 14574 595 0,'0'0'0'0,"0"0"-12"16,0 0-129-16,82 116 103 15,-68-63 35-15,-3-2-203 16</inkml:trace>
  <inkml:trace contextRef="#ctx0" brushRef="#br0" timeOffset="121992.82">10587 14972 106 0,'0'0'627'0,"0"0"-574"16,0 0-37-16,0 0 43 16,0 0 9-16,0 0-5 15,13 71-17-15,-19-43-26 16,6-3 1-16,0-2-17 16,4-5-3-16,25-1 6 0,9-8-3 15,5-4 2 1,-3-5-2-16,-3 0-4 0,-10 0-6 15,-4-13-17-15,-6-9-21 16,-5-3-15-16,-1-12 16 16,-5-9 19-1,-2-11 6-15,4-14 8 0,-8-11 5 16,0 10-4-16,0 13 9 16,-12 25 30-16,-5 24 7 15,-8 10-28-15,-4 1 15 16,-4 30-3-16,-3 13 11 15,7 6-3-15,7 0-22 16,13 2 10-16,9-11-2 0,0-1-11 16,7-10 9-1,15-1-13-15,7-12-3 0,2-7 3 16,0-2 4-16,-2-8-2 16,0 0-4-16,-5 0-15 15,3-18-12-15,2-8-7 16,-2-11 4-16,-2-9 1 15,2-9 18-15,-6-12 7 16,2 3-4-16,-5 13 8 16,-3 16 1-16,-5 25 1 15,-2 10 1-15,-1 0 3 16,1 22 5-16,4 16 18 0,-1 12 1 16,0 0 7-16,-4-6-22 15,2-10-3-15,-1-11-4 16,2-9 2-16,5-10-4 15,6-4 7-15,10 0 1 16,4-8-12-16,7-20 0 16,-1-6-18-16,-3-8-5 15,-7-11-3-15,-12-1 8 16,-7 4 11-16,-8 10 2 16,-2 16 5-16,-2 10 10 15,0 14 14-15,7 0-13 16,11 17-6-16,11 20 10 15,11 11 35-15,2-4-23 16,-1-4-15-16,-4-8-11 0,-1-14 1 16,6-8 4-16,3-10-12 15,11 0 2-15,6-19-10 16,3-17-32-16,10-9-22 16,1 1-29-16,-3-8-88 15,-8 0-134-15</inkml:trace>
  <inkml:trace contextRef="#ctx0" brushRef="#br0" timeOffset="122765.29">3135 17842 293 0,'0'0'69'16,"31"-112"-52"-16,-27 74 27 15,-4 16-8-15,0 8-26 16,0 8 0-16,0 6-10 16,-6 0 0-16,-8 6 2 15,-1 17 9-15,3-2-11 16,1-3-11-16,5 0-183 15</inkml:trace>
  <inkml:trace contextRef="#ctx0" brushRef="#br0" timeOffset="123192.6">3212 17195 516 0,'0'0'181'16,"0"0"-62"-16,0 0-10 16,0 0-15-16,0 0-88 15,0 0 4-15,-15 126 35 16,5-32-8-16,2 8 0 16,-3 5-1-16,2 0-24 15,4 4 2-15,5-8-5 16,0-13-6-16,0-10 0 15,7-22-3-15,4-22-4 16,-2-14-19-16,7-17-53 16,9-5-54-16,12-9-65 15,7-26-125-15</inkml:trace>
  <inkml:trace contextRef="#ctx0" brushRef="#br0" timeOffset="123543.6">4315 17473 796 0,'0'0'58'16,"0"0"-46"-16,147-46 41 15,-89 34 29-15,3 2-44 16,-15 6-31-16,-13 4-7 15,-17 0-15-15,-16 4-54 16,-14 14-149-16,-36 8 0 16</inkml:trace>
  <inkml:trace contextRef="#ctx0" brushRef="#br0" timeOffset="123678.77">4411 17681 678 0,'0'0'91'0,"118"-11"-58"0,-58-7 7 15,-6 3 24-15,-6 2-39 16,-2 5-25-16,-2 2-100 16,1-6-170-16</inkml:trace>
  <inkml:trace contextRef="#ctx0" brushRef="#br0" timeOffset="124390.93">6125 17423 401 0,'0'0'399'0,"0"0"-394"15,0 0 1-15,0 0 43 16,-143-62 43-16,107 62-22 16,-2 12-45-16,3 8 12 0,2 10-6 15,4-4 3 1,6 6-18-16,10 0-10 0,8-6-5 16,5-3-1-16,0-5-2 15,22-6-3-15,14-6-2 16,13-6-3-16,7 0-1 15,4-11 4-15,-3-6-26 16,-5-10 2-16,-9-3-6 16,-10-6-15-16,-4 1-14 15,-14-14-11-15,-8-1 38 16,-7-8 22-16,0 4 17 16,-22 10-17-16,-5 13 17 15,-2 22 6-15,7 9 25 16,-3 9-16-16,4 22 12 0,2 9 8 15,5 4 19-15,10 2-20 16,4-2 4 0,0-4-11-16,18-8-16 0,16-2-4 15,13-12-6-15,6-4 7 16,7-10 3-16,7-4-7 16,-5 0-4-16,-6 0-5 15,-9-13-21-15,-11-6-32 16,-10-3-7-16,-4-4 32 15,-8 5 28-15,-5 2 5 16,-7 5 1-16,-2 10 28 16,0-1 15-16,0 5-6 15,0 0-20-15,0 9-11 0,0 13 24 16,4 0-13-16,1 2-15 16,0 2 1-16,-3-4-4 15,-2-4 0-15,0-5-17 16,2-8-50-16,-2-5-95 15,2 0-175-15</inkml:trace>
  <inkml:trace contextRef="#ctx0" brushRef="#br0" timeOffset="124519.91">6644 17097 631 0,'0'0'8'0,"0"0"-8"16,0 0-1-16,0 0-5 15,0 0-130-15</inkml:trace>
  <inkml:trace contextRef="#ctx0" brushRef="#br0" timeOffset="125095.64">7007 17392 575 0,'0'0'185'15,"0"0"-153"-15,0 0 1 16,0 0 101-16,0 0-25 15,0 0-74-15,20 13-27 16,-20 5 10-16,0 4-8 16,0 0-6-16,18 0-4 15,7-3 2-15,0-5-4 16,0-6 4-16,-9-2 4 0,-3-6-5 16,-6 0-1-1,0 0-8-15,2 0-34 0,2 0 11 16,5-19-3-16,-1-3-6 15,7-6 10-15,3-8 4 16,0-2 13-16,-2 0 9 16,-2 0-21-16,-5 6 20 15,-3 14 5-15,-7 5 22 16,-1 8 21-16,-3 5-12 16,3 0-8-16,2 0-10 15,6 0-5-15,11 0 3 16,10 10 0-16,3 2-5 15,6-6 1-15,-7 2-7 0,-5-8 0 16,-6 0-2 0,-8 0-15-16,-3 0-4 0,-6-8 16 15,-1-10-23-15,-5 0 6 16,-2 0 4-16,0 0 10 16,0 8 8-16,0 2 8 15,0 4 39-15,0 4 4 16,0 0-22-16,0 0-21 15,0 14-5-15,4 7 5 16,6 2-3-16,-1 3-1 16,-5 0-3-16,-4 2-1 15,0-6-6-15,0-4-42 0,0-4-53 16,0-10-130-16,0-4-50 16</inkml:trace>
  <inkml:trace contextRef="#ctx0" brushRef="#br0" timeOffset="125699.59">7735 16946 546 0,'0'0'99'0,"0"0"-99"16,0 0-76-16,0 0 76 16,0 0 0-16,0 0-1 15,27 48-104-15,9-38 33 0,6-2 31 16,3-8 41-1,4 0 9-15,-3 0 66 0,-1-4 10 16,-5-6 3-16,-2-8-18 16,-5 2-8-16,-6 2-4 15,-9 4-1-15,-9 1-17 16,-7 7 4-16,-2 2 1 16,0-5-18-16,-9 5-17 15,-20 0 8-15,-8 0-6 16,-13 5-3-16,-3 12-9 15,4 5 0-15,6 0-2 16,16 5-11-16,19 0-16 16,8-1 1-16,31 2 13 15,33 3 4-15,19 1 11 16,2-6 8-16,-10-1 5 0,-19-2 10 16,-18 1-1-1,-22-6-22-15,-16-2-7 0,0 2 7 16,-25-8 5-16,-20-6-1 15,-5-4-2-15,0 0-2 16,13-10 0-16,14-16-13 16,14-7-8-16,9-5-7 15,0-3 15-15,18 1 2 16,11 0 8-16,2 5 2 16,0 7 2-16,-2 14 20 15,-6 6 32-15,-7 8-29 16,-1 0-14-16,-4 11-9 15,0 14-1-15,-4 1 2 16,-7 6-2-16,0-1 0 0,0-3-3 16,0-6-21-1,-2-8-66-15,2-10-112 0,0-4-14 16</inkml:trace>
  <inkml:trace contextRef="#ctx0" brushRef="#br0" timeOffset="125839.85">8342 16736 400 0,'0'0'168'0,"0"0"-168"0,0 0-74 16,0 0-30-16,120 76-230 16</inkml:trace>
  <inkml:trace contextRef="#ctx0" brushRef="#br0" timeOffset="126595.34">8597 16976 665 0,'0'0'132'0,"0"0"-84"15,0 0 14-15,0 0 45 16,0 0-70-16,0 0-23 16,-15 47 7-16,1-12 10 15,8 4-12-15,6-7-2 16,0 0-9-16,9-6-4 15,13-8 2-15,3-5-6 16,2 0 0-16,-4-9 0 0,4-4-1 16,0 0 0-16,0 0-19 15,2-8-20-15,2-7 3 16,3-6 4-16,-1-5-8 16,-2-6 5-16,-2-4 13 15,-6-9 23-15,-10-7-14 16,-13-6 10-16,0 3-16 15,-22 10-7-15,-17 15 27 16,-3 20 1-16,3 10 50 16,3 0-13-16,2 0-6 15,8 20 3-15,1 6-2 16,11 7-23-16,8 4 2 16,6 5 3-16,0 2 4 15,14-4-8-15,7-4-10 0,6-5-1 16,2-9-1-16,2-13 1 15,7-4-2-15,7-5-1 16,4 0-7-16,2-14-16 16,-1-13 3-16,-4 1 2 15,-9-2 15-15,-5-4-3 16,-10 2-5-16,-4-6 11 16,-7 0 1-16,-2-1 2 15,-5 12 1-15,-4 11 3 16,3 9 16-16,-3 5 4 0,0 5-24 15,7 23 0 1,4 16 39-16,5 2-3 0,3 2-24 16,4-8-5-16,4-9-1 15,4-8-3-15,0-7-3 16,4-10 0-16,5-6 2 16,3 0-2-16,3-18 5 15,6-8-4-15,2-2-1 16,-2 2-5-16,-2-2-9 15,-10 10-4-15,-11 11 13 16,-9 2-8-16,-5 5 7 16,-5 0 1-16,1 0 0 15,-1 12 2-15,4-2-24 0,4 8-31 16,6-6-74-16,12-6-104 16</inkml:trace>
  <inkml:trace contextRef="#ctx0" brushRef="#br0" timeOffset="164710.07">22146 2424 715 0,'0'0'11'16,"0"0"-7"-16,0 0 7 15,0 0 76-15,0 0-18 16,0 0-27-16,0 0 0 16,-17 6 32-16,14-6 6 15,1-16-29-15,2-10-39 16,0-8-8-16,0-1 3 16,25-1-7-16,10 6 7 0,4 4-7 15,5 8 1 1,3 7 1-16,-5 8-1 0,-2 3-1 15,-5 8-3-15,-6 24-3 16,-2 10-1-16,-9 10 0 16,-7 7 0-16,-11 1 5 15,0-4 1-15,0-6 2 16,-2-13-1-16,-2-14 5 16,2-10-4-16,2-12 1 15,0-1-1-15,4 0 11 16,27-24-4-16,11-16-8 15,10-14-6-15,-3-4-1 16,-9-4 6-16,-9 1 2 16,-4 6 1-16,-10 7-1 0,-5 16 2 15,-8 11 6-15,-4 15-1 16,0 6-8-16,0 0-11 16,0 15-3-16,0 16 12 15,-4 13 2-15,-6 9 0 16,2 3 2-16,8-1-2 15,0 0 0-15,4-3 0 16,32-7 0-16,13-8 2 16,15-8-2-16,7-10-11 15,8-8-32-15,-1-11-65 16,-5 0-82-16,-10-18-149 16</inkml:trace>
  <inkml:trace contextRef="#ctx0" brushRef="#br0" timeOffset="164991.76">23472 1883 898 0,'0'0'97'16,"0"0"-95"-16,0 0 9 15,0 0 48-15,0 0-43 16,-46 124 7-16,7-36 17 15,1 8-9-15,7 7-17 16,7 1 8-16,13-4-14 0,11-7-5 16,0-11 3-16,31-14-4 15,18-10-2-15,16-12-18 16,12-9-39-16,6-14-52 16,0-11-28-16,-8-12-133 15,-10-1-286-15</inkml:trace>
  <inkml:trace contextRef="#ctx0" brushRef="#br0" timeOffset="165422.96">24123 2282 729 0,'0'0'173'0,"0"0"-117"0,0 0 5 16,0 0 32-16,0 0-50 15,0 0-40-15,-82-8 1 16,28 36 5-16,5 3 1 16,9 7-5-16,9 4-1 15,8-5-4-15,10-1-1 16,7-3 0-16,2-8-1 16,4-3 0-16,0-4 2 15,17-6-6-15,12-6-2 16,4-6-5-16,2 0 5 15,5-1 2-15,3-26 2 16,-1-9 0-16,-1-12 2 16,-6-4 1-16,-8 0 2 0,-9 10 9 15,-12 14 9-15,-4 16-1 16,-2 8 8-16,0 4-26 16,0 0-10-16,0 27-9 15,-4 20 19-15,-5 9 0 16,3 6 4-16,6-2-4 15,0-4-38-15,11-6-67 16,20-12-106-16,9-17-209 16</inkml:trace>
  <inkml:trace contextRef="#ctx0" brushRef="#br0" timeOffset="165571.34">24569 2646 414 0,'0'0'616'0,"0"0"-616"15,0 0-6-15,0 0 6 16,0 0 0-16,0 0 0 16,0 69-6-16,0-40-50 15,0-8-130-15,19-9-310 16</inkml:trace>
  <inkml:trace contextRef="#ctx0" brushRef="#br0" timeOffset="166023.57">24991 1748 466 0,'0'0'550'0,"0"0"-550"16,0 0-83-16,29 104 83 15,-10-21 19-15,-1 13 15 16,-1-1-25-16,-1-9 1 15,-1-12-6-15,-1-12 0 16,-1-14-3-16,-2-18 1 16,-4-14-1-16,0-10 1 15,-3-6 3-15,3 0 10 16,4-24 27-16,2-12-21 16,2-8-17-16,-1-2 2 15,-3 0-4-15,1 1 0 16,-1 7-1-16,5 10 4 0,-1 10-4 15,3 12 14 1,6 6-7-16,10 0-8 0,2 24 2 16,6 12-1-16,-7 7 4 15,-8 1-4-15,-9 2-1 16,-16 0-7-16,-2-2 2 16,-22-2-5-16,-28-8 10 15,-12-9 0-15,-9-16-4 16,2-9-23-16,9 0-47 15,27-22-117-15,23-20-161 16</inkml:trace>
  <inkml:trace contextRef="#ctx0" brushRef="#br0" timeOffset="166259.09">25847 1606 952 0,'0'0'5'0,"125"120"34"16,-71-27 32-16,-17 19-2 15,-12 18-38-15,-21 7-16 0,-4-2-15 16,-15-8 7 0,-30-9-7-16,-13-9-3 15,-13-17-1-15,-12-20-44 0,-1-22-113 16,6-28-223-1</inkml:trace>
  <inkml:trace contextRef="#ctx0" brushRef="#br0" timeOffset="166430.99">26445 2460 1188 0,'0'0'3'16,"0"0"-3"-16,0 0-18 0,0 0-39 16,37 114-142-16</inkml:trace>
  <inkml:trace contextRef="#ctx0" brushRef="#br0" timeOffset="167245.31">22512 3282 531 0,'116'-19'207'0,"15"4"-193"15,21 5-11-15,24-2 26 16,24 2 69-16,18 3-42 15,17 2-27 1,0 3-2-16,-13 0 13 0,-27 2-15 16,-47 0-20-16,-57 9-3 15,-55 12-4-15,-53 6-106 16,-93 4-90-16,-82 5 109 16,-63 4-25-16,-45 5 7 15,-27 3 30-15,-1 4-65 16,12-2 119-16,37-4 23 15,67-10 165-15,81-14 9 16,86-14-101-16,76-8-33 0,114-5 111 16,100-29-11-16,101-14-73 15,79-9-38-15,57 1-7 16,25 6 9-16,-12 18-13 16,-49 16-18-16,-72 16-3 15,-97 0-103-15,-101 1-290 16</inkml:trace>
  <inkml:trace contextRef="#ctx0" brushRef="#br0" timeOffset="171163.68">22217 5568 337 0,'0'0'0'15,"0"0"-14"-15,0 0-196 16,0 0 138-16,0 0 31 16</inkml:trace>
  <inkml:trace contextRef="#ctx0" brushRef="#br0" timeOffset="171857.52">22217 5568 494 0,'52'-20'22'16,"-54"22"-20"-16,-3-2 25 15,1 3 52-15,-2-3-23 16,-2 0-27-16,2 0 3 16,-1 0 28-16,3 0-9 0,0 0 4 15,2-15 0 1,2-12-26-16,0-6 1 0,2-11-7 16,29-2-11-16,13 0 11 15,12 0-1-15,2 6 7 16,-5 7-15-16,-6 12 2 15,-5 14-9-15,-7 7-7 16,-2 14 0-16,-8 30-5 16,-6 17 3-16,-11 15 2 15,-8 8 0-15,-6 2 1 16,-28 1 3-16,-3-16-1 16,-2-14-3-16,13-17 1 15,10-19 1-15,12-12 1 16,4-9-1-16,9-4-2 0,34-30-2 15,21-14-27-15,16-14-12 16,5-8 28-16,-1-10 13 16,-8-6 0-16,-14 1 0 15,-12 2 3-15,-17 18-3 16,-13 16 25-16,-13 23 14 16,-7 18-12-16,0 8-20 15,0 2-7-15,-14 35-4 16,-12 13 4-16,-5 14 1 15,0 4 5-15,6 2-2 16,9 0-1-16,11 1 0 16,5-6-2-16,21-3-1 15,32-3 3-15,27-7-3 0,20-10-21 16,16-10-36-16,3-10-73 16,-8-16-122-16,-19-6-180 15</inkml:trace>
  <inkml:trace contextRef="#ctx0" brushRef="#br0" timeOffset="172038.43">23927 5598 400 0,'0'0'597'0,"140"0"-585"15,-60 0-6-15,-7 0-1 0,-15 0 20 16,-17 6-25-1,-24 10-28-15,-17 5-84 0,-19 1-94 16,-41 0-40-16</inkml:trace>
  <inkml:trace contextRef="#ctx0" brushRef="#br0" timeOffset="172167.23">23947 5901 795 0,'0'0'130'0,"185"0"-107"16,-81-8-9-16,-8-6 57 15,-11 4-43-15,-14 2-28 16,-13-2-103-16,-11-7-155 16</inkml:trace>
  <inkml:trace contextRef="#ctx0" brushRef="#br0" timeOffset="172392.33">25228 5105 1037 0,'0'0'64'15,"0"0"-49"-15,131-107-12 16,-73 80 6-16,9 1 25 16,0 10-24-16,0 10-10 0,-9 6-14 15,-18 0-32 1,-18 25-86-16,-22 6-154 0,-9 1-78 15</inkml:trace>
  <inkml:trace contextRef="#ctx0" brushRef="#br0" timeOffset="172757.67">25143 5091 1122 0,'0'0'12'16,"0"0"-12"-16,0 0-6 15,0 0 6-15,2 138 12 16,-2-57 2-16,0 5 0 16,0-4-4-16,0-6 1 15,0-10-4-15,0-13-6 0,0-19 1 16,0-14 1-16,0-12-2 16,0-8 2-16,0 0 6 15,20-20-8-15,9-14-1 16,9-6-14-16,3 2 12 15,5 8 0-15,6 13 2 16,6 17-1-16,6 0 1 16,3 30 3-16,-9 20 0 15,-12 11-2-15,-23 9-2 16,-23 4-9-16,-33 7 6 16,-50-1-5-16,-36 0 6 15,-27-2 3-15,-17-6-20 16,5-10-91-16,20-14-297 15</inkml:trace>
  <inkml:trace contextRef="#ctx0" brushRef="#br0" timeOffset="173357.73">22358 7485 1154 0,'0'0'33'0,"0"0"-28"16,0 0-5-16,0 0-14 16,0 0 12-16,0 0 2 15,0 139 4-15,7-83-3 16,22-12 3-16,20-12 0 16,11-16 1-16,11-16-4 15,10 0-1-15,-1-28-15 16,-6-16 5-16,-14-10-6 0,-16-2-1 15,-17-5 3 1,-19 1 0-16,-8 4 5 0,0 12 2 16,-20 16-1-16,3 16 8 15,3 12 6-15,1 12-6 16,0 29 5-16,3 24 3 16,6 17 2-16,4 13 13 15,0 13 4-15,0 1-10 16,0 0 0-16,0 2 5 15,0-4-10-15,-4-3-8 16,-27-10 0-16,-19-18-3 16,-21-28 3-16,-12-26 2 15,-8-22-2-15,5-15 4 0,5-44-8 16,19-22-31-16,22-23-31 16,31-18-49-16,12-24-216 15</inkml:trace>
  <inkml:trace contextRef="#ctx0" brushRef="#br0" timeOffset="173546.1">23702 7247 747 0,'0'0'224'16,"144"0"-182"-16,-84 2-14 15,-8 4 49-15,-12 2-40 0,-11 4-37 16,-15 5 0-1,-14 8-56-15,-25 3-54 0,-51 2-24 16,-33 2-103-16,-22 2-236 16</inkml:trace>
  <inkml:trace contextRef="#ctx0" brushRef="#br0" timeOffset="173662.86">23258 7619 360 0,'0'0'427'0,"139"0"-287"15,-6-3-94-15,21-13 9 16,8-2-7-16,-10 2-35 15,-18 0-13-15,-25-1-86 16,-24-3-134-16,-21-1-334 16</inkml:trace>
  <inkml:trace contextRef="#ctx0" brushRef="#br0" timeOffset="174120.77">24999 7006 956 0,'0'0'160'0,"0"0"-110"15,0 0-28-15,0 0 29 16,0 0-49-16,0 0-2 16,-2 66-4-16,-17 19 4 15,1 5 2-15,7-1 2 0,9-8-4 16,2-9-4-16,13-9-10 16,18-13-41-16,10-12-36 15,1-18-77-15,1-20-191 16</inkml:trace>
  <inkml:trace contextRef="#ctx0" brushRef="#br0" timeOffset="174489.11">25400 7061 917 0,'0'0'72'16,"0"0"-41"-16,0 0 40 15,0 0 0-15,0 0-71 0,0 0-4 16,6 77 4-1,-6-4 8-15,0 1-4 0,7-10 2 16,22-10-4-16,11-14 0 16,11-9 1-16,9-17 0 15,17-13-3-15,0-1-12 16,-2-20-8-16,-7-20-13 16,-20-10 3-16,-21-14 3 15,-20-15 23-15,-7-13-26 16,-29-5 9-16,-26-4 13 15,-24 14 2-15,-3 21 6 16,2 29 1-16,13 24 20 16,11 13-10-16,14 20-8 0,8 23-2 15,7 11-1-15,12 6-8 16,11 12 4-16,4 10 0 16,4-2-69-1,25-9-326-15</inkml:trace>
  <inkml:trace contextRef="#ctx0" brushRef="#br0" timeOffset="174630.81">26770 7382 1299 0,'0'0'24'0,"0"0"-24"15,0 0-57-15,0 0 13 16,0 0-109-16,0 0-342 0</inkml:trace>
  <inkml:trace contextRef="#ctx0" brushRef="#br0" timeOffset="175889.03">21446 4520 860 0,'0'0'45'0,"0"0"-43"16,0 0-2-16,0 0 1 15,0 0 28-15,0 0-27 16,0 0-2-16,39-71 0 16,-46 71 12-16,5 0 22 15,-3 0 1-15,1 0-13 16,-5 0-4-16,-11 12-6 16,-9 9 7-16,-11 7-11 15,-9 8-6-15,-4 6-1 16,1 6-1-16,9 10-3 15,8 9 1-15,13 14-2 16,8 16-2-16,10 6 6 0,4 6 0 16,4 1 0-16,32 1 0 15,15-1 1-15,10 0 1 16,-10-2 5-16,-13-3-3 16,-25-5-4-16,-13-2-2 15,-38 1 2-15,-35-5 0 16,-26-10 1-16,-12-8 5 15,2-7-1-15,15-10 1 16,25-8-4-16,23-7-1 16,24-6-1-16,19-4-5 15,3 1-10-15,29 10 15 16,26 8 1-16,19 6 7 16,9 9 8-16,3 9-4 0,-7 12 2 15,-15 9 1-15,-14 10-9 16,-27 4-2-16,-23 4-4 15,-2 6 0-15,-46 5 0 16,-8 1 2-16,2 1 0 16,23-7 3-16,31-4-5 15,20-7-2-15,60-9 2 16,38-12-1-16,27-4 1 16,16-7-1-16,4-7-13 15,-9-6-13-15,-20-4-43 16,-30-6-116-16,-36-16-310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4:58:17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824 276 0,'0'0'132'16,"0"0"-79"-16,0 0 17 15,0 0 7-15,0 0-16 16,0 0-15-16,0 0-5 16,0 0 15-16,0 0-14 15,-8-5-17-15,8 5-4 0,0 0 0 16,0 0 1-16,0 0-2 15,0 0-8-15,0 0-2 16,0 0-2-16,0 0-6 16,0 0 8-16,0 0-8 15,0 0-2-15,0-3 0 16,0 1-4-16,0-2-12 16,2 2 15-16,11 0 1 15,1 2-1-15,1 0 0 16,5 0 1-16,1 0 1 0,-2 0 5 15,1 0-4 1,3 0-2-16,-6 0 2 0,2 0 0 16,0 2 3-16,-5 0-4 15,-1 2-1-15,-1-2 3 16,-6 1 0-16,3-3-2 16,-7 1 2-16,0-1 0 15,-2 1 1-15,0-1 5 16,0 0 0-16,0 0 4 15,0 0 4-15,0 0-6 16,0 0 0-16,0 0 0 16,0 0 4-16,0 0 3 15,0 0-2-15,0 0-8 16,-4 0-1-16,-3-2-4 16,1-5 6-16,-4 5-1 0,4-2-6 15,-3 2 1-15,0 2-1 16,-2 0 2-16,-2 0-6 15,-10 0 2-15,-2 2 0 16,-4 12-1-16,-2 2 1 16,2 2 0-16,2 4-1 15,4 2 1-15,2 2-1 16,1 6-1-16,5 2 2 16,6 2 0-16,-1 0-1 15,8-1 1-15,2-3 0 16,0-5 0-16,0 0-2 15,7-4-1-15,13 0 2 0,7-3 1 16,4-4 2-16,0-4 2 16,-2-2-4-16,-4-3-3 15,0 2-4-15,-1-3-70 16,2-4-97-16,3-2-253 16</inkml:trace>
  <inkml:trace contextRef="#ctx0" brushRef="#br0" timeOffset="917.19">2441 1037 608 0,'0'0'62'0,"0"0"53"16,0 0-14-16,0 0-17 16,0 0-35-16,0 0-31 15,-27-51 9-15,17 49-8 16,-1 2-8-16,1 0-5 16,2 0-3-16,-5 0-2 15,-1 6 0-15,-4 12-1 16,-2 2 2-16,-3 4 3 0,4 1-4 15,-4-1 2 1,5-1-2-16,5-1 0 0,3-4-1 16,4-3 0-16,6-3-3 15,0-4 3-15,0-5-1 16,0 2-2-16,0-5-1 16,14 0 4-16,1 0 4 15,6 0-4-15,-1-5-2 16,-1-8-1-16,0-7 2 15,-4-3-13-15,-1 1 2 16,-4 5-6-16,-1 2 17 16,-4 7 2-16,0 5 0 15,-5 3 3-15,0 0 6 0,2 0-10 16,0 0-4 0,2 7 4-16,1 6 3 0,-3 0 9 15,0 1-2-15,2 3-5 16,4-5 0-16,-2 0-3 15,3 0 4-15,3-4-4 16,3-1 0-16,5 2-2 16,0-7-3-16,0-2-7 15,2 0-3-15,0 0 2 16,1-16 5-16,-1-8 0 16,3 1 1-16,-8-4-8 15,-1 2 9-15,-5 7-1 16,-11 2 0-16,0 3 4 15,0 1-4-15,0 3 1 0,-9 1-7 16,-9 6-15-16,3 1 14 16,1 1 8-16,3 0-13 15,9 0-12-15,2 3 17 16,0 14 3-16,0 2 4 16,9 3 4-16,5-1 1 15,1-2-3-15,-3 4 6 16,-6-3-4-16,-2 4 5 15,-4-3-1-15,0 2-2 16,0-3 2-16,-10 0 2 16,0-3 6-16,1-5-9 15,7-4 1-15,2-1 3 16,0-1-5-16,0 0 0 0,13-2 3 16,5-2 4-1,7 0 0-15,-1-2-8 0,0 0-58 16,-1 0-155-16</inkml:trace>
  <inkml:trace contextRef="#ctx0" brushRef="#br0" timeOffset="1295.14">3214 1046 742 0,'0'0'121'16,"0"0"-111"-16,0 0 19 15,0 0 71-15,0 0-100 16,0 0-4-16,-42-45 4 16,5 45 9-16,5 0-9 15,10 13-3-15,13 6-8 16,9-1 0-16,0 5 6 15,0 2 1-15,25 3 4 16,1-4 5-16,3 0-1 16,-7-4 1-16,-6 0 11 15,-7-4-14-15,-9-2 2 16,0-4-1-16,0-2-3 16,-16-2 4-16,-15-4 6 0,-2-2 2 15,-1 0-12-15,1-2-30 16,8-21-174-16,12-6-203 15</inkml:trace>
  <inkml:trace contextRef="#ctx0" brushRef="#br0" timeOffset="2374.17">1905 2448 423 0,'0'0'205'0,"0"0"-189"16,0 0 65-16,0 0 64 15,0 0-69-15,0 0-40 16,6-96 11-16,5 80-7 16,3 1-9-16,1 4-12 15,5-3-11-15,3 6 0 16,-2 2-7-16,4 6-1 15,2 0 2-15,4 0-2 16,0 1-1-16,1 12 0 16,-3 5-2-16,-7 6 0 15,-5 2-5-15,-9 2-19 16,-8 1-46-16,-2-2-38 16,-29-4-151-16</inkml:trace>
  <inkml:trace contextRef="#ctx0" brushRef="#br0" timeOffset="2634.72">1840 2340 889 0,'0'0'46'16,"0"0"-43"-16,0 0 45 15,0 0 0-15,0 0-43 16,0 0-1-16,33 120 15 0,-17-57 6 15,-5 2-1 1,0 5-17-16,-4-3 7 0,-3-3-9 16,-4-7-3-16,0-4-2 15,0-7 0-15,0-6-4 16,0-8-45-16,0-3-59 16,-7-9-145-16,3-13-94 15</inkml:trace>
  <inkml:trace contextRef="#ctx0" brushRef="#br0" timeOffset="3233.38">1691 2813 609 0,'0'0'169'0,"0"0"-160"16,0 0 38-16,0 0 78 16,0 0-52-16,0 0-48 15,-5-50-11-15,8 44 10 16,19-2-24-16,16 0 2 16,8-2-1-16,10 2 3 15,2 2-4-15,2-4 0 16,-4 4 1-16,-5-1-1 15,-6-2 0-15,-10 5 1 0,-8 0-1 16,-12 4 3-16,-7 0 4 16,-6 0-2-16,-2 0-5 15,0 2-4-15,0 18 0 16,0 6 4-16,0 6 0 16,0 2 2-16,0 2 0 15,0-2 4-15,0-4-2 16,0-2-3-16,0-3 0 15,0-6-1-15,2-5 5 16,11-6-3-16,3-4 1 16,1-4-3-16,6 0 3 15,-1 0 2-15,-2-13-1 16,2-10 2-16,-6-7-4 16,-3-4 1-16,-4-4-2 15,-9 0 1-15,0 4-2 0,-11 4 0 16,-16 6-14-16,0 7-4 15,-2 10 8-15,5 2 7 16,0 5-6-16,1 0 0 16,5 11-29-16,3 7-44 15,4 2-110-15,6-2-93 16</inkml:trace>
  <inkml:trace contextRef="#ctx0" brushRef="#br0" timeOffset="3647.55">2805 2791 320 0,'0'0'685'0,"0"0"-666"15,0 0-9-15,0 0 74 16,0 0-37-16,0 0-47 15,6-12 0-15,-12 27-4 16,-7 6 4-16,-3 3 0 16,3 0 0-16,5-2 2 15,6-2-3-15,2-2 2 16,0-3-1-16,0-4 0 16,0-3 0-16,0-3 0 0,0-5 0 15,0 0 1-15,0 0 3 16,0 0 2-16,0-3 4 15,0-15-2-15,-9-7-8 16,-8-8 0-16,-14-4 2 16,-3 4-2-16,-2 1-6 15,5 8-15-15,12 12-4 16,7 6-17-16,10 6-27 16,2 0-50-16,0 5-115 15,6 12 102-15,19 3-327 16</inkml:trace>
  <inkml:trace contextRef="#ctx0" brushRef="#br0" timeOffset="4200.13">3110 2876 838 0,'0'0'41'15,"0"0"-31"-15,0 0 63 16,0 0 20-16,0 0-61 15,0 0-19-15,15-47 4 16,-21 47-1-16,-3 0-2 16,-4 0-10-16,-1 0-3 15,-1 10 3-15,-1 4 1 16,1 0-2-16,3 2 0 16,3-4-3-16,7 2 0 15,-2-4 0-15,4 3 0 0,0-6 1 16,0-1-1-16,0-2-3 15,0 0 3-15,0-4 1 16,0 0 1-16,9 0-1 16,7-1 3-16,-1-18-3 15,5-7-1-15,2-5-6 16,0-12-1-16,3-7-3 16,-3-10 2-16,-2-6-4 15,-4-3 0-15,-10 9 7 16,-1 12 5-16,-5 18 3 0,0 18 6 15,0 8-3 1,0 4 5-16,0 0-11 0,0 20-12 16,0 20 10-1,-2 8 2-15,-5 9 15 0,3 2-5 16,4-2-2-16,0-3 0 16,0-4-5-16,13-8 1 15,9-4-3-15,3-5-1 16,4-12 0-16,7-7-10 15,1-11-38-15,3-3-50 16,-1-18-73-16,-6-21-166 16</inkml:trace>
  <inkml:trace contextRef="#ctx0" brushRef="#br0" timeOffset="5168.84">1980 3964 581 0,'0'0'105'15,"0"0"-80"-15,0 0 107 16,0 0-11-16,0 0-46 15,0 0-34-15,-13-70-18 16,13 49 3-16,2 2-15 16,13-1-4-16,3 3 1 15,7 6 0-15,0 5-6 16,4 6-2-16,4 0-3 16,1 7 1-16,-1 18 0 15,-4 7 1-15,-14 7-4 16,-15 4-32-16,-4 1-98 15,-38-6-150-15</inkml:trace>
  <inkml:trace contextRef="#ctx0" brushRef="#br0" timeOffset="5415.82">1780 3960 957 0,'0'0'51'16,"0"0"-50"-16,0 0-1 16,46 108 48-16,-28-45-8 15,-5 7-12-15,-1 7-9 16,-8-2-1-16,-1-2-14 0,-3-6-1 16,0-6 0-16,0-5-3 15,0-7-22-15,0-10-58 16,-3-13-140-16,-5-16-419 15</inkml:trace>
  <inkml:trace contextRef="#ctx0" brushRef="#br0" timeOffset="5627.43">1597 4456 951 0,'0'0'99'0,"0"0"-96"16,0 0 16-16,0 0 24 0,127-28-41 16,-62 26-2-16,-1-1-12 15,-6 3-25-15,-11-2-41 16,-7 2-96-16,-6-2-39 16,-8-1-77-16</inkml:trace>
  <inkml:trace contextRef="#ctx0" brushRef="#br0" timeOffset="6287.95">2090 4416 553 0,'0'0'188'16,"0"0"-160"-16,0 0 57 15,0 0 32-15,0 0-78 16,116-13-31-16,-77 3-8 16,-1-1-2-16,-5 0-21 0,-1-1-10 15,-8-1 8-15,-5 1 7 16,-9-1 7-16,-3 1 11 15,-7 4 1-15,0-2 0 16,0 4 0-16,0 0 31 16,-15 2-12-16,-3 4-7 15,0 0 9-15,-2 0 2 16,-3 9 7-16,4 8-7 16,1 5 0-16,2 4-5 15,5 3-5-15,2-2-8 16,5 3 6-16,4 1-10 15,0-4-1-15,0 2 0 0,2-3 1 16,13-2-2-16,8-4-1 16,1-8 0-16,12-7-20 15,4-5-13-15,9 0-1 16,2-13-2-16,0-10 13 16,1-7-7-16,2-3 2 15,-4-1 8-15,-5-1 18 16,-9 7 3-16,-15 8 9 15,-9 9 12-15,-5 7 27 16,-7 2-15-16,0 2-4 16,0 0-10-16,0 0-9 15,0 0-10-15,0 9-2 16,0 7 2-16,-7 4 10 16,-2-2 7-16,2 0-8 15,3 1 1-15,2-3-6 0,-1-1 0 16,3-2-2-16,0-5-2 15,0-4 1-15,0-4-1 16,-2 0 3-16,2 0 2 16,0 0 0-16,0 0 4 15,0-12-2-15,-6-9-7 16,-4-5-1-16,-1 1-3 16,-6-6-23-16,-8 5-30 15,3 2-39-15,-3 8-41 16,12 10-27-16,13 3-280 15</inkml:trace>
  <inkml:trace contextRef="#ctx0" brushRef="#br0" timeOffset="6675.84">3187 4355 854 0,'0'0'113'15,"0"0"-106"-15,0 0 102 16,0 0-17-16,0 0-78 16,0 0-14-16,10-14-5 15,-10 32-1-15,-14 8 6 16,1 5 6-16,-1-2-5 16,3 2 1-16,7-5 0 0,4-5-2 15,0-1 0-15,0-6-1 16,0-4 1-16,0-4-1 15,0-3-2-15,0-3-9 16,0 0 9-16,0 0 3 16,0-6 2-16,0-14-2 15,-4-10-1-15,-10-6-2 16,-1-5-2-16,-6-1-20 16,2 8-7-16,1 6 0 15,5 10 0-15,1 10-4 16,3 8-51-16,3 0-44 15,4 0-52-15,2 10 5 16</inkml:trace>
  <inkml:trace contextRef="#ctx0" brushRef="#br0" timeOffset="7482.51">3573 4365 703 0,'0'0'246'0,"0"0"-229"16,0 0 1-16,0 0 128 0,0 0-94 15,0 0-52 1,-6-31 0-16,-6 31 2 0,-3 0 4 16,-3 12-4-16,0 7-1 15,0 5 1-15,5 3-2 16,-1 0-3-16,6 3 3 15,1-1 0-15,3-3 0 16,4-2 0-16,0-3-1 16,0-2-1-16,0-7-5 15,0-5-9-15,0-4-4 16,0-3-3-16,4 0 17 16,7-5 6-16,3-16-2 15,1-6-14-15,-1-2 16 16,-3-1-1-16,-3-2 0 0,-1 3-5 15,-2 9 2-15,-3 8 4 16,0 8 1-16,-2 4 2 16,0 0 3-16,0 0-4 15,3 0-2-15,-1 0 0 16,0 11 0-16,2 1 0 16,3 1 3-16,0-1 2 15,2 1-5-15,2-6 2 16,3-1 1-16,3-1 3 15,5-5-6-15,5 0 0 16,2-2-6-16,2-17 0 16,1-3-2-16,-3-3-10 15,0-5-20-15,-10 5 16 16,-3 5 6-16,-7 4 8 16,-5 4 7-16,-4 6 0 0,0 4-2 15,-15 2-95-15,-16 0-4 16,-8 0 61-16,1 8-5 15,7 8 2-15,10 0-7 16,9 0 19-16,10 1 25 16,2-4 3-16,0 3 4 15,4-2 6-15,12 0 24 16,1 3 7-16,-3-3 2 16,-1 4-5-16,-4 0-12 15,-4 0 0-15,-3 1-7 16,1 2-6-16,-3-3 0 15,2-2 7-15,2-1-8 0,3-7-7 16,1 1-1-16,6-7-10 16,6-2-23-16,4 0-28 15,1 0-79-15,0-14-377 16</inkml:trace>
  <inkml:trace contextRef="#ctx0" brushRef="#br0" timeOffset="7683.02">4082 4441 828 0,'0'0'126'0,"0"0"-121"15,0 0-2-15,0 0 64 16,0 0-44-16,0 0-18 0,0 31 6 16,0-19 2-16,0 2-8 15,0 2-1-15,0-2-4 16,0 0-9-16,0 0-50 15,0-9-112-15,-6-5-138 16</inkml:trace>
  <inkml:trace contextRef="#ctx0" brushRef="#br0" timeOffset="7950.93">4082 4441 1013 0,'42'-143'31'0,"-42"141"-27"16,0-2 44-16,0 1 9 0,-14-8-57 16,-8-4-10-16,-2-6 3 15,-1 0 7-15,10 1 0 16,9-2-14-16,6 6 10 16,0 4 4-16,4 2 8 15,13 4-4-15,3 3-2 16,3 3 2-16,-6 0-4 15,-3 9-4-15,-12 13 1 16,-2 6-50-16,-18-2-76 16,-26-4-200-16</inkml:trace>
  <inkml:trace contextRef="#ctx0" brushRef="#br0" timeOffset="12265.72">1742 5707 762 0,'0'0'139'16,"0"0"-131"-16,0 0 10 0,0 0 37 15,0 0-51-15,0 0-1 16,34 102 1-16,-26-58 8 15,-1-2-4-15,-3-6-2 16,0-4-3-16,-2-7 2 16,-2-11-4-16,4-6 1 15,-4-8 2-15,2 0 2 16,-2 0 18-16,0-13 24 16,0-14-17-16,0-9-26 15,-8-9-4-15,0-5-1 0,-3-8-2 16,1-8-6-1,6-7-19-15,4 4-4 0,0 5 10 16,0 14 3-16,18 8 18 16,9 15 0-16,2 10 3 15,4 10-2-15,1 7 0 16,-1 0 0-16,-4 7-1 16,-4 16 5-16,-8 3-5 15,-7 5 0-15,-8 2 0 16,-2 1-5-16,-10 2 2 15,-19-1-3-15,-2-6-23 16,-2-4-6-16,6-7-14 16,10-4-30-16,8-9 28 15,9 2 30-15,0-1 15 16,13-1 6-16,22 6 17 16,13 3 9-16,4 0 12 15,-2 8 1-15,-6 2-6 0,-10 4-24 16,-12 1 12-16,-10 4-7 15,-12-1-5-15,0 0-7 16,-34-1 10-16,-17-8-6 16,-12-5 8-16,-3-9 8 15,8-9-22-15,8 0 0 16,15-9-40-16,12-14-94 16,19-10-39-16,4-5-75 15</inkml:trace>
  <inkml:trace contextRef="#ctx0" brushRef="#br0" timeOffset="13084.23">2299 5679 831 0,'0'0'80'16,"0"0"-76"-16,0 0 10 16,0 0 41-16,0 0-23 15,0 0 10-15,0 66-9 16,0-48-6-16,0 3-11 15,5-7-4-15,3-1-6 16,-1-1-3-16,2-4-3 16,2-4 5-16,2-4-1 15,3 0-2-15,4 0-2 16,2-6-19-16,1-14-13 16,-1-4 5-16,-7-6 8 0,1 0-12 15,-7 2 17-15,0 6 7 16,-7 10 7-16,0 8 3 15,-2 4 6-15,3 0 6 16,-1 0-15-16,2 0-1 16,5 16 1-16,2 4 4 15,5 3 2-15,-1 0-2 16,5-1 0-16,1-4-3 16,4-7-1-16,6-2 5 15,4-7-5-15,5-2-13 16,4 0-17-16,-7-11-51 15,-6-8-26-15,-5-6 7 0,-12 2 73 16,-4-4 13-16,-7 0 14 16,-3 1 0-16,0 5 2 15,0 7 18-15,-3 8 2 16,-7 6 40-16,1 0-38 16,-3 0-12-16,1 6 12 15,-2 11 5-15,0 3-13 16,0 0 0-16,-1-1-6 15,3-1-6-15,4-7-4 16,4-4-4-16,3-2-9 16,0-1-7-16,0 0 20 15,8-3 1-15,5 2-1 16,1-1 6-16,-1 2-5 16,-3 4-1-16,2 2 0 15,-3 8 0-15,-3 4 3 0,1 9-3 16,0 4 3-16,2 9 14 15,2 4 1-15,0 2 9 16,0 3 5-16,-7-3-11 16,-1-3-3-16,-3-2-8 15,0-7 2-15,-18-10 0 16,-9-8-6-16,-6-9 3 16,-2-11 0-16,-8 0 13 15,-4-11-20-15,4-21-2 16,8-8-8-16,16-10-9 0,9-9-21 15,10-2-9 1,0-4-30-16,0 8-132 0,25 8 22 16,10 11-291-1</inkml:trace>
  <inkml:trace contextRef="#ctx0" brushRef="#br0" timeOffset="13865.57">3212 5691 625 0,'0'0'70'0,"0"0"-66"16,0 0 8-16,0 0 27 0,0 0-39 15,0 0-27-15,-17-44 19 16,7 44 7-16,4 0-50 15,1 0 4-15,3 0-7 16,2 0 26-16,0 0-13 16,0 0 41-16,0 0 6 15,0 0 30-15,0 0 10 16,0 0 7-16,0 0-9 16,0 0-4-16,0 0 9 15,0 0 23-15,0 0-10 16,0 0 0-16,0 0-12 15,0 0-25-15,0-8-15 0,0 1-4 16,0 2-1-16,0-2 2 16,0 4-2-16,0-1-5 15,0 1-3-15,-2 3-1 16,-2 0-3-16,2 0 7 16,-3 0 5-16,-2 0 0 15,0 4 4-15,-1 17 1 16,-4 1 4-16,1 3-3 15,3 0-5-15,1-5-6 16,7-2-3-16,0-8-2 16,0-2 3-16,0-4 0 15,2-4-1-15,16 0 1 16,2 0-13-16,2-8-16 0,-2-9 23 16,-6 0-1-1,-3 1-10-15,-7 5 9 0,0 5 9 16,-2 3 1-16,-2 3 1 15,0 0-1-15,4 0-1 16,0 14 1-16,7 18 3 16,7 14 12-16,1 12 0 15,4 4 9-15,-3 7-18 16,-3-1 10-16,-5-2-7 16,-10-6-4-16,-2-8-3 15,0-8 5-15,-4-13-7 16,-12-12 0-16,-4-13 0 0,-2-6 2 15,-7 0 12 1,-2-25-14-16,0-16-3 16,6-9-29-16,11-8-19 0,14-9-42 15,0-6-14-15,14 0-57 16,21 3-115-16</inkml:trace>
  <inkml:trace contextRef="#ctx0" brushRef="#br0" timeOffset="14752.24">3636 5657 546 0,'0'0'178'0,"0"0"-107"16,0 0 24-16,0 0 21 0,0 0-66 15,0 0-33-15,-29-71-11 16,6 71 5-16,2 0-3 15,-2 5-8-15,3 13 3 16,2 5 5-16,2 8-6 16,8 3 1-16,3 3-1 15,5-4-2-15,0 1 0 16,0-1 2-16,0-10 0 16,9-2 0-16,2-8-2 15,0-5 0-15,0-8-2 16,5 0-2-16,-1 0-3 15,6-18-7-15,-4-8 0 0,-1-4 6 16,-3 0-19 0,-1 0 1-16,-4 6 22 0,-5 10 4 15,1 5 8-15,-2 8-2 16,-2 1 8-16,2 0-2 16,0 0-6-16,4 0-6 15,0 8 6-15,7 6 6 16,-1 0 1-16,-1-2-4 15,2-4-2-15,-2 0-3 16,4-4 0-16,6-4-1 16,4 0-2-16,1 0-1 15,8-16-15-15,-1-8-23 16,-2-6-5-16,-2-8-3 16,-5-7 4-16,-6-5 24 15,-7-6-1-15,-9-3-52 0,-2 9 6 16,0 13 25-16,-8 13 5 15,-5 20 35-15,1 4 3 16,-1 12-2-16,0 20 33 16,-3 6 40-16,3 8-37 15,3 6 6-15,4 0 0 16,2 3-11-16,-1-8-2 16,3-4-10-16,0-3-2 15,0-8-13-15,0-4-3 16,-1-6-2-16,-2-10-22 15,3-8-29-15,0-4-35 16,-2 0-21-16,-1-26-5 0,5-8-128 16,0-8-86-16,0-5 326 15,27 2 27-15,4-4 135 16,9 6-38-16,2 6-8 16,3 11-28-16,-3 8 33 15,-4 10 6-15,-4 8-55 16,-3 0-19-16,-3 8-10 15,1 20-21-15,-4 8-9 16,-5 9-3-16,-11-1-9 16,-9 1-2-16,0-2-2 15,-9-6-11-15,-13-12-53 16,-3-9-50-16,-2-16-88 16,1 0-256-16</inkml:trace>
  <inkml:trace contextRef="#ctx0" brushRef="#br0" timeOffset="15013.89">4244 5316 649 0,'0'0'408'16,"0"0"-408"-16,0 0 0 15,0 0 30-15,0 0-18 16,0 0-12-16,7-2-16 15,-7 2 16-15,0-12 0 0,-3-6-10 16,3-5-51-16,0 5 23 16,0 4 18-16,13 11 19 15,3 3-7-15,0 0-5 16,0 17-44-16,-10 13-49 16,-6 7-211-16</inkml:trace>
  <inkml:trace contextRef="#ctx0" brushRef="#br0" timeOffset="16066.29">1695 7319 932 0,'0'0'62'15,"0"0"-62"-15,0 0 4 16,0 0 12-16,0 0 0 16,38 103 0-16,-27-53-7 15,-4-5 8-15,-3-2-8 16,-4-13-2-16,2-9-1 15,1-13-4-15,-3-5 3 0,2-3 1 16,-2 0 12-16,0-18 0 16,0-17-18-16,-5-10-32 15,-3-10 20-15,3-3-15 16,5-4-11-16,0-4 22 16,0 5 14-16,22 7 2 15,11 17 4-15,6 15 4 16,3 10-1-16,-2 12 2 15,1 0 0-15,-6 6-5 16,-4 19-4-16,-6 10 0 16,-12 5-1-16,-11 6-5 15,-2 4-11-15,-25-4-33 16,-19-5-7-16,-3-3 25 16,5-10-29-16,11-8 1 15,15-11 35-15,11-7 18 0,5-2 7 16,8 0 15-16,29-5 23 15,14-7-26-15,9 5 11 16,3 7 9-16,-5 0 4 16,-9 10-7-16,-13 16-9 15,-14 7 1-15,-13 2-16 16,-9 2-5-16,-15 3-2 16,-33-2 2-16,-18-9 11 15,-11-6-1-15,2-13-10 16,11-7-16-16,12-3-33 15,19-13-84-15,22-18-5 16,11-11-101-16</inkml:trace>
  <inkml:trace contextRef="#ctx0" brushRef="#br0" timeOffset="16701.71">2383 7286 747 0,'0'0'266'0,"0"0"-266"16,0 0 0-16,0 0 20 16,0 0 18-16,0 0-20 0,27 99 4 15,-21-73-5-15,0-4 1 16,0-2-10-16,-4-1 0 15,1-10-5-15,-1-2-2 16,-2-6 1-16,2-1 0 16,-2 0 1-16,0 0 8 15,0-22-7-15,0-12-4 16,0-6-16-16,0-8 10 16,0 0-6-16,0 2 0 15,0 6 9-15,0 10 3 16,2 12 1-16,2 9 3 15,-2 8 0-15,2 1-3 0,2 0-1 16,5 14-10-16,3 10 10 16,3 6 1-16,-3 2 2 15,-1 0-1-15,2-2 0 16,-3-4-1-16,-1-8 0 16,0-3-1-16,-4-10 2 15,-1-3-2-15,-1-2 3 16,3 0 0-16,6-9-3 15,7-22 0-15,10-9-25 16,2-6-10-16,3-6-15 16,-10 6 4-16,-4 9 39 15,-6 14 7-15,-12 10 8 16,1 13 6-16,-5 0-4 16,0 13-10-16,2 21-1 15,0 13 1-15,4 11 5 0,-2 7 4 16,-4 1 0-16,0-2-5 15,0-2-4-15,0-5-26 16,4-15-76-16,7-15-232 16</inkml:trace>
  <inkml:trace contextRef="#ctx0" brushRef="#br0" timeOffset="17284.25">3056 7191 844 0,'0'0'83'16,"0"0"-70"-16,0 0 51 15,0 0 19-15,0 0-58 16,0 0-24-16,0 31-1 16,0 0 7-16,0 1 2 15,2-2 1-15,6-3-5 16,-2-2-1-16,1-7-2 16,-1-6-1-16,1-4-1 0,-2-6 0 15,1-2 2-15,1 0-1 16,4-6-1-16,7-16-14 15,-1-8-25-15,1-6 18 16,-2 0 10-16,-5 1-3 16,-2 11 7-16,-3 10 7 15,-6 10 9-15,0 4 13 16,4 0-22-16,-2 13 0 16,4 16 0-16,5 12 5 15,1 0 8-15,3-4-7 16,5-3-2-16,-3-7 1 15,8-8-4-15,-2-7 2 0,6-12 0 16,2 0 5-16,2-12-8 16,3-22-5-16,-1-12-4 15,-4-6 7-15,-8-6 3 16,-6-7-1-16,-9-1 0 16,-8-4-7-16,0 6 6 15,-10 14-53-15,-19 20-15 16,-4 27-86-16,2 3-159 15</inkml:trace>
  <inkml:trace contextRef="#ctx0" brushRef="#br0" timeOffset="18965.66">5283 651 458 0,'0'0'88'15,"0"0"-47"-15,0 0 31 16,0 0-6-16,0 0-26 16,0 0-3-16,0-2-10 15,0 2-12-15,0 0-4 16,0 2 2-16,0 9 15 15,0 3-9-15,0-1 8 16,0 6 6-16,2 3-12 16,-2 4 10-16,0 6-13 15,0 6-2-15,0 5-4 16,0 5-5-16,0 4 4 16,0 5-1-16,0 5 0 0,0 7-8 15,0 3 6-15,0 8-4 16,0 5 5-16,6 7-3 15,3 8-1-15,0 14 0 16,2 10 3-16,2 10-1 16,-1 9-1-16,-3 5-2 15,4 5 4-15,1 2-2 16,-1 7-3-16,5 2 7 16,-1 5-7-16,1 11 1 15,-1 11 4-15,2 1-6 0,-8 7 7 16,2-4-9-1,-4-6 2-15,0 2 4 0,-2-7-5 16,2 2-1-16,2 6 2 16,2 0-2-16,5 1 0 15,2-5 2-15,5-8 0 16,2-5-2-16,4-7 0 16,-5-4 0-16,1-3 1 15,-3 2-2-15,-5-3 2 16,-6-3-2-16,-5-5 1 15,-3-12 0-15,-2-5 0 16,1-5 0-16,5-10 1 16,1-11 1-16,4-7-1 15,1-6-1-15,-1-10-1 16,1-7 1-16,-5-6 0 16,-1-12 1-16,-3-3 0 15,-4-6-1-15,0-9 2 0,-2-12-2 16,3-8-2-16,-3-14-7 15,5-6-20-15,-5-3-8 16,2 0 7-16,7 0-22 16,4-8-106-16,7-31-508 15</inkml:trace>
  <inkml:trace contextRef="#ctx0" brushRef="#br0" timeOffset="20573.38">897 1690 189 0,'0'0'260'0,"0"0"-227"16,0 0-2-16,152-10 19 0,-101 7-23 15,7 0 7-15,13-1-19 16,14 0 5-16,18-2-10 16,17 3 2-16,13-2 11 15,12-1-9-15,11 0 0 16,7 2-5-16,4 2-3 15,12 2-1-15,14 0-3 16,12 0-1-16,18 0 0 16,11 0-2-16,9 0 2 15,10 0 0-15,13 2 2 16,6 4-5-16,4-2 4 16,11 0 1-16,4-2-2 0,0 3 3 15,10-2 4 1,0 3-7-16,1-2 5 0,15-3-6 15,4 2 1-15,7-1-2 16,1 2 2-16,-1-2 0 16,-3 0-1-16,4 2 0 15,3-2 2-15,11 2 4 16,-2 0 2-16,2 0-1 16,3 1-1-16,0-2-6 15,3 6 2-15,-6-7-1 16,-9 3 1-16,-6-1-4 15,-16-4 1-15,-13 3 1 16,-12-2 4-16,-15-1-2 0,-18 0 3 16,-5 0-4-16,-10 0 1 15,-8 0-2-15,-3 0 0 16,-18 0 5-16,-13-6 0 16,-18 2 2-16,-25-1-7 15,-21-4 0-15,-30-1 1 16,-28 0 3-16,-27 2-4 15,-27 2 0-15,-21-1 0 16,-8-2-130-16,-46-7-142 16</inkml:trace>
  <inkml:trace contextRef="#ctx0" brushRef="#br0" timeOffset="25066.01">6040 1011 263 0,'0'0'233'0,"0"0"-162"15,0 0 19-15,0 0 37 16,0 0-46-16,0 0-16 15,0 0-27-15,8-48-2 16,-18 43-30-16,-9 4-6 16,-4 1 10-16,-13 0-10 0,0 0-8 15,-2 0 4-15,9 1-24 16,9 10-5-16,9-2 8 16,6 3 13-16,5 6 1 15,0 2 3-15,13 9-1 16,14-2 7-16,2 3 2 15,0 2 6-15,-4-3 0 16,-2-3 15-16,-8-4-2 16,-4-4 2-16,-8-7-1 15,-3-2-3-15,0-3-4 16,0-2 10-16,-25-4 11 16,-11 0 15-16,-7 0-11 0,-5-4-25 15,3-12-13 1,3-4-6-16,4-4-39 0,7-10-95 15,9-4-142-15,11-9-157 16</inkml:trace>
  <inkml:trace contextRef="#ctx0" brushRef="#br0" timeOffset="25325.91">6210 721 569 0,'0'0'101'16,"0"0"-85"-16,0 0 77 15,0 0-1-15,48 150-18 16,-42-77-24-16,-2 2-3 16,-4-2-19-16,0-1-19 15,0-3-5-15,0-8-1 16,0-6-1-16,0-9-2 15,0-5-37-15,0-11-64 16,0-10-131-16,0-14-115 16</inkml:trace>
  <inkml:trace contextRef="#ctx0" brushRef="#br0" timeOffset="25631.76">6241 976 334 0,'0'0'188'16,"0"0"-143"-16,135-24 23 16,-101 22 33-16,-3 2-10 15,-7 0-53-15,1 11-17 16,-5 12 5-16,-7 6 5 15,-4 3-1-15,-9 1-24 16,0 2 0-16,-6-4-4 16,-23-6 3-16,-7-5-5 0,-5-7 5 15,-1-4-5-15,0-9-77 16,5 0-57-16,6 0-82 16,17-15-200-16</inkml:trace>
  <inkml:trace contextRef="#ctx0" brushRef="#br0" timeOffset="26086.23">6611 1091 662 0,'0'0'77'0,"0"0"-72"15,0 0 23-15,0 0 65 16,120 1-52-16,-96-1-36 15,7 0-1-15,0 0-4 16,8 0 2-16,-6-5-2 16,-6-8-10-16,-3 0-4 15,-8 0 14-15,-10-1-1 16,-6 0 1-16,0 5-18 16,-2-1 17-16,-21 3 2 15,-1 5-1-15,-7 0 17 16,-3 2-10-16,-1 0 5 15,1 0 8-15,5 12 3 16,7 2-10-16,2 3-2 0,6 1 6 16,8 0-4-16,4 1-6 15,2 4-3-15,0-1 3 16,6 2-5-16,17-2-1 16,6 0 8-16,2-4-5 15,2-4 0-15,3-2-4 16,-1-8-5-16,4-2 4 15,-3-2-21-15,-3 0-29 16,-6 0-47-16,-8-18-24 16,-3-2-21-16,-5-6-127 15</inkml:trace>
  <inkml:trace contextRef="#ctx0" brushRef="#br0" timeOffset="26998.44">7087 1101 469 0,'0'0'99'0,"0"0"-67"16,0 0 35-16,0 0 27 15,0 0-27-15,0 0-39 16,120 0-3-16,-84 0-7 16,1 0-9-16,0 0-6 15,-4 0-3-15,-4 0-1 16,-3 0 0-16,-1-6-1 16,-5-2-6-16,-5-5-8 15,-5 0 13-15,-6 0-8 16,-4-1 10-16,0 3-12 0,0 1 4 15,-2 4-1 1,-10 4 10-16,-1-1 3 16,-7 3 22-16,-2 0-1 0,-4 0 7 15,-1 14-12-15,0 4 1 16,2 0-7-16,6 4 7 16,5 3-5-16,5 0-3 15,7 0 1-15,2 1-7 16,0-5-5-16,2 2 3 15,15-3-3-15,10 0-1 16,7-2 0-16,11-4-2 16,8-3 2-16,10-2 0 15,1-5 0-15,1-4-4 16,-5 0-5-16,-7 0-7 16,-6-14-19-16,-9-10 14 0,-11-2 17 15,-11 0-6-15,-10-4 8 16,-6 4 0-16,0 2 1 15,-4 7-1-15,-12 6 2 16,-5 2 6-16,0 8-2 16,-6-1 17-16,-4 2-12 15,0 0 11-15,2 0 3 16,2 6-7-16,6 7-5 16,4 7 5-16,3-3-8 15,5 1-7-15,7 4 8 16,2 2-8-16,0 0 4 15,0 2-5-15,7-5 6 0,11-2-4 16,-1-9-4-16,2-3 2 16,1-7-3-16,4 0 3 15,5-11 0-15,4-15-1 16,1-12-12-16,-6-6 0 16,-1-12-20-16,-6-13-1 15,-5-8-47-15,-1-14-18 16,-4 1-36-16,-4 12 41 15,-1 24 92-15,-3 23 2 16,-1 22 80-16,-2 9 13 16,0 0-33-16,0 1-50 15,0 23-1-15,-9 19 20 16,-7 13 20-16,1 6 4 16,3 4-9-16,4-2-27 15,8-5 8-15,0-8-9 0,0-2-5 16,22-11-10-16,9-7 6 15,7-10 0-15,6-11-4 16,1-10-3-16,1 0 0 16,-3-14-15-16,-3-14-12 15,-9-8-19-15,-6-2-6 16,-16 2-97-16,-7 0-22 16</inkml:trace>
  <inkml:trace contextRef="#ctx0" brushRef="#br0" timeOffset="31948.98">8703 726 371 0,'0'0'135'16,"0"0"-75"-16,0 0 11 15,0 0 1-15,0 0 7 16,0 0-19-16,0 0-8 15,0-13-17-15,0 13-3 16,0 0-3-16,0 0 0 16,0 0-13-16,0 0-1 0,0 0-5 15,0 0-5 1,0 0 0-16,0 0 1 16,0 0-6-16,0 0 0 0,0 0-2 15,0 8 2-15,0 9 3 16,0 5-2-16,0 6 13 15,4 4-12-15,5 0 5 16,-1 6 2-16,2-1-3 16,-4 6 0-16,1 3-4 15,-3 4 3-15,3 5-2 16,-2-1 1-16,-1 4 2 16,1 4-2-16,-1 1-1 15,0 0-1-15,1 5 2 16,4-1-1-16,-2 3-1 15,3 4 4-15,4 9-5 0,-3 5 1 16,0 6 3-16,1 0 2 16,-4-4-6-16,-1 0 0 15,-3-5 2-15,-4 4 1 16,0-1-4-16,0-2 2 16,0 0-1-16,0-2 0 15,0 0 1-15,0 1 0 16,0 3 0-16,0-2-1 15,0 2-1-15,0 4-1 16,4 5 1-16,8 5 1 16,-5 1 0-16,-1-1 0 15,-2-9 0-15,-4 1-1 16,0-1 0-16,0-3 0 16,0 4 0-16,0-6 2 15,0-1-3-15,0-3 2 0,0-2 0 16,0 2-1-16,0 3 0 15,6-3 3-15,0 3-4 16,1-1 1-16,1 6 0 16,-1 4 1-16,0-2-1 15,0-4 1-15,-3-6 1 16,-2-1-2-16,2-1-3 16,-1-3 1-16,-1 1 4 15,3-4-2-15,-3 0 1 16,3-3-1-16,1-2 0 0,0 2 0 15,1-1 0-15,3 0 0 16,-4-2 2-16,0 0-2 16,3-2 0-16,-1 3 2 15,-2 1-2-15,1 2 1 16,-1-2-2-16,0-4 1 16,4-5 0-16,-3-3 1 15,1-2-1-15,2-3 0 16,-2 2 2-16,1-3-2 15,0 1 0-15,0-1 1 16,-2 0 0-16,-1-3-1 16,-4-1 0-16,1-1 0 15,-3-3 1-15,0-3 0 16,0-6-1-16,0-2 1 16,0-3-1-16,0-4 0 15,0 0-2-15,0-2 2 0,0 2 0 16,4 2 1-16,1-1 0 15,-3-2-1-15,3-1 0 16,-3-2-1-16,-2-1 1 16,0-2 0-16,0-1 2 15,0-4-2-15,0 1 0 16,0-6-2-16,0 0 2 16,0-1 0-16,0 0 0 15,0-2 1-15,0-3-1 16,0 1-1-16,2 0-1 15,4 3-8-15,10 9-33 0,8 8-73 16,11 2-217 0</inkml:trace>
  <inkml:trace contextRef="#ctx0" brushRef="#br0" timeOffset="33431.76">9426 858 302 0,'0'0'82'16,"0"0"-13"-16,0 0 20 15,0 0-21-15,0 0 1 16,0 0 2-16,0 0 3 16,0-52-18-16,0 48 7 15,0 4-24-15,0 0 1 16,0 0-11-16,0 0-13 16,0 0-11-16,0 0-5 0,-2 18-8 15,-4 14 8-15,1 10 7 16,-2 6 3-16,0 4 0 15,3 0-1-15,0-2 0 16,2-1-5-16,2-7-3 16,0-6 1-16,0-7 2 15,0-6-3-15,10-9 1 16,4-7-4-16,8-7 4 16,7 0-2-16,7 0 0 15,4-8-17-15,-2-13-28 16,-3-1-12-16,-10-2-37 15,-7-3-62-15,-15-4-66 0</inkml:trace>
  <inkml:trace contextRef="#ctx0" brushRef="#br0" timeOffset="33814.81">9177 1061 478 0,'0'0'180'0,"0"0"-116"16,0 0 31-16,0 0 3 16,0 0-56-16,0 0-25 15,106-73-8-15,-56 59 2 16,4 1-9-16,-1-2 3 16,0 3-3-16,-1-1-2 15,-6 6 4-15,-5 1 2 0,-12 5-6 16,-10 1 1-16,-5 0-1 15,-5 0-1-15,-7 0-6 16,0 0 7-16,0 1 0 16,0 12 14-16,3 8 1 15,0 0 3-15,-3 2 7 16,0 2-4-16,0 1-9 16,-2 0-5-16,0 2-2 15,0-2-2-15,0 1 2 16,0-4-5-16,0 1-6 0,-2-7-51 15,-12-6-95 1,-1-11-154-16</inkml:trace>
  <inkml:trace contextRef="#ctx0" brushRef="#br0" timeOffset="34107.08">9807 827 859 0,'0'0'2'0,"0"0"2"16,0 0-4-16,0 0 29 16,0 0-8-16,0 0-14 0,-44-117-5 15,44 99 0-15,0 6-1 16,0 5 9-16,0 1-5 15,0 5-4-15,4 1-1 16,1 0-3-16,-1 0-19 16,-4 11-32-16,0 11-30 15,0 3-46-15,-11 0-139 16</inkml:trace>
  <inkml:trace contextRef="#ctx0" brushRef="#br0" timeOffset="34781.71">9807 827 563 0,'66'83'348'0,"-62"-83"-343"16,0 0 0-16,-4 0-5 15,4 17 25-15,-4 13 2 16,0-1-8-16,0 5 6 15,0-3-4-15,0-4-5 16,0-3 3-16,0-3-12 16,0-7-4-16,0-6 0 15,0-4 2-15,0-4-5 16,0 0 9-16,3 0 2 16,-3 0-2-16,2-8 0 15,0-16-9-15,2-9-30 0,6-6-13 16,5-5 5-16,10 0-26 15,4 4 25-15,4 5 26 16,5 11 13-16,-3 10 4 16,-4 8 9-16,-2 6-6 15,-4 0 5-15,-2 14 2 16,-4 18-3-16,1 4 13 16,-3 5-10-16,-7 0 4 15,-3-2-11-15,-7-3 6 16,0-8-7-16,0-6-5 0,0-10-1 15,0-6 6 1,0-6-4-16,0 0 3 0,0 0 6 16,-5-18-8-16,1-10-3 15,4-8-14-15,0-4-4 16,2 0-13-16,21-3-6 16,6 10 17-16,2 6 17 15,2 10 3-15,-4 6 3 16,0 9 5-16,3 2-6 15,-3 0 15-15,2 13 0 16,0 10-1-16,-5 4 1 16,-4 2-9-16,-5 3 2 15,-11 1-5-15,-4 2-1 16,-2 1 0-16,0-1-4 16,-8-2 0-16,-11 2-4 0,2-5-63 15,1-6-122-15,9-10-80 16</inkml:trace>
  <inkml:trace contextRef="#ctx0" brushRef="#br0" timeOffset="35248.51">10777 1113 590 0,'0'0'229'0,"0"0"-229"15,0 0 1-15,0 0 5 0,0 0 27 16,0 0-2-16,122-32-21 16,-99 25-5-16,4-1-4 15,-1 0 4-15,0-4-3 16,-1 0 4-16,-9-3 4 16,-3-2 12-16,-4 1 4 15,-5 0-6-15,-4 3-10 16,0-2-1-16,0 3-7 15,0 3-1-15,-11 2 2 16,-4 0 1-16,-7 0-1 16,-5 5-2-16,-4 2 3 15,-1 0 1-15,-1 4-1 16,4 14-1-16,0 6-1 0,4 3 0 16,8 7-1-1,5-1 4-15,8 3 0 0,4 1 0 16,0-3-3-16,7-2 1 15,15-7 4-15,5-4-6 16,6-5 0-16,9-6 4 16,10-8-5-16,8-2-14 15,2 0-15-15,-4-18 0 16,-9-4-26-16,-8-4-122 16,-14-4-281-16</inkml:trace>
  <inkml:trace contextRef="#ctx0" brushRef="#br0" timeOffset="41431.93">26048 10258 131 0,'0'0'219'16,"0"0"-167"-16,0 0 22 15,0 0 12-15,0 0-13 16,0 0-16-16,0 0-4 15,51 0-9-15,-48 0-25 16,-1 0-3-16,-2 0-7 0,0 0-4 16,0 0 5-16,0 0 2 15,0 0 0-15,0 0 5 16,0 0-4-16,0 0 1 16,0 0 0-16,0 0 4 15,-8 0 0-15,0-1 0 16,-7-2 13-16,-1 2-16 15,-7-1-4-15,-10 0 2 16,-11-4-11-16,-17 0 7 16,-15 0-4-16,-6 1-5 15,-5 0 0-15,0 2-1 16,2 2 6-16,1 1 2 16,4 0-7-16,1 0 2 15,8 0 3-15,3 0-4 16,-9 1 0-16,-2 6-1 0,-15-1 0 15,-11 0 0-15,-6 1 1 16,-3 2 7-16,-2 3-10 16,-7-3 4-16,-1 1 3 15,-3 0 3-15,-2 1-7 16,6-1 0-16,3-4 1 16,-1-1 2-16,1 1-4 15,0 0 0-15,4-1 0 16,5-1 0-16,6-2 5 15,2 2-2-15,12 0-2 16,7 0 2-16,12 3-3 16,5 0 0-16,3-3-2 0,4 2 4 15,-3 0-1 1,1-2-1-16,-1 0-1 0,-1 0 0 16,2 2-8-16,-1-2 13 15,1 2-8-15,-3 0 2 16,-2 1-2-16,-2 2 2 15,0-3 2-15,2 2 0 16,3 2 2-16,-1-4-2 16,3 2-1-16,2-4 1 15,2 0 4-15,2 0-4 16,0-2 0-16,4 0 7 16,0 0-7-16,-2 0-6 15,2-2 4-15,0 2-1 0,0 0-1 16,0 1 4-16,4 0-2 15,-1 1 4-15,2 2-2 16,-2-1 8-16,-1 0-6 16,0 1-2-16,-4 1 0 15,0-2-1-15,-4 1 2 16,-4 3-8-16,-3-2 13 16,-3 6-8-16,-8-2 4 15,-6 3 5-15,-1 3-7 16,1-4 1-16,4 3-2 15,2-1 1-15,4-1-1 16,10 0 1-16,4-3 2 0,5 4-1 16,6-1 0-16,1-1-1 15,0 2 1-15,0-1 1 16,-3 2-1-16,5 0-1 16,1 0 0-16,5 1 0 15,3 0 3-15,-1 1-6 16,0 3 3-16,-2 1-3 15,-2 0 3-15,-2-1 1 16,-3 4 1-16,3-2-2 16,-3 2-2-16,-1-1 2 15,-2 2 0-15,2 1 1 16,1 2-3-16,7 0-1 16,7 2 2-16,4 1-6 15,10-3 2-15,3 0 3 16,3 1 2-16,5 3 0 0,1 1-2 15,-2 2 2-15,3 2 5 16,-5 1-5-16,3 2 2 16,-4-2-2-16,4 0 0 15,-1-3-2-15,3-1 4 16,2-2-4-16,2-1 4 16,-2-1-3-16,2 2 1 15,0 2 0-15,0 3 1 16,0 2 0-16,0 1-1 15,0 4 0-15,0-1 0 16,0-1 1-16,0-4-1 16,0 0-1-16,0-1 1 0,6-2 0 15,-2 0 0 1,1 2 1-16,-3-2-1 0,-2 0 2 16,2 1-2-16,-2-3 0 15,2 0 0-15,2-2 1 16,6 0-1-16,-1-4-1 15,4 0 0-15,1-1 0 16,-1-4 1-16,5 4 0 16,-3-4-1-16,3 4 1 15,0-4 1-15,2 2 1 16,-2 2-2-16,5 1 1 16,5 5-1-16,8-1 0 15,4-2 3-15,2-4-3 16,-1 0-1-16,-4-4 1 15,-3 0-3-15,-8 0 3 0,-1-2 1 16,-5 2 2-16,2-2-3 16,1 0-3-16,4 2 3 15,1 0 2-15,3 0-2 16,5 3-3-16,4-3 3 16,0 2 3-16,5-5-2 15,-3 3 0-15,-7-4-1 16,-1 1-1-16,-5-1 1 15,0-4 0-15,-2-1 0 16,0 2 0-16,2-3-1 0,0 0 1 16,2-2 0-1,0 0-4-15,4 0 4 0,3-4 1 16,0-2-1-16,0 3 0 16,-4-4 0-16,-1 1 0 15,-4 2-5-15,4 0 3 16,1 0-4-16,3 2-1 15,1 0 6-15,7 1 0 16,1-2 1-16,4 3-2 16,-1-8-1-16,-2 6 3 15,-2-4-2-15,-1 0 2 16,-4 2-5-16,3-2-2 16,-1 1 1-16,7-4-4 15,2-1 1-15,4 0 8 16,6 0-8-16,-1 0-6 0,0 0 9 15,2 0 1-15,-1 0-1 16,1 0 2-16,0 0-4 16,3 0 8-16,-1 0 0 15,-1 2 0-15,-3 1 0 16,2 0 0-16,3 4 0 16,5-3 2-16,3 0-1 15,2-3 0-15,4 1 0 16,-2 2-1-16,-1 0 2 15,-5 0-1-15,-4 1 1 16,-3-1-2-16,0-2 0 16,0-1 1-16,3 1-1 15,2-2 0-15,-3 0 0 16,3 0 2-16,1 0-2 0,-3 0 0 16,-1 0 2-16,1-2-2 15,4 1-2-15,3-4 1 16,2 4 1-16,0-1 0 15,3-1 0-15,4-1 0 16,0-1-5-16,6 0 5 16,-5 1 0-16,-3 0 0 15,-3 3 0-15,-7-3 3 16,-2-1 0-16,0 1-2 16,-3-1 0-16,2 1 0 15,1-1 3-15,0 1 0 0,-3-4-3 16,-3 2-1-1,-3-2-2-15,0 2 2 0,0-1-1 16,3 1-1-16,1-3 2 16,4 3 0-16,1-2 0 15,0 4 0-15,2-4 2 16,-2 2-2-16,2 0 1 16,0-2-2-16,-2 0-1 15,1 0 2-15,1 2-1 16,-2 1 1-16,5-4 3 15,-1 3-3-15,-2-2 2 16,1 2-1-16,-1-2-1 16,0 2 0-16,1 0 0 15,-3-4 0-15,0 2 0 0,-7-2 2 16,0-2-2-16,-1 2-2 16,1 0 1-16,-2-2 1 15,5 0-1-15,-1 0 2 16,1 0 0-16,-3-2 0 15,-4-1 1-15,-6 2-2 16,-3-1 0-16,-3-3 2 16,2 4-1-16,2-8-1 15,8 1 0-15,3 0 0 16,3-6 1-16,7 0 0 16,8-4 1-16,-1-2-1 15,-1 2 7-15,0-2 7 16,-8-2-2-16,-5 0-5 0,-4 1-3 15,-2 2 4-15,-3 0-7 16,-1 3-2-16,-2 0 0 16,-6 2 2-16,1 2-2 15,-1-2 3-15,2 1 7 16,-4-4-7-16,-1 3-2 16,-3-2 4-16,-5 0 1 15,-4 2-3-15,-10 0 0 16,-6 2 6-16,-4-3-4 15,-4-1-2-15,2 0-2 16,-5-2 1-16,5 0-2 16,2 0 1-16,3 0-1 15,1 0 1-15,4 0 0 16,-2 0-1-16,-1-1 4 0,-3 0-4 16,-1 0 1-16,-8-1-1 15,-4 2 0-15,0-2-2 16,0 1 2-16,0 6 0 15,-12 0 1-15,3 2-1 16,1 2 1-16,-4-2 0 16,1 0-1-16,-2-2 0 15,-3-4 0-15,-4 1-1 16,-4-4-4-16,-3 1 5 16,-2-4-2-16,-2 3-1 15,0-4 3-15,4 5-2 0,2 4 4 16,1 1-1-16,-1 2 2 15,-1 1-2-15,-3-1-1 16,-6 1-3 0,-8 1-2-16,-6-3 2 0,-11 4 3 15,-2-4 4-15,4 1-4 16,2 3 0-16,11-4 1 16,5 3 1-16,6 0-1 15,3-2 1-15,0 2 0 16,-2-4-2-16,-7 0 2 15,-7-2-2-15,-9 4-3 16,-11 0 3-16,-6-1-6 16,-6 2 6-16,2 2-1 15,-1 2-2-15,9 5 2 0,6 1-3 16,5 2 4-16,5 0 6 16,2-1-6-16,2 2-3 15,-3 0-8-15,4 0 11 16,-6 0 1-16,-2-2-1 15,-6 0-2-15,-3 0 2 16,-8-2 0-16,1 4 1 16,1 0 1-16,9 1-1 15,12 2 2-15,8-3-3 16,7 2-1-16,4 0 1 16,2-3-2-16,-5 4 3 15,-3-3-2-15,-9 0 1 16,-4-1-8-16,-8 4 0 0,-5-2-1 15,3 5 1-15,13-1 5 16,20 3-7-16,14 0 6 16,13 2-3-16,0 0-3 15,0 0 10-15,0 0-3 16,0 0-10-16,2 0-1 16,7 0-12-16,1 0-8 15,0 0 6-15,3 0 4 16,5 0 23-16,0 0-8 15,0 0 9-15,-5 0 3 16,-3 0 1-16,-8 0 1 16,-2 0 14-16,0 0-6 0,0 0-13 15,-16 0 2-15,-13 0 0 16,-9 0 3-16,-4-3-2 16,9-1 4-16,10 0-7 15,10 1 3-15,8 1-3 16,5 2 0-16,0 0-46 15,5-5-155-15</inkml:trace>
  <inkml:trace contextRef="#ctx0" brushRef="#br0" timeOffset="48148.36">22487 10365 330 0,'0'0'52'0,"0"0"-47"0,0 0 0 16,0 0 5-16,0 0 18 16,0 0 4-16,0 0-21 15,92-34 2-15,-76 34 12 16,-8 0 10-16,-1 0-1 15,-3-2-6-15,0-1-11 16,0 2 2-16,-2 0 12 16,0 1 16-16,0-3-8 15,-2 3-11-15,2 0-8 16,-2 0-4-16,0 0-3 16,0 0 5-16,0 0-1 15,0 0 4-15,0 0 1 0,0 0 4 16,0-2 1-16,0 0 0 15,-4-2-4-15,-14 0-1 16,-3-2-11-16,-5 0-4 16,-1 0 2-16,1 2-1 15,-3-2-5-15,0 4-2 16,0-1 2-16,0 2-3 16,-3 1 0-16,3 0 2 15,-2 0-1-15,0 0-2 16,0 0 0-16,-3 0-1 15,5 0 2-15,3 0 1 16,-1 0 2-16,3 0-1 0,1 0 0 16,-1 4-2-16,-1-4 8 15,-4 3-7-15,-2-3 0 16,-7 5 6-16,-4-4-7 16,-12 4 0-16,-1-1 4 15,-4 0-2-15,1 0-2 16,10 2 0-16,5-2 0 15,3 2 0-15,7 2 3 16,2-3-3-16,0 2 1 16,-1-1 0-16,-1-2-1 15,-7 2 0-15,-7 0-1 16,-5 2 1-16,-6 2 3 16,-4 0-2-16,3 2 7 15,-1 0-4-15,2 2-3 16,4 0 2-16,0-2-3 0,0 2-1 15,-1 2 1 1,-3-4 2-16,0 3 0 0,-2-2-2 16,0-1 0-16,4 1 0 15,5-1 3-15,4 0-3 16,3-3 0-16,1 4-1 16,3-2-1-16,0 1 2 15,-2 1 0-15,-5-1-2 16,4 0 1-16,3 0 1 15,1 0 0-15,8-2-4 16,1 0 4-16,6-4 5 16,6 0-5-16,0 2 0 0,-2-2 0 15,-5 2 0 1,-2 1 1-16,-1-1 3 0,-6 3-3 16,-4 1-1-16,-2 4 0 15,-1-2 3-15,-2 2-3 16,7 3-1-16,1-7 1 15,3 5-1-15,3-1 0 16,0-1-1-16,2 0 2 16,1-1 2-16,-1 2-2 15,0 2 0-15,-1 1 0 16,1 1 2-16,0 0-1 16,5-2-1-16,6 2-7 15,3-4 5-15,2 2 2 0,1-2 0 16,4 1-2-16,-5 0 2 15,-3-1 0-15,-1 0 1 16,-8 2 0-16,-4 3-1 16,-8-4 4-16,-7 5-3 15,-7-2 4-15,2 0-5 16,4 1 0-16,10-2 1 16,8-1-1-16,6 0 0 15,5 3-2-15,1-8 2 16,2 2-3-16,2 1 4 15,2-3-1-15,1 2 0 16,1 1-1-16,1 0 1 0,-1 4 0 16,3 0 0-16,2 0-4 15,0 0 7-15,0 2-4 16,0 0 2-16,0 3-1 16,0 0 0-16,0 0 1 15,0 0 0-15,0 0-1 16,-15-1 0-16,-8 2 1 15,-2-3 0-15,4 6-1 16,-2-2 0-16,3 0-1 16,5 3 1-16,3-1 2 15,5-4-2-15,1 4 0 16,4-2 0-16,-3 3 0 16,3 3 0-16,-2-3 0 15,-3 4 1-15,2-3-1 16,3 2 0-16,2-3 0 0,0 0-3 15,0-2 3-15,4-2 1 16,6-2 1-16,1-2-2 16,0 0 1-16,-2-1-1 15,-2-4 0-15,-3 4 0 16,0-3 1-16,1 1 0 16,1 1-1-16,1 3 0 15,-2-2 0-15,-1 2 0 16,3 1 0-16,1-2 0 15,4 2 0-15,1 2 0 16,3-1-1-16,-1 0 1 16,3 3 0-16,2-6 0 15,0 1 0-15,-2-5-1 16,0-4 1-16,0-1-1 0,-3 0-3 16,1-3-23-16,-5-1-36 15,3 0-45-15,3-9-176 16</inkml:trace>
  <inkml:trace contextRef="#ctx0" brushRef="#br0" timeOffset="55849.6">6314 2427 536 0,'0'0'100'16,"0"0"-28"-16,0 0 21 15,0 0-11-15,0 0-15 16,0 0-16-16,0 0 2 15,-4-1-7-15,4 1-15 16,0 0-11-16,0 0-1 16,0 0-6-16,0 0 7 15,0 0-11-15,0 0-5 16,0 0-4-16,0 0-5 16,0 10 1-16,0 14-1 15,6 8 3-15,3 4 4 0,0 5 3 16,-4 0-3-16,-3-2 0 15,-2 1 1-15,0-4-2 16,0 0-1-16,0-2 0 16,0-6-53-16,-11-6-71 15,3-12-182-15</inkml:trace>
  <inkml:trace contextRef="#ctx0" brushRef="#br0" timeOffset="56682.52">6748 2464 512 0,'0'0'150'0,"0"0"-79"16,0 0 35-16,0 0-21 16,0 0-43-16,0 0-33 15,-17 2-5-15,3 16 8 16,-1 8 16-16,-8 5 3 16,3 6-8-16,-5 2-1 15,6 1-8-15,3-2-7 16,3-4 0-16,9-4 1 0,4-6-7 15,0-5-1-15,0 0-1 16,8-7-1-16,15-1-4 16,6-6-17-16,4-5 19 15,-2 0-6-15,-4 0 3 16,-10-5-7-16,-3-10 13 16,-9-3-3-16,-5-2-10 15,0-2-7-15,-25-2-8 16,-6-2 12-16,0-2-4 15,4 0-6-15,6 0-18 16,10-3-21-16,7 0 13 16,4 2 38-16,0-1 5 0,21 2 10 15,2 2 0-15,8 2 16 16,-2 8 9-16,5 2-4 16,-3 6-11-16,-2 6 2 15,0 2-8-15,-2 0 3 16,-5 10-6-16,-4 14 3 15,-4 10 15-15,-4 4 8 16,-7 4 0-16,-3 1 4 16,0 1-14-16,0-2-2 15,0-2 0-15,0-4-11 16,-3-8 5-16,3-4-8 16,0-6-1-16,0-5 2 15,7-6-2-15,13-5 5 0,5-2-3 16,6 0 4-16,9-9 9 15,1-16-14-15,-1-7 7 16,-5-5-2-16,-8-6-5 16,-10-3-1-16,-7-2 0 15,-10 1 6-15,0 3-5 16,-4 10-2-16,-23 10 1 16,-5 12-1-16,-3 12-6 15,-6 0 1-15,-1 10-21 16,2 18-39-16,4 4-103 15,12-1-21-15</inkml:trace>
  <inkml:trace contextRef="#ctx0" brushRef="#br0" timeOffset="60209.52">12013 836 800 0,'0'0'72'15,"0"0"-54"-15,0 0 24 16,0 0 12-16,0 0-30 16,0 0-17-16,0 0 7 15,-18 108 7-15,16-58-12 16,2 1-1-16,0-5-2 15,0 0-6-15,14-4 0 16,10-4-3-16,5-6-53 16,9-10-78-16,2-11-156 15</inkml:trace>
  <inkml:trace contextRef="#ctx0" brushRef="#br0" timeOffset="61117.25">12477 992 629 0,'0'0'33'0,"0"0"-33"16,0 0 0-16,0 0 30 16,0 0 8-16,0 0-14 15,-34-94-18-15,34 76 31 16,2 2 22-16,14 4-14 15,2 4-13-15,-2 6-6 16,1 2-11-16,1 0-12 16,0 16-3-16,-2 10 3 0,-3 4 0 15,-6 2 11-15,-3-2-3 16,-4-1-3-16,0-6 2 16,0-5-5-16,0-6-3 15,0-6-1-15,0-6 7 16,0 0-7-16,0 0 14 15,0-1-12-15,0-20-3 16,2-7-26-16,16 0 9 16,2-4 9-16,3 2 3 15,1 4-7-15,0 2 11 16,-3 6 0-16,-3 6 1 16,-7 8 6-16,-5 4 13 15,-2 0-14-15,1 0-5 16,2 10 3-16,2 10 2 0,-3 4 4 15,-1 1-1-15,-1-4-7 16,-1-3 4-16,1-5 0 16,1 0-4-16,-1-9 1 15,5-2-2-15,4-2 2 16,3 0 4-16,4 0-2 16,5-4 0-16,-2-12-2 15,0-4-2-15,-3-6-2 16,-2 0 2-16,-2-2-1 15,-3 0 2-15,-2 7 1 16,-4 8-2-16,-5 7 2 16,0 6 5-16,-2 0-1 0,2 0-6 15,-2 6-8-15,5 12 4 16,-3 6 4-16,0 0 3 16,0-2 1-16,-2-4-4 15,5-5 1-15,0 2 0 16,1-7 3-16,7 0-1 15,-1-2-2-15,3-1 0 16,1-5-1-16,-3 0-1 16,1 0-17-16,-3 0 5 15,0-17-14-15,-2-3-4 16,0-2-6-16,-3-2-17 16,-1 5 27-16,-1 0 26 15,-1 9 1-15,-1 4 2 0,0 4 7 16,-2 2-4-16,0 0-5 15,2 2-3-15,1 14 3 16,-3 6 0-16,0 0 5 16,0 5-5-16,0-2 0 15,0 0-14-15,4-4-79 16,-2-3-91-16,2-6-125 16</inkml:trace>
  <inkml:trace contextRef="#ctx0" brushRef="#br0" timeOffset="61470.03">13335 677 795 0,'0'0'42'0,"0"0"-34"15,0 0-8-15,0 0 44 16,0 0-24-16,0 0-13 16,-85-24-7-16,60 7-3 15,5-6 0-15,11-2-18 16,7 0-37-16,2 1 24 16,0 6 16-16,5 6 18 15,10 4 8-15,-1 3 7 16,-3 5 0-16,0 0-15 0,0 5 0 15,-2 17-15-15,-3 4 14 16,-6 6-8-16,0 0-49 16,-2 0-28-16,-16 0-84 15,1-6-90-15</inkml:trace>
  <inkml:trace contextRef="#ctx0" brushRef="#br0" timeOffset="61584.24">13335 677 811 0</inkml:trace>
  <inkml:trace contextRef="#ctx0" brushRef="#br0" timeOffset="62596.23">13335 677 811 0,'70'89'104'0,"-67"-89"-102"0,-3 0 3 0,0 0 48 0,0 4-22 0,0 14-17 15,0 4 7-15,0 4 0 16,0-2-8-16,0-2-2 15,0 0-8-15,0-5-1 16,0 0 1-16,0-5-2 16,0-4 2-16,0-5-3 15,0-3 2-15,0 0 1 16,0 0 3-16,0 0 2 16,7-17-5-16,6-7-3 15,0-4-11-15,5-4-1 0,-2-1-14 16,-1 6-5-16,1 1 15 15,-5 10 16-15,-4 7-2 16,-3 6 4 0,-4 3-4-16,0 0 1 0,4 0-5 15,0 10-2-15,2 11 8 16,3 2 1-16,-3-2 6 16,1 2-4-16,2-7 1 15,0-2-1-15,2-4 0 16,0-6-3-16,2-2 3 15,6-2 1-15,0 0-4 16,1 0-4-16,1-14 0 0,-2-6-6 16,-3 0-1-1,-5-4-2-15,-1 0-2 0,-6 2 0 16,0 0 8-16,-2 5 4 16,-2 6 3-16,0 5 9 15,0 6 0-15,0 0-7 16,0 0-2-16,0 0-1 15,0 0-4-15,0 16 5 16,0 6 8-16,0 0-2 16,3 2 15-16,-1-4-8 15,0-2-1-15,2-2-1 16,-2-4-11-16,6-3 3 16,-2-2-2-16,3-3-1 15,4 0-1-15,5-2-12 16,0-2 0-16,0 0-13 0,2 0 4 15,-5-15 9-15,1-4-2 16,-5-7-3-16,-5-2-22 16,0-1 4-16,-6-2 16 15,0 5 19-15,0 3 1 16,0 10 1-16,0 7 3 16,0 2 26-16,0 4-21 15,0 0-2-15,0 0-7 16,4 17 0-16,5 8 17 15,-1 0 0-15,4 0 6 16,-1-1-9-16,2-6 7 16,-1-2-17-16,0-5 0 0,2-2-1 15,4-7 2-15,4-2-3 16,3 0-2-16,2 0-18 16,2-6-4-16,-3-14 1 15,-4-6-13-15,1-8-20 16,-6-5 16-16,-1-3 7 15,-3-3 2-15,-5 2 22 16,-6 4 7-16,-2 10 3 16,0 13 51-16,0 13-42 15,0 3-6-15,0 0-6 16,-5 6 0-16,-6 17 13 16,-2 11 10-16,-1 10-2 15,-1 4 8-15,3 7-11 16,1 1-4-16,5 1-1 15,-1-6-12-15,5-1 7 0,2-1-8 16,0-7-19-16,0-5-64 16,0-8-83-16,0-14-231 15</inkml:trace>
  <inkml:trace contextRef="#ctx0" brushRef="#br0" timeOffset="63282.35">14174 830 742 0,'0'0'89'0,"0"0"-86"16,0 0 10-16,0 0 42 16,0 0-36-16,0 0-15 15,83-32-4-15,-43 22 4 16,5-1-4-16,1 0 6 15,1-3-6-15,-5-2 0 16,-4-3-3-16,-9 4-3 16,-6-1 6-16,-13 6 0 15,-2 4 0-15,-8 3-1 16,0 3 1-16,0 0 3 16,0 0-3-16,0 0-3 15,-18 0 3-15,-5 0 2 16,-2 0 2-16,2 4 4 0,4 11-1 15,4 2 4-15,1 1-2 16,8 7-5-16,4-1 3 16,2 2-2-16,0 2-4 15,2-2 1-15,18-2-1 16,9-2 3-16,5-5-4 16,3-6 3-16,3-5-7 15,7-6 2-15,2 0-24 16,0-6-8-16,-2-14-2 15,-9-4-5-15,-5-4 21 16,-11-5-16-16,-4 0-17 16,-11 0 1-16,-5 10 32 0,-2 9 20 15,0 4 1-15,0 7 1 16,-4 3-2-16,-1 0 0 16,3 0-1-16,2 0 1 15,0 21 7-15,0 3 23 16,21 8 3-16,2 2-5 15,2 4 16-15,0-2-7 16,-5 0-3-16,-3-3-11 16,-10-7-11-16,-7-4-1 15,0-7-4-15,-2-2-4 16,-25-4 4-16,-7-6-7 16,-5-3-8-16,-1 0-21 15,4-7-73-15,12-8-77 16</inkml:trace>
  <inkml:trace contextRef="#ctx0" brushRef="#br0" timeOffset="63536.95">15259 378 693 0,'0'0'204'0,"0"0"-196"0,0 0 9 16,118 5 40-16,-93 45 21 15,0 19-46-15,-10 25-23 16,-8 9 14-16,-7 10-22 16,-22 2 4-16,-36 0-5 15,-32-2-30-15,-23-13-135 16,-21-16-187-16</inkml:trace>
  <inkml:trace contextRef="#ctx0" brushRef="#br0" timeOffset="66898.36">10173 2524 625 0,'0'0'44'0,"0"0"-25"0,0 0 82 16,0 0 8-16,0 0-68 16,0 0-41-16,-3-60 3 15,-18 54-3-15,-8 5 6 16,-6 1 9-16,-2 0-12 15,3 0 5-15,8 0-7 16,8 9-1-16,7 7-6 16,4 4 5-16,7 2-5 15,0 6 5-15,0 2 0 16,14 2 1-16,12 5 0 16,1-3 1-16,-2 0-1 15,-5-1 3-15,-5 3-1 16,-3-7-2-16,-8-2 0 0,-4-8 2 15,0-3-1-15,0-1-1 16,0-8 0-16,-12-3 5 16,-5-2 4-16,-5-2 14 15,-5 0-8-15,0-4-6 16,7-11-9-16,9-10-2 16,11-5-34-16,0-8 17 15,7-5 3-15,19-1-6 16,8-1-6-16,4 1 26 15,2 2 2-15,-3 6 22 16,-1 3 2-16,-9 7-1 16,-9 8-2-16,-7 6-7 0,-9 8-8 15,-2 2-6 1,0 2-7-16,-2 0-44 0,-20 0-31 16,-5 8 3-16,3 7-71 15,10-2-93-15</inkml:trace>
  <inkml:trace contextRef="#ctx0" brushRef="#br0" timeOffset="67313.06">10542 2591 891 0,'0'0'35'0,"0"0"-33"16,0 0 1-16,0 0 25 16,0 0-14-16,0 0 2 15,-46 94 3-15,34-58 0 16,10 0-8-16,2 1-2 16,0-6-9-16,14-3 3 15,13-5-1-15,4-8-1 16,2-5-1-16,3-10-8 15,2 0-15-15,-1-7-12 16,4-24 4-16,-3-11 15 16,-5-6 16-16,-4-8 3 0,-14-4 10 15,-10 4 6-15,-5 3 3 16,-11 13-9-16,-20 14-4 16,-9 13-9-16,-5 10-10 15,-4 3 4-15,2 10-14 16,7 22-2-16,7 11-49 15,15 1-88-15,9 2-47 16</inkml:trace>
  <inkml:trace contextRef="#ctx0" brushRef="#br0" timeOffset="70353.17">6301 4284 161 0,'0'0'443'16,"0"0"-380"-16,0 0-4 0,0 0 83 16,0 0-41-16,0 0-44 15,29-73-17-15,-29 73-15 16,0 0-4-16,0 0-21 16,0 0-1-16,2 18-8 15,2 14 8-15,1 8 1 16,-3 8 2-16,0 2 2 15,-2 3 2-15,0-2-6 16,0 0 3-16,0-1-1 16,0-6-4-16,2-4-66 15,-2-14-78-15,4-12-211 16</inkml:trace>
  <inkml:trace contextRef="#ctx0" brushRef="#br0" timeOffset="70591.34">6640 4239 964 0,'0'0'37'0,"0"0"-28"16,0 0 86-16,0 0-52 15,0 0-43-15,0 0-15 16,10 30 15-16,-10 8 1 15,0 4 0-15,0 4-1 16,0 0-1-16,0 2-44 16,-4 1-70-16,-2-8-61 0,0-6-161 15</inkml:trace>
  <inkml:trace contextRef="#ctx0" brushRef="#br0" timeOffset="71296.14">7020 4373 568 0,'0'0'110'16,"0"0"-84"-16,0 0 34 16,0 0 78-16,0 0-59 15,0 0-55-15,2-16-17 16,-2 16-5-16,0 21 2 15,-4 4 5-15,-5 11 4 16,0 3 1-16,2 0-6 16,5 0 3-16,2-3-5 15,0-6-4-15,2-4-2 16,21-7 4-16,4-6-1 16,4-9-3-16,2-4 0 15,5 0-4-15,0-14 0 16,-5-16-3-16,-2-8 3 0,-4-7 3 15,-7-9 0 1,-9-1 2-16,-11-2 0 0,0 1-1 16,-22 12-2-16,-14 10-7 15,-4 18 4-15,-2 14 3 16,-1 2 2-16,1 12-5 16,5 18 1-16,3 6 4 15,8 8-33-15,12 4-64 16,14-1-140-16,0-5-155 15</inkml:trace>
  <inkml:trace contextRef="#ctx0" brushRef="#br0" timeOffset="75180">10085 4223 289 0,'0'0'108'15,"0"0"-96"-15,0 0 19 16,0 0 53-16,0 0-26 16,0 0-9-16,-73-2 0 0,67 2 15 15,-1-2 2 1,0 0-25-16,-2 0-4 0,3 2-18 15,-3-2 0-15,7 0-5 16,2 2-2-16,0 0 3 16,0-2-2-16,0 0-3 15,0-7-5-15,13 2-5 16,12-5-4-16,4 0 4 16,2 2 6-16,0-2-2 15,-4 2 4-15,-5 3 9 16,-4 3 3-16,-7 4 5 15,-2 0-10-15,0 7-15 16,-1 19 0-16,-1 6 4 16,-2 8 3-16,-5 2 3 0,0 2-1 15,0 0 0 1,0 0-3-16,0-4-2 0,-5-1-3 16,3-5 1-16,2-7-1 15,0 0-1-15,0-7-20 16,0-1-67-16,0-6-29 15,-5-3-118-15,-3-10-42 16</inkml:trace>
  <inkml:trace contextRef="#ctx0" brushRef="#br0" timeOffset="75373.14">9921 4448 442 0,'0'0'162'0,"0"0"-143"15,0 0 2-15,127-83 83 16,-76 60-35-16,3 4-33 16,-1 1-26-16,-2 4-10 15,-5 4-2-15,-4 4-61 16,-9 0-73-16,-4 2-132 16</inkml:trace>
  <inkml:trace contextRef="#ctx0" brushRef="#br0" timeOffset="75594.05">10679 4121 658 0,'0'0'88'0,"0"0"-71"15,0 0 29-15,0 0 47 16,127-79-44-16,-114 75-48 15,-9 4-1-15,-1 0-28 16,-1 0-34-16,-2 6-33 16,0 7-14-16,-11-4-20 15,-14 2-131-15</inkml:trace>
  <inkml:trace contextRef="#ctx0" brushRef="#br0" timeOffset="75978.61">10679 4121 455 0,'-54'27'106'0,"54"-18"-101"16,0 5 45-16,0 6 61 16,0 6-12-16,0 3-36 15,0 6-9-15,0-1-18 16,0 0-3-16,0 1-10 16,-6-6-16-16,-1-6 1 15,2-3-3-15,3-6-4 16,0-8 2-16,2-4 2 15,0-2-2-15,0 0 10 0,0 0 3 16,0-15 3 0,2-9-19-16,10-2 1 0,3-1-2 15,3 4 2-15,-1 6-2 16,6 6 0-16,-3 5 0 16,7 6-3-16,4 0 2 15,2 10-3-15,1 12 5 16,-7 6 4-16,-10 0-4 15,-11 0-1-15,-6 3 1 16,-6-5 0-16,-32-2-8 16,-15-7-20-16,-12-4-40 15,-2-9-81-15,9-4-107 16</inkml:trace>
  <inkml:trace contextRef="#ctx0" brushRef="#br0" timeOffset="77915.17">6630 5648 546 0,'0'0'50'0,"0"0"-23"16,0 0 62-16,0 0 7 15,0 0-51-15,0 0-30 16,-67-17 17-16,43 33 1 16,-3 4-2-16,3 2-10 15,-1 4-9-15,7 0-5 16,7 0-3-16,5-2-4 15,4-4 1-15,2-3 0 16,0-6-1-16,0-3-4 0,8-4-8 16,7-4 0-1,4 0 5-15,1-2 3 0,-1-13-6 16,0-8 10-16,-2-2 3 16,-3 4 1-16,-3 3 5 15,-5 6 15-15,-1 4 3 16,-2 6 11-16,-3 2-4 15,0 0-21-15,0 0-13 16,0 9-9-16,0 16 3 16,2 11 6-16,-2 4 3 15,0 0 5-15,0 2 1 16,0 0-8-16,0-2 5 16,0-1-5-16,0-5-1 0,0-4-28 15,-7-6-75-15,7-12-132 16,0-12-289-16</inkml:trace>
  <inkml:trace contextRef="#ctx0" brushRef="#br0" timeOffset="78328.83">6848 5786 917 0,'0'0'35'0,"0"0"-23"15,0 0 82-15,0 0-23 0,0 0-69 16,0 0 0 0,2 25-2-16,-2 0 4 0,0 2-4 15,0 1 1-15,12-2-1 16,1 0 2-16,5-2 0 16,5 1-1-16,-2-7-1 15,2-3 0-15,-5-5-8 16,-5-3-2-16,-2-6-1 15,1-1 3-15,1 0 8 16,1-11 6-16,-1-15-5 16,-5-10 1-16,0-11 2 15,-8-4-2-15,0-6 4 16,0-1-3-16,0 8 4 16,-10 11 7-16,-1 18 3 0,0 9-16 15,0 9-1-15,-2 3-3 16,-12 7 1-16,-2 21-9 15,-4 9-3-15,6 7-42 16,12 3-45-16,9-1-44 16,4-6-104-16</inkml:trace>
  <inkml:trace contextRef="#ctx0" brushRef="#br0" timeOffset="85713.25">10211 5675 362 0,'0'0'254'16,"0"0"-180"-16,0 0-23 15,0 0 85-15,0 0-33 16,0 0-53-16,0 0-32 15,13-33 5-15,-13 33 6 16,-6 0-7-16,-10 0-15 16,-4 0-4-16,-7 0 5 15,-8 17-2-15,-2 5-1 16,0 4-2-16,-1 6 0 16,5 4-2-16,6 0-1 15,6 2 2-15,11-1-4 0,5-1 1 16,5-6 1-16,0-3-1 15,18-4-2-15,8-3-2 16,3-8 2-16,0-7 2 16,-4-5 2-16,-2 0-1 15,-8 0 3-15,-1-7-2 16,-8-8 5-16,-4 0-6 16,-2 1 1-16,0-2-1 15,-6-1-5-15,-17 3 5 16,-6 2 0-16,5 5 0 15,-1 1 0-15,6 6-6 16,2 0-38-16,4 0-59 16,3 0-124-16,7 12-42 0</inkml:trace>
  <inkml:trace contextRef="#ctx0" brushRef="#br0" timeOffset="86181.42">10511 5741 920 0,'0'0'54'16,"0"0"-51"-16,0 0 28 0,0 0 35 16,0 0-57-16,0 0-8 15,-35 51-1-15,14-20 14 16,6 1-8-16,4-2-4 16,6-2 1-16,5-2-1 15,0-2-1-15,12-6 0 16,15-4-1-16,4-3 0 15,0-10-1-15,2-1 1 16,-4 0-1-16,-4-10 1 16,-5-12 4-16,-6-10-2 15,-6-6 0-15,-8-8-2 0,0-2 0 16,-4 0-6-16,-14 12-17 16,0 13 5-16,0 16 10 15,3 7-19-15,-8 0-17 16,-1 25-11-16,-5 10-72 15,0 3-77-15,6 1-211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5:01:2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6748 6972 501 0,'0'0'147'0,"0"0"-139"0,0 0 28 16,0 0 112-16,0 0-88 15,0 0-10-15,25-103-19 16,-25 90 6-16,-9-1-14 16,-9 1-18-16,0 3 1 15,-6 1-6-15,-3 2 3 16,-4 4-5-16,0 0 4 15,0 3-4-15,2 0 4 16,4 0-4-16,7 10 2 16,7 5-6-16,7 3-2 0,4 3 0 15,0 8-4-15,4 3 12 16,21 5-1-16,1 3 3 16,6 1 2-1,-3-1-2-15,-2 2 1 0,-6-1-2 16,-3-7-1-16,-7-6 1 15,-4-6-1-15,-7-4 0 16,0-6-1-16,0-4-2 16,0-5 3-16,0 0 7 15,0-3 1-15,0 0 3 16,-7 0 5-16,-6 0 5 16,-1-12 0-16,1-12-15 15,5-9-2-15,6-3 2 16,2-6-6-16,0 2-13 15,4 2 5-15,11 6 8 0,1 4 0 16,-1 8 1 0,-1 1-1-16,-7 8 2 0,-3 3-2 15,-4 2-14-15,0 4-15 16,0 0-32-16,-13-2-76 16,-12-2-146-16,-2 1-205 15</inkml:trace>
  <inkml:trace contextRef="#ctx0" brushRef="#br0" timeOffset="296.81">6931 6898 752 0,'0'0'49'16,"0"0"-42"-16,0 0 24 15,0 0 26-15,0 0-42 16,0 0-11-16,135-35-4 16,-106 32 2-16,-4 3-4 15,-4 0 2-15,-11 0-36 16,-3 0-67-16,-4 0-93 15,-3 0-137-15</inkml:trace>
  <inkml:trace contextRef="#ctx0" brushRef="#br0" timeOffset="689.96">6998 6882 476 0,'0'0'221'0,"0"0"-172"16,0 0-42-16,0 0 59 15,0 0-30-15,0 0-29 16,0 72 14-16,0-38 25 16,0 2-23-16,0 4-3 15,0-4 1-15,0 0-13 16,0-5 3-16,0-7-7 0,0-6-3 16,0-9 2-16,0-5 3 15,0-4-3-15,0 3 6 16,0-3 1-16,0 0 1 15,6-3 1-15,10-15-8 16,2 0-3-16,2 3-1 16,2 1-10-16,5 7 3 15,7 6-2-15,3 1 5 16,1 4 4-16,1 18 4 16,-6 3-2-16,-12 8 1 15,-9 1-3-15,-12 4-12 16,-12-1-4-16,-34 0 14 15,-21-7 1-15,-13-8-41 16,-7-12-57-16,7-10-152 16</inkml:trace>
  <inkml:trace contextRef="#ctx0" brushRef="#br0" timeOffset="2076.46">10010 6796 556 0,'0'0'34'0,"0"0"-10"16,0 0 68-16,0 0 11 0,0 0-60 15,0 0-24-15,58-58-1 16,-37 48 0-16,4 1 3 16,5 3-1-16,-4 0-6 15,-1 4-9-15,-2 2-5 16,-6 0 0-16,-1 0-4 15,-3 0-8-15,-7 11-39 16,-6 4-70-16,0 3-55 16,-15-1-40-16</inkml:trace>
  <inkml:trace contextRef="#ctx0" brushRef="#br0" timeOffset="2532.33">9946 6806 394 0,'0'0'335'0,"0"0"-277"0,0 0-50 15,0 0 23-15,0 0 2 16,0 0-13-16,10 72 7 16,-7-34-9-16,-3 5 3 15,0-3 2-15,0-5-11 16,0-1-1-16,0-3-4 15,2-8-4-15,-2-3 2 16,5-8-2-16,-3-3-3 16,0-8 8-16,1-1-4 15,-3 0 14-15,4-4-1 0,2-18 1 16,6-6-17-16,3 0-1 16,6 2-6-16,-2 4 1 15,6 6-9-15,2 7 7 16,2 6 7-16,2 3-1 15,-2 3 1-15,0 24 0 16,-4 9-1-16,-6 10 3 16,-9 7-1-16,-10-2-1 15,0 2-7-15,-29-4 7 16,-14-6 0-16,-10-9 5 16,-7-10-5-16,-3-10-12 15,3-12-38-15,11-2-68 16,13-12-112-16,18-22-402 15</inkml:trace>
  <inkml:trace contextRef="#ctx0" brushRef="#br0" timeOffset="2983">10476 6976 771 0,'0'0'126'0,"0"0"-122"0,0 0 5 15,0 0 33 1,0 0-10-16,0 0-26 0,2 62 8 16,2-34-2-16,1 0-3 15,4 2 0-15,6-1-4 16,1-4-4-16,4-3 2 15,4-4 0-15,-1-3-3 16,2-10-1-16,-3-5-17 16,-2 0 1-16,-2-3 4 15,-3-28 9-15,-1-10-11 16,-5-12 10-16,-3-4 2 16,-6-4-1-16,0 7 4 15,0 8 3-15,-13 10 1 16,-9 14-2-16,-3 10-2 15,-4 9-3-15,-5 3 2 0,-1 10 1 16,2 20-5-16,1 3 2 16,3 7-17-16,9 2-76 15,5 0-87-15,11-4-64 16</inkml:trace>
  <inkml:trace contextRef="#ctx0" brushRef="#br0" timeOffset="7284.03">2042 9538 746 0,'0'0'58'0,"0"0"-46"16,0 0 71-16,0 0-9 15,0 0-10-15,0 0-50 16,0 0 5-16,39-120 24 15,-20 96-11-15,6 0-12 16,4 3-7-16,4 0-7 16,7 7-3-16,3 6-2 0,6 8-1 15,0 0-3 1,-3 1 2-16,-3 18 1 0,-9 6-1 16,-10 6-5-16,-13 1-8 15,-11 7-45-15,-2 1-51 16,-36-7-104-16,-13-6-90 15</inkml:trace>
  <inkml:trace contextRef="#ctx0" brushRef="#br0" timeOffset="7549.32">2015 9393 820 0,'0'0'131'15,"0"0"-110"-15,0 0-2 0,0 0 15 16,0 0-29-16,12 110 27 16,1-38-1-16,3 4-2 15,-1 6-4-15,-3 4-15 16,-3 2-1-16,-1 1-1 16,1-11-7-16,-2-6-1 15,2-10-3-15,-2-12-25 16,-7-3-36-16,0-11-42 15,0-14-131-15,-9-11-117 16</inkml:trace>
  <inkml:trace contextRef="#ctx0" brushRef="#br0" timeOffset="7848.79">1893 10054 708 0,'0'0'87'15,"0"0"-65"-15,0 0 52 16,0 0-9-16,0 0-30 16,126-97-28-16,-78 86-2 15,6 3 11-15,2 4 8 16,-6 4 1-16,-5 0-8 16,-11 0 3-16,-10 6-8 15,-6 13-7-15,-2 8-1 16,-5-1-3-16,-5 2-1 0,-4 0 0 15,-2 3 0 1,0-2-6-16,0-1 6 16,0-2-35-16,-8-5-84 15,-1-12-95-15,0-9-273 0</inkml:trace>
  <inkml:trace contextRef="#ctx0" brushRef="#br0" timeOffset="8012.37">2388 9731 613 0,'0'0'422'15,"0"0"-407"-15,0 0-15 0,0 0 5 16,0 0-5-16,0 0-49 16,24-19-155-1,-24 50 71-15,0 4-128 0</inkml:trace>
  <inkml:trace contextRef="#ctx0" brushRef="#br0" timeOffset="8384.89">2646 10006 467 0,'0'0'485'16,"0"0"-462"-16,0 0-20 15,0 0 65-15,0 0 2 0,0 0-51 16,3 22-15-1,-3-4 1-15,0 4 5 0,0-2 1 16,0 0-8-16,0-6 0 16,0-2-2-16,0-3 1 15,0-8-1-15,0-1 0 16,0 0 8-16,0 0 3 16,0-10 1-16,0-14 3 15,0-8-16-15,0-6 0 16,0-1-5-16,16 6-2 15,3 7-10-15,4 6 7 16,1 10 5-16,-2 5 4 16,5 5-4-16,2 5 3 15,-2 23 0-15,-5 8-4 0,-9 8-10 16,-3 4-13-16,-10 1-30 16,0-2-44-16,0-8-152 15,0-10-142-15</inkml:trace>
  <inkml:trace contextRef="#ctx0" brushRef="#br0" timeOffset="8886.7">3393 10090 909 0,'0'0'53'16,"0"0"-47"-16,0 0 90 0,0 0-23 15,0 0-52-15,0 0-18 16,-123-83 3-16,88 83 8 16,3 0 3-16,8 9-5 15,6 3-6-15,7 3-5 16,4 2-2-16,3 5 1 16,4 2 0-16,0 2-1 15,0 0 0-15,2-3-1 16,11-8 1-16,-1-4-7 15,1-6-3-15,3-5-5 16,9 0 16-16,10-18 0 16,5-16-4-16,0-9-15 15,-5-14 9-15,-6-10-10 0,-8-14-14 16,-9-10 5-16,-8 1-35 16,-4 10 11-16,0 20 22 15,-10 24 31-15,1 19 23 16,5 16 14-16,0 1-13 15,-8 14-24-15,-1 23 0 16,-5 18 28-16,1 11 12 16,-2 10-4-16,9 7-18 15,5-1-16-15,5-4 1 16,0-7-3-16,17-8-6 16,19-7-61-16,11-9-58 15,13-18-172-15</inkml:trace>
  <inkml:trace contextRef="#ctx0" brushRef="#br0" timeOffset="10018.1">4061 10030 805 0,'0'0'176'0,"0"0"-142"15,0 0 4-15,0 0 53 16,0 0-61-16,0 0-30 15,3-12-5-15,-3 37 5 16,0 2 0-16,4 4 1 16,7 2-1-16,9-3 0 15,5-4-1-15,4-4 0 0,6-8-3 16,-1-8-2-16,1-4 2 16,-6-2-13-16,-2 0 5 15,-4-22 0 1,-8-3 2-16,-4-12-6 15,-4-7 0-15,-7-11-10 0,0-8 9 16,0-9 9-16,-12 7 7 16,-7 14 1-16,-2 14 15 15,4 21 6-15,3 11-8 16,1 2-2-16,-1 3-5 16,-3 0 0-16,-3 4 2 15,1 16 0-15,0 4 4 16,1 10 1-16,7 7 0 0,2 6-3 15,4 3 3 1,5 1-4-16,0-5 1 0,0-8-10 16,12-6-1-16,7-9 1 15,2-8-3-15,3-7-3 16,3-8 1-16,6 0 3 16,5 0-1-16,0-19-13 15,0-10 9-15,0-2-7 16,-5-11 1-16,-1-3-13 15,-8-5 0-15,-9 1 8 16,-6 14 10-16,-6 13 8 16,-3 14 13-16,0 8 11 15,0 0-5-15,0 0-2 16,0 0-17-16,0 8 2 16,0 14-1-16,0 5 17 15,-5 2 4-15,3 2-5 0,2 0-13 16,0-3 2-16,0 0-6 15,4-4 0-15,14-1 0 16,5-6 2-16,-1-3-2 16,4-4 0-16,1-7-6 15,0-3 0-15,0 0-2 16,2-17-1-16,-4-9 8 16,-6-4-9-16,-3-2 3 15,-7-4-14-15,-3-4 0 16,-6 3 1-16,0 8-4 15,0 8 12-15,0 14 12 16,0 7 9-16,0 0 1 16,0 0 6-16,0 0 0 0,0 0-6 15,0 14-9-15,0 10 14 16,5 2 0-16,2-1-7 16,2 0-5-16,-1-2 2 15,4-4-5-15,1-3 0 16,5-6 0-16,2-3 2 15,2-2 4-15,5-5-5 16,0 0-2-16,2 0-3 16,0-22-5-16,0-8-2 15,-2-11-5-15,-1-6 1 16,-6-7 4-16,-4-5 3 16,-9 1 2-16,-7 2-2 0,0 12-13 15,-5 14-4-15,-9 16 12 16,1 12 9-16,4 2-2 15,-2 2 1-15,2 21 3 16,3 10 1-16,1 7 2 16,5 8 4-16,0 7 8 15,0 2-3-15,0 2-7 16,3-5-3-16,-3-4-2 16,0-10-37-16,-3-6-59 15,-17-11-122-15,-2-16-72 16</inkml:trace>
  <inkml:trace contextRef="#ctx0" brushRef="#br0" timeOffset="10158.54">5082 9699 383 0,'0'0'318'16,"0"0"-233"-16,133-86-36 16,-94 78 26-16,-8 8-36 15,-10 0-39-15,-7 19-31 16,-11 12-142-16,-3 1-50 15</inkml:trace>
  <inkml:trace contextRef="#ctx0" brushRef="#br0" timeOffset="10448.6">5993 9619 1163 0,'0'0'7'0,"0"0"-7"16,0 0-14-16,0 0 14 16,0 0 13-16,3 114-2 15,-3-55-7-15,8 5-3 16,3-1-1-16,3 2 0 15,-3-3-5-15,-5-8-31 0,-6-5-55 16,0-10-64-16,0-15-136 16</inkml:trace>
  <inkml:trace contextRef="#ctx0" brushRef="#br0" timeOffset="11001.61">5946 9916 801 0,'0'0'117'16,"0"0"-93"-16,0 0 17 16,0 0 31-16,0 0-67 15,0 0-5-15,137-66 0 0,-85 58 0 16,9-1 0-16,-1-5-3 16,0-2-11-16,-6-6 1 15,-10-2 4-15,-7 0-4 16,-12-6 8-16,-9 2 4 15,-11 2-3-15,-5-2-8 16,0 6 12-16,-5 4 11 16,-9 4 4-16,6 8-2 15,1 6 21-15,1 0-12 16,-2 0-15-16,2 15-7 16,-5 14 10-16,5 13 13 15,-4 6 1-15,6 8-12 16,4 8-4-16,0 3 1 0,0-5 2 15,0-5-10 1,0-12 3-16,8-15-3 0,-2-12-1 16,-2-12 0-1,-2-6-3-15,2 0-3 0,3-1 6 16,5-26 3-16,5-11-3 16,5-10-5-16,3 0-7 15,2 6 5-15,-5 11 1 16,2 13-1-16,-1 13-2 15,2 5 8-15,4 0 0 16,-4 21-2-16,0 15 1 16,-4 3 1-16,-11 3-1 15,-5 2-2-15,-5 0-5 16,0 0-48-16,0-3-51 16,0-12-142-16,0-7-37 15</inkml:trace>
  <inkml:trace contextRef="#ctx0" brushRef="#br0" timeOffset="11364.7">6949 10076 726 0,'0'0'142'0,"0"0"-135"16,0 0-3-16,0 0 9 16,113-36 6-16,-86 36-14 15,-4 0-4-15,-6-2 0 16,-3-6 1-16,-3-4-1 15,-4-2 0-15,-5-8 2 0,-2-3 2 16,0 0-2-16,-7 0 12 16,-20 5 7-16,-4 7-11 15,-7 2 11-15,-2 10 3 16,0 1 6-16,2 0-1 16,4 14-7-16,8 11 1 15,8 2-12-15,8 2-7 16,6 0-3-16,4 1-1 15,0 0-1-15,16-4 0 16,9-2 0-16,6-2 5 16,5-3-5-16,6-6-1 15,7-1-43-15,5-7-47 0,4-5-124 16,7 0-472 0</inkml:trace>
  <inkml:trace contextRef="#ctx0" brushRef="#br0" timeOffset="12531.66">8294 10120 842 0,'0'0'103'0,"0"0"-75"16,0 0 0-16,0 0 65 0,0 0-44 15,-33-104-42-15,2 98-5 16,0 3-2-16,-5 3 4 16,3 0-3-16,2 7 2 15,2 11-1-15,4 4 1 16,5 2-1-16,2 4 3 15,5 0-5-15,6 2 2 16,7 0-1-16,0-3-1 16,2-5-1-16,16-7-5 15,7-4 0-15,6-5-2 16,7-6 4-16,11 0 0 16,2-8 0-16,-2-16-4 15,0-11-1-15,-4-6-1 16,-8-9-9-16,-3-18-5 15,-7-18-6-15,-14-8 5 16,-8 0-1-16,-5 18-29 16,0 22-7-16,-12 24 62 0,1 16 19 15,-2 12 0-15,2 2-4 16,-7 2-4-16,-2 22 9 16,-3 8 11-16,-1 8 1 15,4 5-12-15,4 6 4 16,10 6-2-16,6-1-7 15,0 1-12-15,20-4 6 16,11-5-8-16,5-6 2 16,1-8-3-16,3-10-17 15,-1-10-10-15,-2-8-5 0,-3-6 6 16,-1 0 12-16,-4-6-18 16,-2-16-7-16,-2-3-24 15,-8-7 0-15,-1-3 39 16,-7 3 11-16,-1 6 1 15,-6 10 12-15,1 8 57 16,-3 8-1-16,0 0-16 16,0 4-21-16,0 22-12 15,0 8 30-15,0 7 12 16,0-2-24-16,5-3 0 16,4-4-8-16,1-5-9 15,6-8-5-15,2-8-2 16,9-8-1-16,4-3 1 15,12 0-1-15,1-22-11 16,0-7-27-16,-3-10 10 0,-4-5 0 16,-5-8 1-16,-6-2-13 15,-5-1 20-15,-13 14 3 16,-5 13 5-16,-3 14 12 16,0 12 4-16,0 2-4 15,0 2-9-15,0 21 9 16,0 8 15-16,0 2 11 15,0 8-11-15,2-2 18 16,9 0-5-16,2-3-11 16,-2-4-13-16,-6-6 3 15,-5-6-3-15,0-5-3 16,0-8 2-16,-16-7-1 16,-17 0 2-16,-16-10-4 15,-9-22-8-15,-3-10-52 0,13-12-133 16,13-10-71-16</inkml:trace>
  <inkml:trace contextRef="#ctx0" brushRef="#br0" timeOffset="12680.05">8894 9413 740 0,'0'0'120'16,"0"0"-91"-16,0 0 11 15,0 0 20-15,0 0-60 16,0 0-2-16,15-9-22 15,-3 31 7-15,3 1-113 0,8-5-131 16</inkml:trace>
  <inkml:trace contextRef="#ctx0" brushRef="#br0" timeOffset="13102.05">9503 9493 629 0,'0'0'75'15,"0"0"-23"-15,0 0 67 16,0 0-36-16,0 0-77 16,0 0 1-16,6 82 2 15,-6-10 26-15,-9 16-15 16,4 6 10-16,3 5 1 15,2-5-18-15,0-10-7 16,0-8-4-16,7-9-2 0,2-11-10 16,-5-6-42-16,-4-10-53 15,0-10-118-15,0-14-63 16</inkml:trace>
  <inkml:trace contextRef="#ctx0" brushRef="#br0" timeOffset="13336.59">9322 9988 753 0,'0'0'113'16,"0"0"-95"-16,0 0 7 16,0 0 30-16,131-98-33 15,-75 77-14-15,-3 3-7 16,1 4 1-16,-7 2 2 15,-12 0-4-15,-12 6-22 16,-12 5-47-16,-11 1-87 16,0 0-22-16,-7 1-155 15</inkml:trace>
  <inkml:trace contextRef="#ctx0" brushRef="#br0" timeOffset="14925.91">9904 10057 282 0,'0'0'288'16,"0"0"-233"-16,0 0-30 15,0 0 125-15,0 0-40 16,0 0-45-16,35-94-25 16,-35 87 2-16,-9 1-19 15,-11 2-10-15,-7 2-6 16,-2 2-6-16,-2 0 4 15,4 6-5-15,5 10 0 16,4 4 0-16,4 4-1 0,4 3 1 16,8-4-3-16,2 4 2 15,0-6-2-15,0-3 2 16,6-6-8-16,8-4 2 16,3-5-5-16,1-3 8 15,4 0-4-15,1-9-9 16,-3-14-2-16,-3-1 4 15,-3-7 1-15,-7 6 7 16,-5 2 5-16,-2 8-1 16,0 6 3-16,0 7 5 15,0 2-1-15,0 0-3 16,0 0-1-16,0 0-3 16,0 0 3-16,0 8 4 15,0 8 3-15,0 0-3 0,6 2 6 16,4 0-4-16,1 0-2 15,2-4 0-15,0-4 0 16,3-6-1-16,-2-2 2 16,1-2-1-16,3 0-1 15,-1 0 3-15,1-4-6 16,1-14-5-16,-6-4-7 16,3-6-21-16,-3-6 13 15,-1-2 0-15,-2 0 4 16,-3 6 2-16,-5 6 12 15,-2 7 2-15,0 11 12 0,0 5 5 16,0 1-11-16,0 0-2 16,0 3-3-16,0 20 3 15,0 4 19-15,0 4-6 16,0 1 4-16,0-3 0 16,0-6-8-16,0-4-7 15,0-11-5-15,0-2 4 16,4-3-3-16,3-3 0 15,2 0 8-15,4 0 1 16,3-6-7-16,6-14 2 16,0-4-6-16,7-6-3 15,2-4-11-15,3 0 2 0,-1-2-4 16,-2 3 6 0,-2 8-2-16,-6 7 12 0,-8 10 5 15,-8 8 3-15,-2 0-3 16,-1 9-4-16,3 26 5 15,-3 5 8-15,2 3 0 16,0 4-8-16,-2-9 3 16,0-4-3-16,5-8-1 15,0-6-3-15,2-5-1 16,0-8 3-16,3-1-1 16,1-6-3-16,5 0 2 15,2 0-1-15,3-8-2 16,-3-9-7-16,5-10-2 15,-2-3-5-15,2-7-2 16,1-12-11-16,-1 1 9 0,2 2-30 16,2 8 7-16,-4 11 21 15,-5 16 11-15,1 6 10 16,-2 5-3-16,-2 0-2 16,1 14 5-16,-3 4 0 15,-5 2 0-15,-3-4 0 16,-5-3 0-16,-4-6 0 15,0-2 0-15,0-5 5 16,0 0 6-16,0 0 19 16,0 0-3-16,0-11 9 0,-11-3-28 15,-7-2-8 1,-2 2 3-16,0 7 2 0,0 3-5 16,2 4 2-1,2 0-1-15,0 1 2 0,1 20 5 16,-1 4 7-16,5 10-11 15,5 0 17-15,2 1-9 16,4-1-9-16,0-5-3 16,0-1 1-16,0-4-2 15,10-3 1-15,13-2-20 16,10-6 5-16,7-6-11 16,10-3-16-16,-4-5-14 15,-5 0-17-15,-6-6-43 16,-10-15 7-16,-10-1-55 15,-9-6-8-15,-6 0-141 0</inkml:trace>
  <inkml:trace contextRef="#ctx0" brushRef="#br0" timeOffset="15273.19">11171 9951 317 0,'0'0'171'15,"0"0"-86"-15,0 0-26 16,0 0 12-16,0 0 5 16,121-13-24-16,-102 13-27 15,-3 0-18-15,-3 0-2 16,1 0-3-16,-1 0 0 15,3-8-1-15,1-10 1 16,2-4 2-16,-6-5 0 16,-5 6 5-16,-3 7 5 15,-5 4 17-15,0 5-2 0,-9 2-29 16,-20 0 0-16,-9 3-7 16,-4 0 14-16,1 0-5 15,6 14 1-15,6 7 7 16,9 6-5-16,4 5 13 15,10 5-2-15,6-1 4 16,0 2-8-16,0-4-5 16,18-2 1-16,8-6-4 15,8-6 3-15,8-6-7 16,10-8 0-16,12-6-5 16,7 0-61-16,3-7-10 15,-5-13-33-15,-8-9-107 16,-15-5-303-16</inkml:trace>
  <inkml:trace contextRef="#ctx0" brushRef="#br0" timeOffset="19232.34">2850 11044 649 0,'0'0'54'0,"0"0"-34"15,0 0 11-15,0 0 58 16,0 0-46-16,-154 9-21 16,104 14-2-16,5 8 27 0,10 1-7 15,6 1-22 1,9 2-4-16,11-1-4 0,7-4-7 16,2-1-1-1,0-4-2-15,27-7-7 0,8-5 7 16,12-10-13-16,9-3-9 15,2-6 12-15,-3-22-3 16,-5-4-3-16,-6-2 10 16,-6 0 1-16,-4 6 2 15,-3 3-4-15,-10 10 7 16,-4 1 1-16,-7 8 1 16,-2 1-1-16,-6 5 1 15,0 0-2-15,2 0 0 16,1 0 1-16,-1 3-1 15,-2 3 1-15,2-2 5 0,-1-2-2 16,0 0 0-16,-1 0 5 16,-2-2-8-16,0 0 8 15,0 2-7-15,0-2 11 16,0 2-11-16,0 2-1 16,0 2 2-16,-10 4 10 15,-3 2 0-15,3 0 0 16,-2 4-2-16,3 2 1 15,5 2-6-15,2 0 1 16,2-1-2-16,0 1 0 16,0-4-5-16,13-1 0 15,5-1 2-15,-1-3-4 0,6-6 0 16,4-5-6-16,-1 0 1 16,6-4 0-16,-3-18 2 15,-6-7-5-15,-4-6 6 16,-9-3-6-16,-4 0 0 15,-6 2 1-15,0 6 0 16,-3 4-3-16,-17 8 11 16,0 5 1-16,-1 7 1 15,2 6-1-15,-4 0 1 16,1 0 0-16,0 17 7 16,0 2 15-16,6-1-14 15,3 7 2-15,4 0 1 16,7 7 7-16,2-3-14 15,0 1 5-15,6 0-10 16,15-1 0-16,2-4 2 0,7-6-2 16,-1-5-2-1,4-10 1-15,2-4 0 0,8 0-5 16,1-12-13-16,2-11 0 16,-7-4-4-16,-3-5 0 15,-5 0-6-15,-6-3 12 16,-7-1-6-16,-9 4 4 15,-7 4-11-15,-2 12 6 16,0 6 24-16,0 10 1 16,0 0 13-16,0 0-5 0,0 0 7 15,-5 15 0 1,-1 6 23-16,4 1-9 0,-1-2 0 16,3 3-8-1,0-6-10-15,0 3-4 0,0-4 2 16,5 0-10-16,10 0 0 15,5-1 0-15,2-4-2 16,3-2 1-16,-1-5-2 16,1-3 1-16,2-1-9 15,0 0 5-15,-1-9 3 16,3-13-2-16,-2-3-2 16,-3-5 6-16,-3 1-3 0,-8 2-3 15,-1 7 2 1,-6 9 5-16,-4 6 4 15,-2 5 7-15,0 0 1 16,0 0-8-16,0 0-4 0,0 0 0 16,0 16 0-16,4 0 6 15,3 5 0-15,5-4 6 16,3 1 1-16,3 0 1 16,-1-4-7-16,4-1-7 15,1-5 0-15,2-2 0 16,5-6 1-16,-2 0-1 15,0 0-4-15,-3-14-2 16,-4-7 1-16,-4-7-6 16,-5-1-1-16,-4-4-10 15,-3-1 0-15,-4 2 1 0,0 4-2 16,0 8 16 0,0 6 7-16,0 8 0 0,0 3 8 15,-2 3 7-15,-5 0-12 16,0 13-2-16,-1 6 7 15,-3 8 12-15,3-2-5 16,2 0 0-16,4 1 1 16,2-2-1-16,0-2-8 15,0-2-4-15,0-1-3 16,16-8 0-16,3-5 0 16,10-4 3-16,7-2 1 15,5 0-4-15,5-8-10 16,-4-10 1-16,-1-6-4 15,-8 0-7-15,-6-3-3 16,-12 4 3-16,-5 5-7 0,-8 2 9 16,-2 6 0-16,0 4-1 15,-12 6 8-15,-10 0-1 16,-2 0 5-16,1 2 2 16,3 8 5-16,7 4 0 15,4 0-2-15,7 5 2 16,2 0 1-16,0 6 11 15,0 0-1-15,13 0 0 16,0 0-6-16,3 3-3 16,-5-1-1-16,-2-1-1 0,0 0-8 15,-5-4-63 1,3-4-114-16,-1-10-89 0</inkml:trace>
  <inkml:trace contextRef="#ctx0" brushRef="#br0" timeOffset="20231.14">4569 11278 634 0,'0'0'96'0,"0"0"-89"15,0 0 45-15,0 0 52 16,136-31-67-16,-96 29-29 16,5 0-8-16,4-2 4 15,-2-2-1-15,-3-2 1 16,-6-2-4-16,-7 0 0 15,-13-2 3-15,-9 0 1 0,-7 0-1 16,-2 0 0 0,0 2 7-16,-11 2-5 0,-14 1-5 15,-6 6 0-15,-2 1 8 16,2 0 1-16,4 0 4 16,2 12-3-16,6 4 0 15,5 1 0-15,5 6 3 16,7-1-7-16,2 0 0 15,0 4 3-15,7-2-4 16,13-2 3-16,2 0-7 16,4-6 1-16,6-5-1 15,4-6-1-15,4-5 0 0,2 0-2 16,3-7 2 0,-1-16 0-16,1-1-5 0,-3-2-3 15,-2 1-1-15,-5 0-2 16,-3 1 2-16,-3 4 5 15,-5 7-15-15,1 7 4 16,0 6 4-16,2 0 9 16,2 0 2-16,-6 11-1 15,2 3 1-15,-7 3 3 16,-5-6-3-16,-4 1-4 16,-2-2 3-16,-2-2 1 15,-3-2 0-15,-2-3 0 16,2-2 1-16,-2-1-1 15,0 0 3-15,0 0 11 16,0 0 7-16,-9-12-9 0,-11-6-12 16,-5 0 0-16,1 2 2 15,4 4-2-15,6 6 5 16,1 1 4-16,1 5-1 16,-3 0-3-16,-5 0-1 15,1 7 2-15,-4 9 1 16,3 8-4-16,0 3 4 15,4 4 1-15,7 3 4 16,5 1-3-16,4 1-6 16,0-5 1-16,0-1 0 15,15-3-2-15,8-7-2 16,2-6 0-16,6-8-1 16,4-6 0-16,3 0 0 15,2-26-3-15,0-12-14 0,-4-9-5 16,-3-6-8-16,-6-3 19 15,-6-5 2-15,-6-6-1 16,-9-4 1-16,-4 1-16 16,-2 7-8-16,0 17-7 15,-2 23 34-15,-4 13 7 16,6 10 16-16,-2 0-15 16,-1 5 2-16,1 26-3 15,-2 11 61-15,-4 10-23 16,4 5-10-16,0 4 6 15,2 1-23-15,2 1-7 16,0-4 0-16,0-2-2 16,10-5-4-16,13-6-14 0,12-12-51 15,11-5-14-15,9-18-122 16,8-11-228-16</inkml:trace>
  <inkml:trace contextRef="#ctx0" brushRef="#br0" timeOffset="21150.55">6216 11043 560 0,'0'0'234'0,"0"0"-178"0,0 0-37 16,0 0 58-16,0 0-51 16,0 0-19-16,4 50-6 15,-4-4 20-15,0 4-8 16,0 2 0-16,0 0 4 15,0-2-8-15,0-1-7 16,0-9 3-16,0-4-5 16,2-11 0-16,-2-10 0 15,5-11 0-15,-5-4-5 16,0 0 5-16,4-4 9 16,4-20 0-16,7-10-9 15,5-2-5-15,2 0-1 16,9 5-13-16,-2 3 4 0,7 9 8 15,-2 6-6 1,-3 13 13-16,-2 0-6 0,-3 6 1 16,-4 19 5-16,-4 4 4 15,-9 3-4-15,-9 3-8 16,0-2 8-16,-15-2 4 16,-19-6 2-16,-10-6 1 15,-1-11 7-15,0-5-3 16,10-3-3-16,8 0 1 15,10-17-2-15,7-6-6 16,10-8-1-16,0-1-20 16,18 2-5-16,18 8-6 15,6 6 18-15,5 4-2 16,-1 5 12-16,-3 6 3 16,-3-4 0-16,-7 5 0 15,-4-4 1-15,-8-1 3 0,-6-4-4 16,-5-1 11-16,-4 2 12 15,-6 3 15-15,0 2 12 16,0 3-10-16,0 0-20 16,0 0-20-16,0 0 0 15,0 3-1-15,0 13 1 16,2 1 3-16,11 1-3 16,3-1 0-16,1-2-4 15,8-2-2-15,4-8-7 16,2-1-22-16,5-4 6 15,2 0-9-15,-4-18 7 16,-3-8-1-16,-3-3 21 16,-8 1 6-16,-6 1 5 15,-5 10 0-15,-7 6 4 0,0 5 13 16,-2 6 11-16,0 0-28 16,0 14-4-16,0 22 4 15,0 18 15-15,0 21 7 16,0 13 16-16,0 10-2 15,11 5-13-15,-6 1 5 16,-5-4-13-16,-5-5-7 16,-30-14-3-16,-12-18-2 15,-9-19-3-15,-6-18 4 0,-7-20-4 16,-1-6 6-16,4-23-6 16,8-21-16-16,16-12-68 15,15-14-112-15,18-8-290 16</inkml:trace>
  <inkml:trace contextRef="#ctx0" brushRef="#br0" timeOffset="22048.92">8043 11503 797 0,'0'0'96'16,"0"0"-67"-16,0 0 61 16,6-117 7-16,-19 99-37 15,-12 6-31-15,-1 6-11 16,-6 3 0-16,-7 3-8 15,-1 3-2-15,-3 19-3 16,5 6-4-16,7 6-1 16,8-2 0-16,13 2-1 15,10-1-3-15,0-4-2 0,6-4-12 16,21-6-4-16,4-3 5 16,3-10 1-16,-5-6-7 15,0 0 4-15,-5 0 10 16,-1-10 7-16,-2-11 2 15,-2-2 5-15,-6-1-3 16,-7 4 1-16,-1 8 10 16,-5 4 16-16,0 8-12 15,0 0-11-15,5 0-6 16,1 0-5-16,7 18 1 16,3 5 2-16,2 4 1 15,2-1-7-15,-2-2-17 16,-1 1-42-16,4-6-69 15,3-7-180-15</inkml:trace>
  <inkml:trace contextRef="#ctx0" brushRef="#br0" timeOffset="23929.66">9337 11387 124 0,'0'0'429'15,"0"0"-383"-15,0 0-27 16,0 0 79-16,0 0 8 16,0 0-63-16,0-55-34 15,-19 44 9-15,-4 5 26 16,-2-2-5-16,5 1 1 16,3 3-7-16,-1 0 9 0,0 1-12 15,0 3-11 1,-4 0-7-16,-2 0 0 15,3 0-8-15,1 8-4 0,5 1 0 16,3-3 2-16,6 0-2 16,4-5-1-16,2 1-1 15,0-2 1-15,0 0 1 16,0 0 5-16,0 0-2 16,0 0 0-16,0 0 7 15,0 0-10-15,0 0 2 16,0 0 2-16,0 0-3 15,0 0-1-15,0 0 3 16,0 0 1-16,0 0 10 16,0 0-2-16,0 0-2 15,0 0 0-15,0 0-1 0,0 0-3 16,0 0-6-16,0 0-2 16,0 0 2-16,0 0 1 15,-3 0-1-15,3 0 1 16,0 0 0-16,0 0-1 15,0 0 0-15,0 0 2 16,0 0 1-16,-2 0-3 16,2 0 1-16,0 0-1 15,-2 0 0-15,0 2-3 16,-5 8-3-16,-2 7 6 16,0 1-3-16,1 6 3 15,0-2 0-15,4 0-4 16,4-2 4-16,0 0-2 15,0-6-3-15,7-1-14 0,13-4 7 16,7-3-8-16,2-6 12 16,4 0-7-16,-2-2 6 15,-2-18 4-15,-4-8-4 16,-8-3 3-16,-3-3 3 16,-3 0-1-16,-7 7-2 15,-2 4 4-15,0 13 2 16,-2 7 13-16,0 0-4 15,0 3-8-15,0 0-1 16,0 30-10-16,0 15 10 16,0 14 6-16,4 10 0 15,2 12 3-15,5 0-2 16,5 2 0-16,-5 0-5 16,-1-1 2-16,-2-5 6 15,-8-6-6-15,0-17-3 0,0-14 0 16,-16-12 0-16,-11-17 1 15,-9-11 11-15,-10 0 13 16,-5-31-3-16,-3-17-12 16,10-14-5-16,13-7-6 15,12-4 0-15,17-7-4 16,2 4-20-16,13 5-3 16,26 8-22-16,9 13 2 15,10 15-1-15,0 14-2 16,0 11 11-16,-8 10-11 15,-6 0-16-15,-13 8-99 0,-13 9-19 16</inkml:trace>
  <inkml:trace contextRef="#ctx0" brushRef="#br0" timeOffset="24151.98">9522 11369 217 0,'0'0'726'0,"0"0"-676"16,0 0-40-16,0 0 84 16,0 0-31-16,0 0-63 15,38 14 4-15,-38 25-4 0,0-2 2 16,2 1-2 0,1-1-2-16,-3-7-43 0,2-5-54 15,-2-14-71-15,0-11-129 16</inkml:trace>
  <inkml:trace contextRef="#ctx0" brushRef="#br0" timeOffset="24285.17">9636 11118 400 0,'0'0'264'0,"0"0"-264"16,0 0-165-16,0 0 126 15,0 0-15-15</inkml:trace>
  <inkml:trace contextRef="#ctx0" brushRef="#br0" timeOffset="25298.86">9736 11365 321 0,'0'0'259'16,"0"0"-226"-16,0 0-4 15,0 0 82-15,0 0-1 16,0 0-37-16,23 82-17 15,-23-55-26-15,0-4 12 16,2-2-25-16,4-6-13 16,1-4-1-16,4-5 3 0,2-2-3 15,8 0 0 1,1-4-3-16,2 0-5 0,-1 0 3 16,-3 0-4-1,-1-4-8-15,2-10 0 0,1-4 3 16,0-7 1-16,0-4-4 15,-1-5 3-15,-4-4-1 16,-3 4 5-16,-5 5 3 16,-3 10 3-16,-4 8 1 15,0 9 13-15,-2 2 1 16,0 0-14-16,0 0-11 16,0 14 11-16,0 4 7 15,0 0-3-15,0 3 7 16,0-3 0-16,0-5-6 0,0 2 2 15,0-3-7 1,10-2 2-16,3-4 2 0,5-1-2 16,7-5-2-16,1 0-11 15,3 0-22-15,2-5-1 16,-4-18 3-16,0 1 8 16,-5-3 7-16,-1-4 4 15,-8 3 0-15,-5 1-3 16,-6 4 7-16,-2 8 5 15,0 2 3-15,0 7 5 16,-12 4 3-16,-7 0 10 16,2 0 13-16,1 6 1 15,1 10 0-15,3 2-6 16,1 4-5-16,3 2-7 0,0 7 5 16,2-1-2-16,4 4-7 15,2 2-5-15,0-4 2 16,0-4-7-16,4-5 0 15,12-6-3-15,3-7-3 16,4-8-5-16,6-2 11 16,2 0-2-16,5-20-14 15,-3-8-4-15,-2-6 1 16,-2-7 4-16,-8-3 7 16,-5 3-3-16,-8 2 1 15,-1 7 10-15,-5 14 10 16,-2 10 11-16,0 6 14 15,0 2-16-15,0 0-14 16,0 0-5-16,0 18 0 0,0 10 21 16,-7 3-1-16,5 2-6 15,0-3 2-15,2-3-10 16,0-7-6-16,0-8 3 16,0-6-1-16,0-6-1 15,0 0 3-15,9 0-1 16,9-18-3-16,4-10-8 15,4-4-6-15,-1-5 4 16,2 3-8-16,2 2-2 16,-6 4 5-16,-4 8 1 0,-5 8 7 15,-8 12 5 1,3 0-6-16,0 10-7 0,5 25 11 16,1 2 4-1,1 7-1-15,-5 3 1 0,0-2-3 16,-2 0-2-16,0-4-88 15,-1-10-115-15,6-9-127 16</inkml:trace>
  <inkml:trace contextRef="#ctx0" brushRef="#br0" timeOffset="26763.89">11313 11153 707 0,'0'0'187'16,"0"0"-166"-16,0 0-5 15,0 0 61-15,0 0-6 16,0 0-63-16,0 0-7 16,8-14 5-16,-8 14-3 15,-6 0 0-15,2 0-3 16,0 0-2-16,-1 6 2 15,1 4 0-15,0-1 0 16,0-4 0-16,4-2 0 16,-4-3 0-16,4 0 5 15,0 0 1-15,0 0 6 16,0-10-7-16,0-5-2 0,0 3-3 16,6-2 1-16,-2 4-2 15,-2 4 1-15,0 2-1 16,3 0-1-16,-1 2-1 15,-2 2 0-15,0-2 0 16,-2 0 3-16,0 2 1 16,0 0 1-16,0 0-2 15,0 0 0-15,0 0-3 16,0 0-2-16,0 0-2 16,0 0 7-16,0 4-1 15,-4 2-1-15,-5 4 2 16,-5 0 2-16,-1 1 3 0,-1 4 2 15,-3 3 3-15,1 2-2 16,0 9-4-16,2 4-3 16,3 3 2-16,7 2-2 15,3 0-1-15,3-5-1 16,0-6 1-16,16-6 0 16,4-8 1-16,2-7-1 15,0-6 0-15,1 0-4 16,-4-3-1-16,2-17-3 15,-1-10-14-15,-3-4-8 16,4-2 7-16,1-7-4 16,-2 1 11-16,0 5-5 15,0 4 13-15,-2 14 8 16,-4 8 0-16,-6 11 0 16,3 0-4-16,1 0 4 15,-1 20 0-15,2 2 5 0,-4 3-3 16,-5-2 0-16,-4-5-1 15,0-4-2-15,0-8 2 16,0-4-1-16,0-2 0 16,0 0 0-16,-4 0 0 15,-12-13-3-15,-3-6-12 16,-6-1 4-16,0 6-2 16,3 2 1-16,0 4 7 0,6 4 5 15,3 4 0-15,3 0 2 16,4 0 12-16,-3 0 4 15,3 10 5 1,-6 10-3-16,1 6 1 0,5 2-6 16,-2 4-4-16,6-2 4 15,2-3-10-15,0-1-2 16,0-7-2-16,0-5-1 16,0-5 5-16,12-9-5 15,3 0 6-15,6 0-6 16,1-10-3-16,0-11-3 15,-4-4 0-15,-3-4-12 16,-3 0-6-16,-1-2-12 16,-5 3 10-16,-4 8 0 15,0 7 10-15,-2 9 16 16,0 4 7-16,0 0-7 16,3 13 0-16,2 11 15 0,-3 9 8 15,2-2-3-15,1 2 7 16,-3-7-14-16,4-7-5 15,2-2-4-15,0-7-1 16,7-8 1-16,6-2 2 16,6 0-6-16,-3-8-4 15,0-17-20-15,-4-4-9 16,-3-7-3-16,-5-3-1 16,1-5-10-16,1-2-23 15,-3 2 15-15,-3 6 18 16,-8 12 37-16,0 12 34 15,0 6-27-15,-21 8-6 0,-8 0 1 16,-4 0 5-16,2 11-5 16,4 10-1-16,9 2 1 15,9 4-2-15,9 3 0 16,2 6 1-16,29 2 3 16,5 4 9-16,5 4-2 15,-8-1 1-15,-8-1 4 16,-8-2 3-16,-11-2-12 15,-6-7-6-15,0-1 3 16,-21-9-4-16,0-7 2 16,5-5 1-16,8-5-1 15,5-5-2-15,3 2 3 16,0-2 3-16,27 3-6 0,13 2-2 16,5 0-121-1,-3-6-35-15</inkml:trace>
  <inkml:trace contextRef="#ctx0" brushRef="#br0" timeOffset="27199.04">12031 11109 747 0,'0'0'48'16,"0"0"-48"-16,0 0 0 16,-11-125 8-16,11 95 25 15,0 2-25-15,7 5-4 16,12 4 5-16,6 9 22 15,-2 8-10-15,-2 2 2 16,2 0-6-16,-1 27-8 16,-1 8 7-16,-10 9-7 15,-9 6-3-15,-2 3-1 0,-5-3-2 16,-17 0-2 0,-3-5 6-16,-2 2-4 0,-2-1-3 15,6 0 0-15,4-3-1 16,11-4-36-16,8 0 10 15,0-5-18-15,15 0-57 16,10-4-57-16,-3-4-271 16</inkml:trace>
  <inkml:trace contextRef="#ctx0" brushRef="#br0" timeOffset="27320.96">12225 11971 1195 0,'0'0'0'16,"0"0"-117"-16,0 0 10 16,0 0-92-16</inkml:trace>
  <inkml:trace contextRef="#ctx0" brushRef="#br0" timeOffset="28029.48">6700 12994 868 0,'0'0'4'15,"0"0"-3"-15,0 0-1 16,0 0 64-16,0 0 40 15,0 0-57-15,0 0-13 16,62-76-3-16,58 48-22 16,52-4-7-16,44-5 2 0,33 1-2 15,27 0-2 1,17 2 0-16,-6 4-27 0,-31 9-30 16,-71 8-3-1,-90 13-35-15,-95 0-25 0,-95 8-62 16,-90 20-165-16</inkml:trace>
  <inkml:trace contextRef="#ctx0" brushRef="#br0" timeOffset="28163.68">7457 12912 802 0,'212'-44'140'16,"51"-1"-103"-16,33 0-12 15,20 0-19-15,-7 5-6 16,-27 0-77-16,-53-4-402 15</inkml:trace>
  <inkml:trace contextRef="#ctx0" brushRef="#br0" timeOffset="38269.87">17866 2552 601 0,'0'0'64'0,"0"0"-64"15,0 0 0-15,0 0 1 16,0 0 34-16,-176-66-2 15,96 66-22-15,-7 0-6 0,5 8-2 16,17 8-1-16,21 2-2 16,23 5-2-16,21 3-26 15,9 4 26-15,41 5 2 16,23 8-1-16,14 1 3 16,6 0 13-16,-10 2 30 15,-16-2-15-15,-20-4-1 16,-21-2-25-16,-14-8-4 15,-12-5 0-15,-12-7 21 16,-37-9-6-16,-19-5 43 16,-24-4-1-16,-9 0-18 0,1-17-10 15,13-8-12 1,18-4-9-16,23-8-6 0,21-3-4 16,25-4-20-16,0-6-80 15,40-4-168-15,20-4-248 16</inkml:trace>
  <inkml:trace contextRef="#ctx0" brushRef="#br0" timeOffset="38547.69">18029 2221 699 0,'0'0'139'0,"0"0"-134"15,0 0 8-15,0 0-1 0,0 0 48 16,14 142 18-16,-10-63-18 16,-2 7-30-16,-2 3 2 15,0-2 0-15,0-6-12 16,0-7-9-16,0-7-10 16,0-10 2-16,0-4-3 15,0-12-5-15,0-5-36 16,0-11-66-16,0-7-66 15,0-10-64-15,-9-8-20 16</inkml:trace>
  <inkml:trace contextRef="#ctx0" brushRef="#br0" timeOffset="38813.05">18009 2482 682 0,'0'0'91'0,"0"0"-52"16,118-40-7-16,-73 40 35 15,2 0-5-15,-3 22-13 16,-4 8-30-16,-11 8 4 16,-13 0-23-16,-16 2-8 15,0 1 7-15,-29-3-1 16,-31-4-1-16,-17-8 3 15,-9-6-20-15,4-12-56 16,15-8-92-16,22 0-110 0</inkml:trace>
  <inkml:trace contextRef="#ctx0" brushRef="#br0" timeOffset="39228.68">18450 2654 699 0,'0'0'183'0,"0"0"-172"15,0 0-6 1,116 3 16-16,-64-3 20 0,0 0-20 16,7-15-15-16,-6 1 0 15,-6-1-6-15,-9-3 1 16,-14 0 1-16,-10 4-2 15,-12-1-2-15,-2 1-12 16,-6 3 3-16,-28 2 8 16,-17 5 1-16,-12 4 1 15,-6 0 2-15,7 4 1 16,6 12 1-16,13 5 2 16,12-2 15-16,9 2 6 15,13-2-11-15,9 2-3 16,0 2-3-16,20 4-6 15,22 0 6-15,12 3-9 0,10-7-1 16,8-1-7-16,-1-9-37 16,0-2-44-16,-6-9-44 15,-9-2-36-15,-7 0-162 16</inkml:trace>
  <inkml:trace contextRef="#ctx0" brushRef="#br0" timeOffset="40049.01">19101 2713 548 0,'0'0'160'15,"0"0"-74"-15,0 0-15 16,0 0 9-16,0 0-50 16,0 0-16-16,91-40-13 15,-48 38-2-15,-3 0-14 0,-1 0 2 16,-7 2-9-16,-3-4-8 16,-7-1 26-16,-5 1-10 15,-5-4 9-15,-7 1-6 16,-5-5 6-16,0-2 1 15,0 2 4-15,-21-2 12 16,-10 1-4-16,-7 5-5 16,-4 2 0-16,-5 6 4 15,1 0 7-15,5 0 3 16,10 4 16-16,9 9-13 16,11 2 0-16,4 6-9 15,7-2-3-15,0 7-3 16,0 1-2-16,11 3 0 15,16-1 1-15,6-4-4 16,10 0-6-16,8-10 2 0,9-7-6 16,12-4-3-16,7-4-10 15,8 0-10-15,3-8-5 16,-8-10 6-16,-6-2 2 16,-16-3 1-16,-18 2 29 15,-15-3 15-15,-13 2-2 16,-14 0-9-16,0 0 19 15,-10 2 6-15,-16 3 0 16,-10 5-16-16,0 8-4 16,-1 4 7-16,1 0-7 0,1 0 7 15,3 7 3 1,8 5-7-16,3 2-4 16,8 0-3-16,5 2-2 0,0-3-1 15,8 4-2-15,0-3 0 16,0-1-5-16,0 2 4 15,12-5-4-15,5 1-8 16,10-6 11-16,2-3-2 16,7-2 2-16,3 0-5 15,7-12-4-15,-4-14 4 16,1-8-1-16,-4-8-1 16,-5-17-15-16,-7-12-24 15,-7-16-75-15,-14-4 50 16,-6 11-50-16,0 19 116 15,-11 22 7-15,-2 20 69 0,0 16-6 16,3 3 1-16,-3 17-61 16,-3 22 10-16,-3 16 33 15,3 11 22-15,3 7-45 16,3 4 14-16,6-1-20 16,4 1 5-16,0-3-4 15,0-6-17-15,7-6 2 16,8-4-6-16,6-8-54 15,0-10-89-15,4-14-101 16</inkml:trace>
  <inkml:trace contextRef="#ctx0" brushRef="#br0" timeOffset="40272">20462 2704 559 0,'0'0'365'0,"0"0"-365"16,134-15-67-16,-105 15 46 15,-12 0 18-15,-12 0-66 16,-5 7-180-16</inkml:trace>
  <inkml:trace contextRef="#ctx0" brushRef="#br0" timeOffset="40397.76">20347 2879 364 0,'0'0'352'16,"0"0"-312"-16,166-3-40 15,-97-10-11-15,-4-1-81 16,-16-3-257-16</inkml:trace>
  <inkml:trace contextRef="#ctx0" brushRef="#br0" timeOffset="41581.3">22026 2853 752 0,'0'0'287'16,"0"0"-268"-16,0 0-8 16,0 0 22-16,-38-102 11 15,3 90-16-15,-15 6-18 16,-8 6-10-16,-2 0 1 15,3 2 0-15,10 18 0 16,11 4-2-16,9-1 1 16,11 7-1-16,12-3 0 15,4 2-2-15,0-1 2 0,8-3-2 16,17-3 0-16,9-6-8 16,7-3 6-16,7-9-10 15,6-4-10-15,-1 0-8 16,-1-23-24-16,-4-11 12 15,0-7 15-15,-6-12 1 16,-5-4-3-16,-1-12 2 16,-7-5 8-16,-4-8-8 15,-15 1 12-15,-10 12-33 16,0 16 44-16,-6 25 7 16,-14 16 30-16,0 12-30 15,-7 0-1-15,-2 28 1 16,0 10 13-16,0 10 11 15,10 4-2-15,3 4 3 16,7 1 7-16,9-4-9 0,0-1 15 16,9-5-19-16,15-9-1 15,-1-4-5-15,4-6-7 16,-6-6-1-16,0-7-5 16,-4-8 0-16,-1-3-5 15,7-4-25-15,6-1 13 16,8-21-19-16,5-9-31 15,1-3-42-15,-7-4 94 16,-7 0 3-16,-10 7 12 16,-7 8 16-16,-8 11 21 0,-4 6 10 15,0 6-14 1,0 0-17-16,0 0-16 0,0 16-3 16,-4 12 3-1,-4 3 7-15,2-2 1 0,6-2 7 16,0-6-2-16,0-4 4 15,0-5-13-15,10-7 4 16,7-3-7-16,5-2 20 16,7 0-15-16,0 0 2 15,0-12-8-15,-7-6 0 16,-2-7-31-16,-3 0 7 16,-2-7-10-16,-1-3 1 15,-6 6-9-15,-4 6 29 16,-1 10 13-16,-3 6 16 15,0 6-7-15,0 1 14 0,0 0-16 16,0 0-7-16,0 15 0 16,0 8 3-1,0 2-2-15,2 2 7 0,4 1 2 16,6 0 3-16,-1 0 1 16,2-1 12-16,1-6-6 15,-6-3-5-15,-1-7 7 16,-7-4-6-16,0-5-15 15,0-2 5-15,-34 0 1 16,-14-6-7-16,-12-20-51 16,0-10-119-16,10-6-119 15</inkml:trace>
  <inkml:trace contextRef="#ctx0" brushRef="#br0" timeOffset="41706.65">22496 2232 814 0,'0'0'75'15,"0"0"-65"-15,0 0-2 16,0 0-8-16,0 0-38 16,0 0-91-16,0 0-23 15</inkml:trace>
  <inkml:trace contextRef="#ctx0" brushRef="#br0" timeOffset="41948.82">22817 2274 528 0,'0'0'419'16,"0"0"-377"-16,0 0-25 15,0 0 18-15,0 0-5 16,0 0-25-16,2 102-3 16,1-26 14-16,-3 6 1 15,0 3-9-15,0-8 4 16,0 0-6-16,0-5-4 15,0-5-4-15,0-3-7 16,-16-7-91-16,-2-8-89 16,2-12-151-16</inkml:trace>
  <inkml:trace contextRef="#ctx0" brushRef="#br0" timeOffset="43470.92">22672 2691 753 0,'0'0'8'15,"0"0"-8"-15,0 0-23 16,0 0 23-16,143-49 7 16,-65 48-7-16,4 1-31 15,-3-2 18-15,-10 0-21 16,-11 0-3-16,-12-2-8 15,-13-4-6-15,-10-2-27 0,-12-1 51 16,-6 4 7-16,-5-1 20 16,0 2 36-16,0 2 37 15,-3-3-1-15,-4 3 19 16,-6 1 0-16,-1-3-10 16,-3 0-7-16,-5 1-11 15,-5 3-15-15,-4 2-19 16,2 0-8-16,0 0-3 15,7 13-15-15,2 8 2 16,1 5-1-16,9 5-4 16,3-2 0-16,5 6 0 15,2-5-4-15,0 0 1 0,0-6-1 16,15-5-2-16,3-2-17 16,-1-9-9-16,2-3 7 15,3-5-7-15,-2 0 22 16,4-7 4-16,3-17 3 15,2-6-18-15,-2-3 14 16,-4-6-3-16,-6 4 2 16,-8 8 8-16,-7 11 11 15,-2 8 16-15,0 5 19 16,0 3-29-16,0 0-14 16,0 0-3-16,0 7-8 15,0 11 7-15,0 5 1 16,-2 1 3-16,2 1 1 15,0-1 1-15,0-4 1 16,2-4-6-16,10-2 0 0,3-4 0 16,3-6-4-16,2 0 2 15,2-4 2-15,3 0-9 16,4 0 4-16,0-5-2 16,2-14-16-16,0-4 11 15,-2-2-2-15,-4-6-15 16,-2-2 12-16,-4-7 0 15,-5-1 10-15,-6 7-20 16,-6 6 27-16,-2 10 15 16,0 12 7-16,0 2 16 0,0 4 7 15,0 0-21 1,0 0-24-16,0 6-4 0,0 16 2 16,0 9 4-16,-2 0-2 15,0 4 5-15,0-1 1 16,2-3 1-16,0-5-4 15,0-7 1-15,0-5-2 16,0-9-2-16,0 0 0 16,6-5-3-16,5 0 3 15,1 0 3-15,1-7 17 16,7-14-11-16,0-3-9 16,4-4-2-16,3-6-9 15,4-2 10-15,1-8-19 16,1 0-3-16,-4 2-11 15,-4 11 7-15,-8 11 9 0,-3 10 18 16,-8 6-3-16,-1 4 7 16,-3 0-7-16,0 7 3 15,-2 18 0-15,0 7 11 16,0 5 12-16,0-2-13 16,0 0 1-16,0-5-8 15,0-5-1-15,0-5-1 16,10-5 7-16,2-3-8 15,2-6-2-15,2-4 2 16,0 0 5-16,1-2 10 16,3 0-10-16,0-2-4 15,2-16-1-15,1-5-3 0,1-2-8 16,6-5-17-16,-5-7 5 16,2 3-3-16,-2 2 4 15,-7 4-15-15,-3 10 24 16,-3 6-1-16,-8 8 11 15,-4 4 1-15,0 0-3 16,0 0-3-16,0 0-14 16,0 6 18-16,0 6 4 15,0-4 0-15,0 0 2 16,0-4 2-16,0-2-1 16,0-2 0-16,0 0 31 15,0 0 23-15,0 0 20 16,0 0-6-16,0 0-31 15,0 0-12-15,0 0-20 16,0 0 1-16,-4 0-9 0,-6 0 0 16,-2 0 0-16,-7 10 0 15,-2 6-2-15,0 8 2 16,3 2 0-16,3 2 0 16,3 4-1-16,6-2-1 15,4 1-3-15,2-5 5 16,0 0-4-16,8-3 1 15,10-4-11-15,5-5-29 16,6-2-8-16,2-7-56 16,3-5-38-16,-3 0-35 15,-4-5-4-15</inkml:trace>
  <inkml:trace contextRef="#ctx0" brushRef="#br0" timeOffset="43829.47">24500 2658 650 0,'0'0'84'0,"0"0"-76"15,0 0 26-15,0 0 30 16,125-1-35-16,-88 1-27 16,1 0 0-16,-7 0-2 15,-8 0 0-15,-6 0-8 16,-5-8 8-16,-6-10-3 16,-6-3 0-16,0 3 3 15,0 3 13-15,-11 2 6 16,-7 6-1-16,-2 1-5 15,-4 6 11-15,-5 0-3 0,0 0-10 16,-2 12-9-16,2 6 9 16,6 3-5-16,5 1-5 15,9 0 3 1,5 1-4-16,4-1 1 0,0 0 3 16,0 0-4-16,15-5 0 15,16 0-2-15,14-5 5 16,16-4 2-16,14-6-4 15,14-2 7-15,5 0-16 16,-1-8-31-16,-12-10-45 16,-21-3-78-16,-31-8-152 15</inkml:trace>
  <inkml:trace contextRef="#ctx0" brushRef="#br0" timeOffset="44280.17">21336 3699 922 0,'0'0'8'15,"0"0"10"-15,0 0-18 16,0 0 56-16,191-84-25 15,-66 58-14-15,33-2-17 16,47-4 24-16,49-2 4 16,58 0-12-16,60 0-10 0,36 2-4 15,17 6-1 1,-14 5 0-16,-46 5-1 0,-55 4-32 16,-72 2-31-1,-80 2-5-15,-78 4-29 0,-80-2-129 16,-51-2-418-16</inkml:trace>
  <inkml:trace contextRef="#ctx0" brushRef="#br0" timeOffset="44746.09">22289 4355 857 0,'0'0'100'0,"0"0"-68"0,0 0-12 16,0 0 26-16,0 0-34 15,0 0-7-15,-9 127 24 16,4-67-13-16,5 0 6 15,0-2-8-15,0-7-4 16,0-3-3-16,3-13-7 16,13-6-2-16,1-11 2 15,8-6-30-15,-1-9-35 16,3-3-55-16,-4 0-130 16,-8-14-147-16</inkml:trace>
  <inkml:trace contextRef="#ctx0" brushRef="#br0" timeOffset="45044.91">22051 4590 903 0,'0'0'53'16,"0"0"-41"-16,0 0-10 16,160-74 43-16,-79 56-8 15,0 2-10-15,0 1-20 16,-12 5-5-16,-11 2 11 15,-15 4 4-15,-12 4-16 16,-10 0-1-16,-2 0 0 16,-6 12-6-16,1 10 6 0,-6 6 3 15,1 4 4-15,0-1 7 16,-2 1-6-16,-1-4 0 16,1 1-4-1,-1-8 1-15,-3-3-5 0,0-6-1 16,-3-5-28-16,0-7-100 15,0 0-113-15,0-14-343 16</inkml:trace>
  <inkml:trace contextRef="#ctx0" brushRef="#br0" timeOffset="45187.99">22906 4203 946 0,'0'0'0'0,"0"0"-20"15,0 0-18-15,0 0 27 0,0 0-104 16,0 0-155-16</inkml:trace>
  <inkml:trace contextRef="#ctx0" brushRef="#br0" timeOffset="45762.36">22969 4576 996 0,'0'0'0'16,"0"0"1"-16,0 0-1 16,0 0 38-16,0 0-3 15,0 0-17-15,2 90-7 0,-2-68 5 16,0-6-15-16,0-4 5 16,0-6-5-16,0-4 2 15,0-2-2-15,0 0 0 16,0 0 6-16,0-10 5 15,2-14-6-15,11-10-6 16,8-5-1-16,1-2-1 16,3-3-16-16,-2 4-15 15,2 9 15-15,-4 11 7 16,-4 11 11-16,-1 6 14 16,-1 3-13-16,8 0 1 15,1 20-2-15,1 9-2 16,0 7 2-16,-10 2-3 15,-7-2 2-15,-8-2 0 16,0-6 2-16,0-8-3 0,-4-6-2 16,-2-10 4-16,4-2-6 15,2-2 6-15,0 0 6 16,0-20-6-16,0-6-21 16,4-7-25-16,14-2-26 15,6-3-31-15,3-4-27 16,8-1 56-16,6 7 74 15,-3 8 19-15,-3 12 28 16,-4 12 7-16,-2 4 1 16,0 9-20-16,-4 22-22 0,-6 12-5 15,-2 7-2 1,-15 4-6-16,-2 0 0 16,-25 2-2-16,-21-6-38 15,-8-9-104-15,5-16-141 0</inkml:trace>
  <inkml:trace contextRef="#ctx0" brushRef="#br0" timeOffset="46149.07">23786 4572 897 0,'0'0'0'0,"0"0"-57"16,116-5 50-1,-66 4 7-15,5-4 5 0,2 0-5 16,2-3-33-16,-10-5 14 16,-9 0 16-16,-13-2 3 15,-14 4 9-15,-10 0 12 16,-3 5-21-16,-3 3 0 16,-31 0 1-16,-12 3 9 15,-16 0 1-15,-7 3 1 16,-1 14 3-16,10 7-3 15,13 2 5-15,16 4-1 16,15-1-1-16,12-1 3 16,4-4 3-16,6-2-8 15,31-4-5-15,16-3 28 0,19-4-8 16,11-7-21-16,7-4-7 16,-3 0-5-16,-11-14-112 15,-16-16-127-15</inkml:trace>
  <inkml:trace contextRef="#ctx0" brushRef="#br0" timeOffset="-59166.55">21257 4385 656 0,'0'0'109'0,"0"0"-80"16,0 0-26-16,0 0 55 15,0 0 6-15,-147-80-14 16,49 42 8-16,-15-4-11 16,-9-1-5-16,-6-2-11 15,6-1 0-15,6 1-20 0,11 0-8 16,16 4 1-16,13 2-4 15,16 12-1-15,16 4-11 16,15 8-36-16,17 7-41 16,12 6-149-16,12 2-195 15</inkml:trace>
  <inkml:trace contextRef="#ctx0" brushRef="#br0" timeOffset="-58878.68">20310 3613 610 0,'0'0'249'16,"0"0"-236"-16,0 0 3 15,0 0-16-15,0 0 52 16,0 0 6-16,-119 158-11 16,80-93-32-16,8 5-13 15,11-2-2-15,16 0-2 16,4-3-56-16,31-11-97 16,32-12-233-16</inkml:trace>
  <inkml:trace contextRef="#ctx0" brushRef="#br0" timeOffset="-58547.8">21238 4018 806 0,'0'0'75'15,"0"0"-73"-15,0 0 20 16,77 124 41-16,-70-59-7 15,-7 7-32-15,-51 4-18 16,-48-3-6-16,-40-9-10 16,-36-24-209-16</inkml:trace>
  <inkml:trace contextRef="#ctx0" brushRef="#br0" timeOffset="-55471.33">18143 7236 307 0,'0'0'454'0,"0"0"-390"15,0 0-38-15,0 0 90 16,116-92-14-16,-116 83-57 15,0 1-43-15,-29 1 3 16,-21 4-8-16,-16 3 6 16,-12 0-2-16,2 1 0 15,16 16-2-15,18-3-6 0,19 1-12 16,21 7-16-16,2 5-4 16,42 9 29-16,23 3 6 15,15 5 4-15,3-1 1 16,-6 1 2-16,-12 0 0 15,-18-4-3-15,-18-5 11 16,-23-7-9-16,-6-4-2 16,-31-8 0-16,-35-9 9 15,-28-7 8-15,-16 0-2 16,2-2-3-16,12-19-5 16,24-8-7-16,30-8-17 15,34-13-62-15,10-15-109 0,54-13-196 16</inkml:trace>
  <inkml:trace contextRef="#ctx0" brushRef="#br0" timeOffset="-55238.17">18593 6725 838 0,'0'0'109'0,"0"0"-95"15,0 0-8-15,0 0 14 16,0 0 10-16,0 0 14 15,2 163 9-15,-2-71-11 16,0 8-18-16,0 5 3 16,0 1-12-16,0-6-10 0,0-10 0 15,0-10-5-15,0-13 0 16,0-13-2-16,0-14-46 16,-4-13-43-1,-12-20-100-15,-1-7-147 0</inkml:trace>
  <inkml:trace contextRef="#ctx0" brushRef="#br0" timeOffset="-55009.73">18602 7181 642 0,'0'0'115'0,"0"0"-71"0,140-95-17 15,-102 83 57-15,-2 10-7 16,-5 2-47-16,-4 14-16 15,-5 20-12-15,-7 10-2 16,-13 7-3-16,-2-1-3 16,-31-2 5-16,-27-4-10 15,-15-10 7-15,-8-10-79 16,10-14-86-16,20-10-60 16</inkml:trace>
  <inkml:trace contextRef="#ctx0" brushRef="#br0" timeOffset="-54635.43">19105 7241 819 0,'0'0'93'16,"0"0"-81"-16,0 0 36 16,147-23 26-16,-104 14-47 15,-1-1-22-15,-4-3-4 16,-5-1 1-16,-10 2-2 15,-15-4-3-15,-8 0-11 16,0 1-13-16,-11-4-6 16,-20 3 27-16,-4 6 6 15,-1 2 9-15,0 8-2 16,2 0 5-16,-1 0 10 16,-3 20 1-16,-2 9 1 15,4 3-4-15,7 5-8 0,7 0-8 16,11-1-1-16,8-4-3 15,3-2 2-15,3-5-2 16,28-2 0-16,16-5 0 16,18-4-20-16,6-4-65 15,5-8-15-15,-5-2-22 16,-7 0-44-16,-8-2-61 16</inkml:trace>
  <inkml:trace contextRef="#ctx0" brushRef="#br0" timeOffset="-53870.55">19624 7365 38 0,'0'0'457'0,"0"0"-317"15,0 0-34-15,0 0 8 16,0 0-51-16,0 0-54 16,98-41 2-16,-59 34 8 0,5 1-4 15,-2-2-6-15,1 2-6 16,-10 0-1-16,-8-2-1 16,-10 2-1-16,-7 0-4 15,-4 0-6-15,-4-4 0 16,0-3-8-16,-23-2 18 15,-15-1 5-15,-11-1 2 16,-7 5-2-16,0 5 14 16,3 4 4-16,8 3 7 15,10 0 5-15,10 0-9 16,8 14-18-16,3 9-8 16,10 3 2-16,4 6 0 0,0 6 6 15,2 2-6-15,22-3 2 16,12 0 1-16,7-3 2 15,12-6-7-15,7-10 4 16,14-6-3-16,4-12-1 16,5 0-7-16,-4-1-4 15,-10-17-3-15,-9-7 8 16,-15-3 3-16,-11-2 1 16,-17-4-2-16,-11-3 4 15,-8 2-1-15,0 6-2 16,-27 6 0-16,-7 8 3 15,-4 12 12-15,0 3 4 16,0 0 1-16,3 8-7 16,4 14 3-16,4 1-1 0,4 6-9 15,10-3-3 1,7 0-1-16,6-4 1 0,0-4 3 16,6-3-3-16,19-6 4 15,11-9 0-15,10 0-4 16,5-3-1-16,5-28-12 15,-5-9-12-15,-6-10 15 16,-12-13-14-16,-8-10-1 16,-8-18 4-16,-5-13 10 15,-12 0-18-15,0 11 7 16,0 27 22-16,-12 31 0 16,2 24 28-16,-1 11-11 15,-3 2-8-15,-9 36-5 0,-3 15 26 16,0 19 9-16,1 6-17 15,9 6-9-15,9-1-2 16,7-6 1-16,0 0-9 16,23-9-1-16,12-6 0 15,7-14-2-15,16-10-14 16,12-16-53-16,10-13-37 16,11-9-90-16,1-15-166 15</inkml:trace>
  <inkml:trace contextRef="#ctx0" brushRef="#br0" timeOffset="-53573.7">21249 7103 1012 0,'0'0'60'16,"0"0"-53"-16,0 0-7 16,0 0 54-16,-44 132-15 15,-2-75-15-15,0 4-11 16,-1-5-5-16,9-10-6 16,11-13-2-16,9-14-7 0,14-10-36 15,4-9-28-15,0 0-65 16,18-9-31-16,13-20-130 15,0-10-22-15</inkml:trace>
  <inkml:trace contextRef="#ctx0" brushRef="#br0" timeOffset="-53399.99">21091 7227 466 0,'0'0'161'0,"0"0"-34"16,0 0-11-16,0 0 27 16,0 0-58-16,0 0-64 15,-36-27-18-15,51 65-2 16,16 12 7-16,7 4 3 15,5-1-7-15,-1-7-1 16,1-6-3-16,1-5 0 0,8-13-27 16,2-8-68-16,14-13-55 15,1-1-84 1,4-15-148-16</inkml:trace>
  <inkml:trace contextRef="#ctx0" brushRef="#br0" timeOffset="-53166.98">21908 6773 593 0,'0'0'182'16,"0"0"-74"-16,0 0-27 15,0 0-3-15,0 0-59 16,0 0-15-16,-40 77 6 16,25-1 1-16,1 9-7 15,1 3 5-15,-1-2-7 0,3-6 2 16,0-13-4-1,2-4 0-15,0-13-8 0,1-10-86 16,-2-8-44-16,-1-11-118 16,-2-16-241-16</inkml:trace>
  <inkml:trace contextRef="#ctx0" brushRef="#br0" timeOffset="-52921.13">21739 7120 681 0,'0'0'210'16,"0"0"-170"-16,162-86-18 0,-117 72 69 16,-7 5-24-16,-7 8-40 15,-8 1-16 1,-4 0-11-16,-3 16-6 0,-5 8 6 16,0 10 0-16,-2 4 0 15,-4 4 0-15,-5 5-4 16,0-5 2-16,0-3-3 15,0-3-14-15,-2-11-64 16,-5-9-55-16,2-13-116 16,3-3-330-16</inkml:trace>
  <inkml:trace contextRef="#ctx0" brushRef="#br0" timeOffset="-52780.01">22153 6634 801 0,'0'0'50'0,"0"0"-50"16,0 0-56-16,0 0 52 16,0 0-4-16,58 104-74 15,-58-58-146-15</inkml:trace>
  <inkml:trace contextRef="#ctx0" brushRef="#br0" timeOffset="-52194.98">22385 7113 252 0,'0'0'659'0,"0"0"-614"16,0 0-37-16,0 0-8 15,0 0 58-15,0 0-14 16,-2 90-27-16,-5-62-9 16,2-4 0-16,3-5-3 15,0-8 3-15,2-5-5 16,0-5-1-16,0-1 1 15,0 0 4-15,0 0 1 16,0-1 3-16,0-23-1 16,0-12-9-16,4-13-1 15,12-2-1-15,1-2-3 16,4 3-9-16,1 8 7 16,-4 10 0-16,0 14 5 15,0 10 1-15,-3 8-1 0,6 0 1 16,-2 4 0-1,4 20-2-15,-3 10-2 16,-5 2 3-16,-7 4-1 0,-6-2 0 16,-2-4 1-16,0-5 0 15,0-10-2-15,0-8 1 16,0-8-10-16,-6-3 12 16,4-3 8-16,-2-27-5 15,4-13-3-15,0-4-23 16,0-6 11-16,10 1-4 15,11-4-17-15,8 3 9 16,4 9 20-16,1 14 4 0,-3 19 20 16,0 11-5-1,-2 10-10-15,2 31-4 0,-2 16 1 16,-4 10 8-16,-12 4-6 16,-10 4-4-16,-3-7-1 15,-16-6-6-15,-11-10 1 16,3-16-49-16,6-15-65 15,14-14-73-15,4-7-107 16</inkml:trace>
  <inkml:trace contextRef="#ctx0" brushRef="#br0" timeOffset="-51834.19">23120 7054 824 0,'0'0'30'16,"0"0"-24"-16,127-4-6 0,-73 3 26 15,-1-4-20-15,-2-1-5 16,-7-4 5-16,-9-4-3 16,-14-3 0-16,-9-2-2 15,-12 0-1-15,0 2-14 16,-29 1-9-16,-18 3 23 16,-13 6 8-16,-7 5 5 15,-4 2 13-15,1 0 0 16,13 16 9-16,8 14-5 15,13 6-10-15,14 6-7 16,11 2 1-16,11 1-12 16,0-2-1-16,35 0 10 15,26-10-1-15,21-6 0 0,21-7-2 16,17-15-2 0,11-5-6-16,5 0-1 0,-4-14-28 15,-17-13-23-15,-16-3-32 16,-33-2-84-16,-39-4-47 15</inkml:trace>
  <inkml:trace contextRef="#ctx0" brushRef="#br0" timeOffset="-51404.15">17943 8819 884 0,'0'0'113'0,"177"-62"-91"16,-18 23-15-16,57-7 21 15,53-8 24-15,57-4-27 16,52-2-22-16,48 2 1 16,40 2 3-16,19 3-7 15,-6 8 2-15,-26 8 0 16,-57 12-2-16,-70 15 0 15,-86 7-14-15,-89 3 2 16,-79 0-22-16,-72 12-48 16,-101 12-147-16,-94 10 130 15,-86 2-56-15,-76 5-194 16</inkml:trace>
  <inkml:trace contextRef="#ctx0" brushRef="#br0" timeOffset="-51197.84">18481 8868 671 0,'0'0'39'0,"0"0"-38"16,0 0 29-16,139 3 156 16,65-42-48-16,79-11-86 15,74-7-30-15,50-5 1 16,46-5-4-16,29 3-4 16,10 0-15-16,-3 3 2 15,-32 8-4-15,-62 6-10 16,-92 9-40-16,-109 8-43 15,-107 2-87-15,-87 3-265 16</inkml:trace>
  <inkml:trace contextRef="#ctx0" brushRef="#br0" timeOffset="-48501.99">14794 7656 371 0,'0'0'58'15,"0"0"-15"-15,0 0 88 16,0 0 5-16,0 0-33 15,0 0 7-15,7-104-24 16,-5 90-9-16,0 1-27 0,-2 7-10 16,0 0-16-16,0 3-21 15,-9 0-1-15,-15 3-4 16,-17 0 4-16,-5 0-1 16,-8 6-1-16,0 10-1 15,10 2 1-15,9 1 0 16,10 1 0-16,7 0-1 15,9-2-2-15,9-2 0 16,0-4 0-16,0-7 3 16,16-1 0-16,22-4 0 15,18 0 6-15,17-28-6 16,10-13-13-16,-4-16-5 16,-7-9 11-16,-15-6-4 15,-14-8 4-15,-14-2 6 16,-16-3 0-16,-13 5-2 0,0 10-1 15,-17 16 0-15,-12 19-9 16,-2 22 5-16,2 13 5 16,-5 0-1-16,1 19 4 15,-3 17 0-15,2 8 0 16,3 9 2-16,7 10 5 16,10 6 5-16,10 6 2 15,4-1-1-15,4-6 3 16,21-6-6-16,2-10-4 15,4-9-6-15,3-13 2 16,1-12-2-16,1-12-5 16,1-6-21-16,4 0-5 0,-3-27 6 15,-3-6 1 1,-4-6 3-16,-2-5 2 0,-4 1-5 16,-6 0 3-16,-7 9 19 15,-12 12 2-15,0 12 13 16,0 8 1-16,0 2-14 15,0 2 0-15,0 18 2 16,-2 8 18-16,0 0-1 16,2 0-9-16,0-4 7 15,0-1-12-15,13-8 4 16,9-1-6-16,3-6-1 16,6-4 3-16,3-4-1 15,5 0-2-15,1-10 3 0,1-13-3 16,-5-8-2-16,-7-5-6 15,-8-4-6-15,-7 2-6 16,-10 6-5-16,-4 9-3 16,0 7 16-16,0 11-3 15,0 5-15-15,0 0 8 16,-4 4 12-16,-2 14 5 16,-2 4 3-16,4 5 5 15,2-2 1-15,2 1 6 16,0 2-2-16,0 0 2 15,0 0-5-15,0 1 1 16,2-6-3-16,0-2-5 0,-2-3 4 16,0-7-3-16,-6-5 3 15,-26-6-4-15,-12 0 0 16,-12-11-52-16,-4-23-166 16,4-13-129-16</inkml:trace>
  <inkml:trace contextRef="#ctx0" brushRef="#br0" timeOffset="-48376.4">15262 6811 886 0,'0'0'29'0,"0"0"-29"16,0 0-36-16,0 0 22 16,0 0-71-16,0 0-222 0</inkml:trace>
  <inkml:trace contextRef="#ctx0" brushRef="#br0" timeOffset="-48073.84">15950 7301 942 0,'0'0'49'15,"0"0"-49"-15,125-16-85 16,-94 16 80-16,-10 0 4 15,-17 14-163-15,-4 2-200 16</inkml:trace>
  <inkml:trace contextRef="#ctx0" brushRef="#br0" timeOffset="-47921.54">15975 7466 765 0,'0'0'81'16,"187"-19"-67"-16,-98 13-9 15,-11 0-5-15,-16 2-26 16,-17 2-169-16,-18-5-449 16</inkml:trace>
  <inkml:trace contextRef="#ctx0" brushRef="#br0" timeOffset="-47164.98">14431 8897 977 0,'180'-40'4'0,"56"2"-2"16,45-5-2-16,45-1 4 16,46 5 0-16,10 0-4 15,11 3-1-15,-36 0-21 0,-66 4 0 16,-81 12 19-16,-102 10 0 15,-92 10 2-15,-71 0-141 16,-108 24-44-16,-82 12 23 16,-58 6 29-16,-42 11-55 15</inkml:trace>
  <inkml:trace contextRef="#ctx0" brushRef="#br0" timeOffset="-47038.34">14741 9013 531 0,'0'0'98'0,"0"0"-82"16,208-34 116-16,54-24 2 0,89-12-53 15,75-5-54 1,44 2-24-16,18 1-3 0,-33 7-65 16,-63 0-98-16,-94-6-224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5:12:32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1213 675 0,'0'0'51'0,"0"0"8"15,0 0 53-15,0 0 11 16,0 0-42-16,0 0-33 16,0 0-25-16,0 0-23 0,104-92-2 15,-133 92-11-15,-15 0 13 16,-7 0 6-16,2 3-2 15,8 12-4-15,18 1-3 16,9 2-4-16,12 3-5 16,2 2-7-16,14 6 12 15,28 7 7-15,13 1 7 16,10 3-4-16,-3-1 1 16,-6-1-4-16,-9-3 4 15,-16-4-4-15,-9-6 1 16,-11-4-2-16,-11-3 1 15,0-4 0-15,-33-2 6 0,-16-6 12 16,-17-6 9 0,-15 0-3-16,-2-4 0 0,8-19-15 15,1-2 0-15,21-7-9 16,12-6-1-16,22-6-25 16,19-5-52-16,2-2-65 15,44-2-188-15</inkml:trace>
  <inkml:trace contextRef="#ctx0" brushRef="#br0" timeOffset="284.36">3235 860 677 0,'0'0'229'0,"0"0"-214"15,0 0 1-15,0 0 24 16,0 0-11-16,0 0 25 16,35 153 9-16,-35-71-28 15,0 6-7-15,0 4-11 16,-2 2 6-16,-11-4-18 16,3-3-3-16,0-7 2 15,-1-4-4-15,1-5 0 16,2-6 0-16,3-9-46 15,3-18-36-15,2-12-118 16,0-19-162-16</inkml:trace>
  <inkml:trace contextRef="#ctx0" brushRef="#br0" timeOffset="617.66">3286 1238 730 0,'0'0'43'0,"0"0"-15"15,0 0 77 1,0 0-13-16,142-110-25 0,-109 101-30 16,2 7-16-16,0 2-6 15,1 0-9-15,-1 16 2 16,-1 12-6-16,-10 5-1 15,-9 4-1-15,-12-1-7 16,-3-1-3-16,-11 2 10 16,-23-5 5-16,-10-8-1 15,-12-6 3-15,1-8-7 16,-1-10-2-16,9 0-36 16,9 0-67-16,21-14-123 15,17-9-126-15</inkml:trace>
  <inkml:trace contextRef="#ctx0" brushRef="#br0" timeOffset="1865.49">3798 1341 671 0,'0'0'44'15,"0"0"-41"-15,0 0 12 16,0 0 45-16,125-2-6 15,-98-5-40-15,2-6-13 16,0-4 0-16,-2 0 2 16,-7 1-3-16,-5-1 3 15,-9 6 0-15,-6 5 2 0,0 2 14 16,0 2-19-16,-8 2 2 16,-21 0 11-16,-9 0 4 15,-4 4 13-15,4 9-2 16,4 2 5-16,7 1 1 15,10 1-12-15,5-2 0 16,6-1-2-16,6 2-16 16,0 0-4-16,0 0 0 15,16 4 6-15,11 1 1 16,4-3-3-16,9-4-4 16,2-5 0-16,3-3-25 15,-1-3-27-15,-1-3-25 16,-8 0-29-16,-6-6-32 15,-9-9 28-15,-4 1-44 16,-7 3 5-16,-3 3 141 0,-2 1 8 16,0 4 118-16,-2 0-4 15,0 2-14-15,2-2-5 16,0 1-2-16,12 1-40 16,8-4-28-16,12 2-14 15,7-4 15-15,3 1-6 16,-1 0-15-16,-7 3-2 15,-3-2-1-15,-10 3-2 16,-5-3 0-16,-9 4 0 16,-7 0 0-16,-4-5 1 0,0 0-2 15,0-7-1 1,-4 1-13-16,-18 0 15 0,-3 0 11 16,1 4 5-1,2 6 11-15,-1 2 4 0,4 0-1 16,-2 0 2-16,3 0-11 15,3 6-16-15,1 6 7 16,7 6-10-16,5 0-2 16,2 4 0-16,0 5 0 15,0-4 2-15,21-1 4 16,6 1-6-16,10-8 8 16,10 0-8-16,8-3-1 15,12-9 0-15,7 0-10 16,4-3-14-16,2 0-1 15,-2 0 0-15,-11-12 15 16,-12-5-1-16,-16-2 10 0,-15-5 2 16,-13 2 5-16,-11-3-1 15,0 1-4-15,-9 4 2 16,-15 2 13-16,-5 3-5 16,-4 10 8-16,-1 5-5 15,-2 0 1-15,-2 0 0 16,1 4-4-16,1 12 6 15,7 2-8-15,4-1-7 16,12 4 2-16,2 1-3 16,6 1 0-16,5 3-3 15,0-1 2-15,0 1 2 0,19-5 0 16,0-5 3-16,4-6-1 16,1-8-1-16,7-2-1 15,5 0 3-15,6-28-4 16,5-11-9-16,-3-12-8 15,-3-11-4-15,-12-8-13 16,-7-11-15-16,-8-5-26 16,-12 7 6-16,-2 20 41 15,0 20 28-15,0 25 29 16,0 14 8-16,-7 0-37 16,-4 18 3-16,-5 22 15 15,-4 17 27-15,5 9-11 16,-1 10-3-16,9 2-4 15,5-2-3-15,2-8-15 16,0-7-6-16,11-11-3 0,16-14-1 16,6-12 1-16,12-14-5 15,8-10-10-15,7 0-24 16,5-24-19-16,-1-15-42 16,-3-8-111-16,-8-10-467 15</inkml:trace>
  <inkml:trace contextRef="#ctx0" brushRef="#br0" timeOffset="2691.11">5848 900 817 0,'0'0'51'0,"0"0"-30"0,0 0 7 16,0 0 7-16,0 0-19 15,0 0 26-15,-93 134-6 16,59-72-1-16,5 3-9 16,5 3 1-16,9-2-17 15,9-2-6-15,6-2-2 16,10-6-2-16,25-6 3 15,9-7-4-15,8-7 1 16,0-10-21-16,-2-6-44 16,0-12-14-16,-4-8-69 15,-5 0-80-15</inkml:trace>
  <inkml:trace contextRef="#ctx0" brushRef="#br0" timeOffset="3314.14">7778 717 690 0,'0'0'212'16,"0"0"-193"-16,0 0-13 16,0 0 21-16,0 0 16 15,149 95 4-15,-100-17-2 16,-11 16-2-16,-11 6-25 0,-25 5-14 15,-2 2-4 1,-52 0-7-16,-30 0 5 0,-34-4-11 16,-27-8-110-16,-17-15-230 15</inkml:trace>
  <inkml:trace contextRef="#ctx0" brushRef="#br0" timeOffset="4325.1">2896 2541 763 0,'0'0'55'15,"0"0"-28"-15,0 0 71 16,0 0-10-16,0 0-72 16,0 0 1-16,18 61-11 15,-18 6 31-15,0 5-4 16,0 2-15-16,0-1-7 0,0-5 3 16,0-8-10-16,0-7-2 15,0-9-1-15,0-13 1 16,15-9-2-16,1-8-3 15,6-10-23-15,3-4-30 16,2 0-8-16,4-20-23 16,-2-8-61-16,-5-8-50 15,-13-8-105-15</inkml:trace>
  <inkml:trace contextRef="#ctx0" brushRef="#br0" timeOffset="4634.08">2688 2807 711 0,'0'0'50'0,"0"0"-28"15,0 0 56-15,121-63 25 16,-70 38-37-16,3 1-44 16,-3 2-10-16,-6 1 2 15,-10 6 13-15,-3 5-17 16,-8 4-5-16,-6 6-4 15,-2 0-1-15,-3 2-4 16,0 20 0-16,3 6 4 16,-6 7 6-16,-2 3 6 15,-6 5-5-15,-2-3 2 16,0-4-5-16,0-2-2 0,0-6-2 16,0-6 0-16,-4-5-48 15,-8-7-73-15,-1-10-142 16,1-3-226-16</inkml:trace>
  <inkml:trace contextRef="#ctx0" brushRef="#br0" timeOffset="4841.42">3284 2440 432 0,'0'0'510'0,"0"0"-504"0,0 0-4 15,0 0 37 1,0 0 37-16,0 0-61 0,7-10-15 16,-12 4 9-16,-4 1-9 15,2-1-64-15,3 6-114 16,4 0-86-16</inkml:trace>
  <inkml:trace contextRef="#ctx0" brushRef="#br0" timeOffset="5600.24">3384 2771 794 0,'0'0'162'16,"0"0"-141"-16,0 0 64 15,0 0 25-15,0 0-56 16,0 0-29-16,0-22-25 15,0 17 6-15,0-4-1 16,2-1-3-16,3-2 1 16,-1 0-4-16,5 0 2 15,0 2-2-15,0 2-2 16,1 1 3-16,0 7-2 16,1 0-1-16,0 0-1 15,3 0-4-15,-1 17 2 16,-2 3 2-16,-2 2 0 15,-5 0 3-15,-2-2-4 16,-2-6 3-16,0-4 2 0,0-4 0 16,3-5 1-16,-3-1 1 15,0 0 1 1,0 0 2-16,0 0 4 0,0 0 1 16,0 0-4-16,0-13-5 15,2-3 1-15,3-5-2 16,6-4-1-16,6-2-3 15,8-4-3-15,2 0 2 16,2 7 5-16,-2 8 1 16,-7 6 2-16,-3 10-3 15,1 0-5-15,2 2 2 0,5 21-4 16,-3 5 6 0,-5 0 0-16,-5 3-2 0,-10-4 0 15,-2-3-3-15,0-4 6 16,0-8-4-16,-2-4 3 15,-4-5 1 1,0-3 9-16,0 0-3 0,-1-7 4 16,1-13-10-16,4-8-1 15,2-3-6-15,0 0-13 16,6-1 6-16,12 6-1 16,2 8 9-16,5 10 2 15,-1 5 3-15,1 3 1 16,-3 0-1-16,0 18-1 15,-4 8 1-15,-5 9-2 16,-4 1 3-16,-9 4-6 0,0 2 4 16,0-6 1-16,-7 0 0 15,1-6-15-15,4-8-51 16,2-6-49-16,0-10-149 16</inkml:trace>
  <inkml:trace contextRef="#ctx0" brushRef="#br0" timeOffset="6006.46">4184 2811 749 0,'0'0'130'16,"0"0"-126"-16,0 0 11 0,0 0 65 16,0 0-20-16,135-38-44 15,-110 30-14-15,2 0-1 16,2 0 2-16,-2-6 1 15,0 0-4-15,-6-5-2 16,0 2 2-16,-6-4 0 16,-6 3 0-16,-6 3 0 15,-3-2 0-15,0 4 0 16,-7 0 2-16,-13 3 4 16,-5 6 13-16,-4 3-8 15,-4 1 1-15,1 0-4 16,3 5 4-16,3 16 2 15,6 4-10-15,2 3 9 16,7 7-9-16,7 1 4 0,4 0-3 16,0 1-2-16,19 2-3 15,10-5 10-15,7-4-7 16,7-6-3-16,9-9-5 16,9-9-18-16,-1-6-15 15,2-3-65-15,-14-22-65 16,-11-14-282-16</inkml:trace>
  <inkml:trace contextRef="#ctx0" brushRef="#br0" timeOffset="6898.3">5449 2801 891 0,'0'0'25'16,"0"0"-11"-16,0 0 33 15,0 0-30-15,0 0 11 16,-95 125 20-16,47-52-3 16,9 5-18-16,10 5-9 15,16-3-10-15,13 3-5 0,0-5-2 16,35-4-1 0,16-10 0-16,16-12-4 0,13-14-35 15,7-12-40 1,7-14-34-16,-5-12-120 0,-4 0-399 15</inkml:trace>
  <inkml:trace contextRef="#ctx0" brushRef="#br0" timeOffset="7252.16">7475 2649 801 0,'0'0'24'16,"120"72"-15"-16,-59-8 40 0,-13 18 40 15,-13 17-23 1,-16 17-11-16,-19 15-23 0,-27 10-26 16,-54 6-6-16,-36-5 0 15,-37-18-114-15,-22-27-289 16</inkml:trace>
  <inkml:trace contextRef="#ctx0" brushRef="#br0" timeOffset="9147.83">2856 5243 554 0,'0'0'109'16,"0"0"-70"-16,0 0 92 15,0 0 6-15,0 0-53 16,0 0-24-16,11-57-35 16,-11 57-13-16,-11 0-12 15,-11 13 0-15,-14 23 2 16,-4 8 10-16,-7 11-8 15,9 3-1-15,11 3-2 0,15 2 8 16,12 2-9 0,0-4 0-16,8-5 0 0,21-7 0 15,9-10 5-15,6-10 1 16,5-10-4-16,-4-12 2 16,0-7 3-16,-3 0-4 15,1-18-3-15,-4-10 4 16,1-8 0-16,1-6-4 15,-8-8 0-15,1-3-8 16,-8-1 2-16,-4 5-7 16,1 8-13-16,-7 11 13 15,-6 13 12-15,1 10-1 0,-1 7-2 16,5 0 2-16,5 12-6 16,2 14 5-16,0 0 3 15,-5 3-1-15,-9-6-1 16,-1-1 0-16,-5-6-3 15,-2-4-4-15,0-6-9 16,0-6 2-16,0 0 10 16,0 0 6-16,0 0 8 15,-13-18-1-15,-3-5-5 16,1-2-1-16,-1 0 2 16,1 4-2-16,1 5 0 15,5 9 2-15,3 2-2 16,-1 5 4-16,-3 0-5 15,-5 0 2-15,-5 18-1 16,-3 8 7-16,2 6-3 0,0 5 2 16,6 5 2-16,4-3 1 15,4 0-3-15,7-3-3 16,0-8 4-16,0-2-8 16,0-8-2-16,4-9 1 15,3-2 1-15,2-7 1 16,2 0 0-16,7-7-1 15,4-13 0-15,5-10-9 16,0-1 6-16,-5 0 2 16,0 4-5-16,-4 7-1 15,-7 5 7-15,-4 9 1 16,-4 5-1-16,-3 1 0 16,2 0-1-16,0 0-7 15,2 11 0-15,3 9 8 0,-1 0 3 16,4 1-2-16,3-3 5 15,5-3-4-15,-1-3 1 16,6-7-1-16,4-3-1 16,4-2-2-16,0 0-3 15,2-23-20-15,-2-3 4 16,-6-6 4-16,-4-4-2 16,-6-6-14-16,-5 1-11 15,-2 0-22-15,-8 7-27 16,0 10 31-16,0 8 36 15,0 6 2-15,0 8 16 0,-14 2 6 16,-1 0 1-16,-8 2 11 16,-1 16-3-1,6 2-3-15,4 2-4 16,6 5-1-16,8-4-1 0,0 1 1 16,0 0 1-16,13-1 22 15,7-2 6-15,3 0 11 16,-8-1-14-16,-1 2-3 15,-8 0-3-15,-6 4-14 16,0-2-3-16,0 1 9 16,-2-2-11-16,-12-1 10 15,1-6-3-15,5-4-4 0,8-2-1 16,0-2-2-16,0 1-1 16,0-3 0-16,15-4 8 15,7 5-8-15,-2-5-40 16,-2 0-125-16,-2-2-72 15</inkml:trace>
  <inkml:trace contextRef="#ctx0" brushRef="#br0" timeOffset="9884.7">4348 4957 596 0,'0'0'31'15,"0"0"9"-15,0 0 69 16,0 0 1-16,0 0-63 16,0 0-28-16,-77 20 21 15,44 26 3-15,2 12-3 16,-4 18-8-16,4 10-5 15,7 11-3-15,2 7-7 16,9 5-11-16,13-5-4 16,0-4-2-16,8-8 1 15,21-6-1-15,9-10 0 0,8-5 0 16,4-11-3 0,4-4-14-16,-6-7-30 0,-1-10-29 15,-7-5-30-15,-11-12-91 16,-11-16-111-16</inkml:trace>
  <inkml:trace contextRef="#ctx0" brushRef="#br0" timeOffset="13849.86">5142 5211 422 0,'0'0'260'16,"0"0"-242"-16,0 0-2 15,0 0 62-15,0 0 26 16,-98-102-64-16,71 102-20 16,-2 0 4-16,-2 19 0 15,4 22-11-15,2 19-1 16,8 17 13-16,11 15 5 16,6 10 3-16,0 4-13 15,8 1 1-15,12-3-14 16,-2-10 4-16,0-6-5 15,-5-12-4-15,-4-11 1 16,-2-13-3-16,-2-16 0 0,-3-14-15 16,-2-13-23-16,0-9-38 15,0-5-3-15,0-25-21 16,0-14-121-16,0-8-135 16</inkml:trace>
  <inkml:trace contextRef="#ctx0" brushRef="#br0" timeOffset="14045.33">4792 5582 771 0,'0'0'57'0,"0"0"-42"16,0 0 68-16,0 0-4 0,0 0-53 16,136-62-17-16,-78 62-7 15,2 0 3-15,0 0-5 16,-6 0 0-16,-8 2-4 15,-8 8-80-15,-9 2-120 16,-6-2-39-16</inkml:trace>
  <inkml:trace contextRef="#ctx0" brushRef="#br0" timeOffset="14753.33">5352 5642 260 0,'0'0'424'0,"0"0"-393"15,0 0-5-15,0 0 116 0,116-19-55 16,-90 9-43-16,0 1-32 16,-3 3-10-16,-8-1 2 15,1 0-4-15,-7 0 0 16,0-6-1-16,-4-1 1 16,-3-2-1-16,-2 0-1 15,0 4-7-15,0-2 9 16,-2 4 7-16,-17 4-1 15,-3 2 4-15,-2 4-4 16,-5 0 6-16,2 14-3 16,-2 10 1-16,5 8 5 15,3 4 0-15,4 0 1 0,5 3-2 16,8-6-3 0,4-1-4-16,0-3-7 0,4-5-1 15,21-4 1-15,16-4 4 16,9-8-1-16,17-8-3 15,9 0-18-15,7-4-34 16,-1-21-1-16,-4-4-15 16,-9-7-10-16,-9-3 10 15,-6 2 21-15,-14 5 16 16,-13 10 31-16,-10 8 16 16,-12 10 28-16,-5 1 10 15,0 3-14-15,0 0-10 16,0 0-10-16,0 12-3 15,0 10 38-15,0 2-6 16,0 2-23-16,0 5-8 0,0-3 2 16,0-2-13-16,0-2-6 15,4-2 6-15,1-4-6 16,3-4-1-16,-1-3 0 16,-2-5 4-16,2-5-3 15,-3-1 3-15,0 0 2 16,1 0 2-16,-1-14 2 15,-2-12-7-15,-2-6-3 16,0-4 0-16,0-6-4 16,-15-4 4-16,-10 2-9 15,-2 8-3-15,6 11-25 16,3 15-6-16,7 10-26 16,3 0-78-16,6 14 9 15,2 12 63-15,0-2-82 0,23 1-253 16</inkml:trace>
  <inkml:trace contextRef="#ctx0" brushRef="#br0" timeOffset="15131.14">6648 5686 692 0,'0'0'112'0,"0"0"-89"15,0 0 62-15,0 0 60 16,0 0-72-16,0 0-73 15,42-33-1-15,-44 40 1 0,-13 14 0 16,-3 5 15-16,-1 1-4 16,4-2-2-16,7-3-5 15,3-5 1-15,5-2-3 16,0-3 1-16,0-3 0 16,0-8-2-16,0 0 4 15,0-1-1-15,0 0-1 16,-3 0 6-16,1 0 0 15,-4-17 8-15,-3-13-13 16,-5-12-4-16,-3-7 0 16,-1-4-6-16,0 5-8 15,4 7-5-15,4 15 2 0,5 14-2 16,3 10-12 0,2 2-55-16,0 8-131 0,0 16 117 15,9 5-16-15,15-2-132 16</inkml:trace>
  <inkml:trace contextRef="#ctx0" brushRef="#br0" timeOffset="15914.17">7000 5748 592 0,'0'0'103'0,"0"0"-64"16,0 0 95-16,0 0-16 15,0 0-58-15,0 0-31 16,54-103 1-16,-70 89-9 15,-2 1-11-15,0 5-9 0,1 4 9 16,1 2-6-16,3 2 7 16,-1 0-9-16,1 2 1 15,-3 16-2-15,1 5 1 16,2 3 0-16,-1 4 1 16,5 2-1-16,3 0-1 15,4-1 4-15,2-1-5 16,0-3 1-16,0-7-1 15,0-4 0-15,6-6-4 16,5-6 4-16,0-2 5 16,5-2-3-16,4 0 5 15,2-10-7-15,0-12-3 16,1-2-6-16,-6-6 2 16,-5-2-3-16,-4 4-12 15,-1 8 12-15,-7 10 10 0,2 6 1 16,-2 4 3-16,0 0 2 15,0 0-6-15,2 0-1 16,0 4-7-16,4 7 8 16,0 4 4-16,-2-3-1 15,3-2-3-15,-1-3 0 16,6-1 0-16,-1-3-7 16,7-3 6-16,6 0-4 15,8 0-9-15,6-14-25 16,1-8-2-16,-3-3 2 15,-5-6 7-15,-8-1 16 0,-8-3 0 16,-8 5-6 0,-7 8 9-16,0 11-25 0,-9 4 34 15,-20 7-20-15,-5 0 15 16,-3 0 6-16,3 16-3 16,10 6-3-16,6 2-12 15,9 2 15-15,9 2 2 16,0 1 3-16,5-4-3 15,17 2 4-15,4-4 21 16,-1 2-1-16,-2-2 0 16,-8-2-6-16,-7-3-6 15,-5 0 5-15,-3-2-8 0,0 2 0 16,-7-4-1 0,-8 0 4-16,-3-4-4 0,3-1-2 15,3-3-2-15,10-3-19 16,2-3-60-16,0 0-16 15,20 0-12-15,9-3-247 16</inkml:trace>
  <inkml:trace contextRef="#ctx0" brushRef="#br0" timeOffset="16112.23">7624 5698 817 0,'0'0'151'0,"0"0"-128"15,0 0 7-15,0 0 66 16,0 0-71-16,0 0-25 0,0 0-5 16,3 24 5-16,-3-1 0 15,0-1 0-15,-3 2 0 16,3-2-24-16,0 0-70 16,0-8-96-16,-5-12-163 15</inkml:trace>
  <inkml:trace contextRef="#ctx0" brushRef="#br0" timeOffset="16384.18">7666 5459 897 0,'0'0'45'0,"0"0"-39"15,0 0 56-15,0 0 51 0,0 0-70 16,0 0-33-16,9-37 1 15,-18 19-2-15,1 0-7 16,0 2 3-16,6 5-5 16,2 4 0-16,0 7-3 15,0 0-4-15,0 0-5 16,0 0 0-16,0 7-26 16,2 14-20-16,6 9-46 15,-6 0-109-15,-2 0-213 16</inkml:trace>
  <inkml:trace contextRef="#ctx0" brushRef="#br0" timeOffset="16573.34">8032 5972 1196 0,'0'0'0'0,"0"0"-92"16,0 0 91-16,-29 112-3 15,-4-60-12-15,-5-2-321 0</inkml:trace>
  <inkml:trace contextRef="#ctx0" brushRef="#br0" timeOffset="18056.49">8903 5498 818 0,'0'0'73'0,"0"0"-27"16,0 0 84-16,0 0-36 15,0 0-74-15,0 0-20 16,20-18-15-16,-16 48 12 16,1 10 3-16,-1 5 5 15,0 1-5-15,-1-1 2 16,-1 3 0-16,3-7-2 15,2-1-40-15,1-4-51 16,3-6-28-16,-1-6-102 16,-6-13-127-16</inkml:trace>
  <inkml:trace contextRef="#ctx0" brushRef="#br0" timeOffset="18383.09">9341 5378 891 0,'0'0'70'15,"0"0"-56"-15,0 0 75 16,0 0-21-16,0 0-68 16,0 0-1-16,0 68 1 15,0-24 7-15,0 4-2 16,0 2-4-16,0 1 3 16,0-4-4-16,3 3-3 15,-1-2-43-15,1-9-93 16,-1-11-152-16</inkml:trace>
  <inkml:trace contextRef="#ctx0" brushRef="#br0" timeOffset="18948.97">9792 5453 651 0,'0'0'137'0,"0"0"-98"15,0 0-14-15,0 0 52 16,0 0-31-16,0 0-39 16,-20 50 19-16,7-15 12 15,2 4-8-15,1 2-8 16,8 0-18-16,2-5 1 16,0 0 5-16,2-6-5 15,16-5 0-15,9-4-5 16,7-9 2-16,5-8 0 15,11-4-1-15,-2 0-1 16,4-20-11-16,-6-12 6 16,-7-8 3-16,-6-9-1 15,-8-6 1-15,-10-11 2 0,-9 3-3 16,-6 1 2-16,-2 10 1 16,-25 12 0-16,-8 16 2 15,-7 14-2-15,-5 10-2 16,-2 0 0-16,2 24 2 15,5 9-3-15,11 11 1 16,13 6-5-16,9 11-30 16,9 1-51-16,0-5-139 15,27-6-180-15</inkml:trace>
  <inkml:trace contextRef="#ctx0" brushRef="#br0" timeOffset="19267.27">10625 5865 995 0,'0'0'110'16,"0"0"-110"-16,0 0-29 0,0 0 29 16,0 0 11-16,0 102-7 15,0-49-4-15,-4 6-40 16,-12 0-111-16,-4-5-379 15</inkml:trace>
  <inkml:trace contextRef="#ctx0" brushRef="#br0" timeOffset="23347.25">12034 5344 589 0,'0'0'15'0,"0"0"-15"0,0 0 0 16,0 0 39-16,0 0-9 15,-117-28-19-15,76 28-2 16,-7 4 6-16,-3 10-6 15,2 4 6-15,8 3-7 16,13 4-1-16,14 7-7 16,14 4-5-16,0 4 5 15,32 7 6-15,15-2 9 16,6 4 3-16,3-1-1 16,-5-2 6-16,-9-3 4 15,-9-2-13-15,-10-7 6 16,-12-7-2-16,-9-2-7 0,-2-8 7 15,0-4-2-15,-9-2 1 16,-15-8 7-16,-5-1 0 16,-7-2-6-16,7 0-8 15,5-12-4-15,10-8-5 16,10-8 2-16,4-6-3 16,0-8-13-16,25-8 5 15,8-4 8-15,5-4 2 16,2 2 1-16,0 3 4 15,-2 12 6-15,-9 6 4 16,-6 14 4-16,-13 6-5 16,-7 9-13-16,-3 6-3 15,0 0-34-15,-9 2-34 0,-18 17-11 16,-6 0-111-16,2-7-220 16</inkml:trace>
  <inkml:trace contextRef="#ctx0" brushRef="#br0" timeOffset="23831.36">12397 5432 863 0,'0'0'64'16,"0"0"-64"-16,0 0 37 0,0 0 31 16,0 0-44-16,0 0-20 15,-34 82 12-15,19-42 6 16,4 1-6-16,5-1-4 16,6-4-7-16,0-7-3 15,0-7-1-15,21-5 3 16,8-8 2-16,4-4-1 15,9-5 1-15,5 0-1 16,3-6-1-16,-4-14-3 16,-6-9 1-16,-4-2 1 15,-4-9 0-15,-9-14-3 16,-7-9 3-16,-7-5-3 0,-9-2-5 16,-2 8 1-1,-29 16 4-15,-9 16 0 0,-10 18 0 16,-3 12-5-16,-4 0 1 15,-4 26 3-15,6 8-1 16,7 6-18-16,15 4-42 16,16-1-37-16,17-2-72 15,0-5-12-15,19-11-276 16</inkml:trace>
  <inkml:trace contextRef="#ctx0" brushRef="#br0" timeOffset="24265.66">13087 4971 28 0,'0'0'711'16,"0"0"-640"-16,0 0-61 15,0 0 22-15,0 0 40 16,0 0-44-16,129 60-11 15,-79 12 16-15,2 16 24 16,2 21-17-16,-7 8-10 16,-13 10-5-16,-15 2-17 15,-16-5 4-15,-3-5-8 16,-16-12 2 0,-26-8-3-16,-11-12 0 0,-8-16-3 15,-5-9-6-15,-6-12-33 16,7-11-81-16,3-13-195 15</inkml:trace>
  <inkml:trace contextRef="#ctx0" brushRef="#br0" timeOffset="24545.54">14248 6126 1238 0,'0'0'61'16,"0"0"-61"-16,0 0-6 15,0 0 6-15,0 0 0 16,0 0-102-16,-38 0-178 16</inkml:trace>
  <inkml:trace contextRef="#ctx0" brushRef="#br0" timeOffset="26754.99">2430 7233 95 0,'0'0'696'0,"0"0"-626"16,0 0-1-16,0 0 80 15,0 0-83-15,0 0-58 16,-26-41-6-16,-6 52 6 16,1 13 0-16,-2 7 4 15,6 3-11-15,2 6 2 16,8 3 1-16,7 1 1 15,4 3-3-15,6-3-1 0,0-4-1 16,0-7 4-16,9-5-4 16,9-7 3-16,2-7-3 15,5-8 2-15,3-6 6 16,6 0-7-16,4-14 7 16,2-14-8-16,2-4-5 15,-2-4 1-15,-2-7-5 16,-2 3-4-16,-5 3 1 15,0 4 3-15,-2 11 7 16,-9 10-2-16,0 6 2 16,-6 6-8-16,3 0 8 15,1 4 0-15,3 17-1 16,-6-4 0-16,-7 3 0 16,-2-2-1-16,-6-2 0 15,0-6-3-15,0-2-3 0,0-5-13 16,0-3 23-16,0 0 2 15,0 0 8-15,-6-11 0 16,-9-8-7-16,-3 0 0 16,-1 1-2-16,0 4-1 15,-1 4-4-15,-4 4 4 16,4 4 2-16,-3 2 2 16,2 0-1-16,5 0 0 15,-5 15-2-15,0 10 1 16,-2 3 4-16,1 3 1 0,2 2-6 15,4 0 3 1,5-4 2-16,2 2 1 0,7-5-6 16,2-4-1-16,0-2-4 15,0-4 3-15,0-4-2 16,0-6-3-16,7-4 2 16,6-2-7-16,5 0 4 15,6-10-3-15,5-16-13 16,2-4 9-16,-4-3 6 15,4 3 8-15,-8 5 0 16,-3 5 1-16,-7 8 6 16,-9 8 6-16,-4 4 11 15,0 0-19-15,0 0-5 0,0 4-11 16,0 10 11 0,0 4 11-16,2-3-6 0,3 2-1 15,2-3 1-15,2 0-4 16,0-5-1-16,7-2 0 15,-1-3 2-15,5-4-2 16,5 0-9-16,6-4 4 16,0-18-5-16,0-8 4 15,-2-7 0-15,-7 0 6 16,-4 0 0-16,-9 7 3 16,-5 8-1-16,-4 8-2 15,0 4-8-15,0 6-2 16,0 3 4-16,-19 1 0 15,-10 0-2-15,-5 4 0 0,1 11-24 16,4 3-18-16,11 0-14 16,5 0 46-16,13 1 13 15,0-2 5-15,2 2 0 16,23-4 1-16,1 1 5 16,3 1 0-16,-5 0 10 15,-8 6-6-15,-7-3 1 16,-7 6-5-16,-2-1 0 15,0 4 14-15,-6-3-2 16,-13 1 2-16,2-4 4 16,1-5-5-16,7-3-12 15,7-8 0-15,2-3-6 16,0 0 3-16,2-2-4 0,14 0 8 16,8 0-8-16,3-2-47 15,-4 0-65-15,-8 0-193 16</inkml:trace>
  <inkml:trace contextRef="#ctx0" brushRef="#br0" timeOffset="27130.66">3609 7138 986 0,'0'0'88'16,"0"0"-88"-16,0 0 0 15,0 0 15-15,-20 141 25 16,-9-65-26-16,-2 4-1 16,6 2-9-16,17 1 2 15,8-5-5-15,11-3-1 0,35-8-9 16,16-5-19 0,15-8-22-16,2-8-26 0,2-7-25 15,-12-9-105 1,-11-12-195-16</inkml:trace>
  <inkml:trace contextRef="#ctx0" brushRef="#br0" timeOffset="29032.69">4745 7142 707 0,'0'0'123'16,"0"0"-69"-16,0 0 16 16,0 0-27-16,0 0-37 15,16 121 36-15,-5-42 11 16,-4 7-23-16,-3-4-9 16,3-2-4-16,0-7-9 15,-1-8-5-15,3-9 7 16,-3-13-9-16,0-12 1 15,-2-12 0-15,-2-11 0 0,0-8 0 16,-2 0 6-16,0-21 14 16,5-16-14-16,-1-14-8 15,8-5-1-15,5-7 0 16,3 3-2-16,5 2 0 16,8 12-1-16,3 10 3 15,8 12-1-15,3 15-2 16,4 9 4-16,-2 0 0 15,1 21-4-15,-11 15 0 16,-12 7 1-16,-14 0-2 16,-13 3-5-16,-8 1-1 15,-34-4 11-15,-16-8 0 16,-14-7 4-16,-6-12-4 0,4-12 3 16,12-4-3-1,20-2-15-15,15-22-17 0,18-4-33 16,9-5-50-16,7-6-103 15,33 1 29-15,13-2-74 16</inkml:trace>
  <inkml:trace contextRef="#ctx0" brushRef="#br0" timeOffset="29836.18">5302 7399 502 0,'0'0'123'16,"0"0"-60"-16,0 0 52 15,0 0-6-15,0 0-50 16,0 0-29-16,62 20 14 0,-50 6 11 15,-1 4-15-15,-4 2-30 16,1-1 3-16,2-2-7 16,3-3 2-16,5-6-7 15,1-5 3-15,10-7-2 16,10-6 3-16,5-2-5 16,6 0-6-16,-6-8-9 15,-7-12 4-15,-8-7 1 16,-8-3 0-16,-8-1-5 15,-6-3-6-15,-5 1 5 16,-2 9-9-16,0 10 4 16,0 8 19-16,0 6 2 15,0 0 2-15,0 0 0 0,2 4 0 16,7 16 1-16,4 2 10 16,5 0-11-16,3-2 9 15,0-3-5-15,4-4-5 16,2-4-1-16,4-5 0 15,-2-4-9-15,0 0-14 16,-4-3 8-16,-4-12 12 16,-2-10-6-16,-3-2 9 15,-10-4 1-15,-6 1-1 16,0 4-6-16,0 6 6 16,-2 8 0-16,-8 6 20 15,0 4-7-15,-7 2-10 16,-2 0 3-16,-4 6 8 15,1 10-14-15,5 2 2 0,3-2 1 16,3 0-3-16,5-4 0 16,1-2-3-16,3-4-3 15,2-2-17-15,0-4-30 16,0 0 35-16,15 0 18 16,1 0 5-16,1 0-2 15,-3 0-3-15,1 10 1 16,-1 5 4-16,-3 6 0 15,-2 12 10-15,-3 5-1 16,-4 12 16-16,2 6-3 16,-4 4-10-16,2 5 2 15,4-4 3-15,1-2-18 16,-3-5 7-16,-4-6-7 16,0-8 4-16,0-6-7 15,-9-9-1-15,-11-11-1 0,-7-7 1 16,-2-7 4-16,-2 0 2 15,5-21 3-15,8-15-7 16,7-5-2-16,9-9-6 16,2-13-16-16,2-7-36 15,22 2-42-15,10 6-154 16,4 10 61-16</inkml:trace>
  <inkml:trace contextRef="#ctx0" brushRef="#br0" timeOffset="30363.26">6463 7425 468 0,'0'0'176'16,"0"0"-103"-16,0 0 39 15,0 0 21-15,7-114-48 16,-18 100-33-16,3 8-17 16,2 3 0-16,-3 3-17 15,-4 0-18-15,-7 3-4 16,-5 19 1-16,-4 3 3 15,2 11 0-15,6-3 0 16,7 1-2-16,7 0 2 16,7-6-10-16,0-6-5 15,3-4-5-15,15-8-2 16,1-3 2-16,4-7 20 0,-1 0 0 16,0 0-9-16,-2-13 7 15,-1-2-3-15,-2-6-8 16,-3 5 9-16,-6 2 4 15,-1 7 3-15,-5 7 4 16,-2 0 1-16,2 0-8 16,6 23 2-16,0 13 9 15,-1 10 5-15,-1 8-4 16,1 12 1-16,-2 3 7 16,-1 7-16-16,1-3 2 15,-5-8-4-15,0-4-2 16,0-11 0-16,-9-11 0 15,-7-8 0-15,-1-18-1 0,-8-13 1 16,-2 0 3-16,-6-21 7 16,-3-19-10-16,7-8-3 15,9-6-11-15,13-9-12 16,7-1-32-16,0-2-40 16,23 0-119-16,12 8-107 15</inkml:trace>
  <inkml:trace contextRef="#ctx0" brushRef="#br0" timeOffset="30996.42">6793 7492 486 0,'0'0'118'0,"0"0"-80"0,0 0 49 15,0 0 76 1,0 0-84-16,0 0-29 0,78-87-5 16,-78 77 7-16,-7 0-31 15,-9 4-10-15,-1 1-7 16,-1 3 4-16,0 2-2 15,2 0-3-15,1 3-3 16,1 17 0-16,1 10 0 16,-1 4 0-16,4 4 0 15,5 0 7-15,3-4-5 16,2-1-1-16,0-7-1 16,0-5 0-16,11-9 0 15,3-5-16-15,3-7-2 16,6 0 7-16,1-5-10 0,0-16-13 15,-1-5-3-15,-3 0 12 16,-3 2 3-16,-5 8-8 16,-5 8 22-16,-7 8 7 15,0 0 1-15,0 0-13 16,4 14 13-16,5 8 21 16,4 2 7-16,3 0-3 15,8-6-4-15,3-5-14 16,4-2 4-16,5-7-8 15,-1-4 5-15,4 0-8 16,-1 0-23-16,-3-20-42 16,-2-6 9-16,-1-8-25 15,-10-6-14-15,-2-6 11 0,-6-7 2 16,-6-7 35 0,-8-1 14-16,0 14 33 0,0 11 64 15,0 22-8-15,-4 14 20 16,-3 0-49-16,1 14-20 15,-6 20 32-15,1 12 31 16,0 7-30-16,2 6-7 16,0 6 6-16,3-4 9 15,2 2-15-15,0-5-16 16,4-3-13-16,0-5-4 16,0-9-21-16,0-12-109 15,0-15-172-15</inkml:trace>
  <inkml:trace contextRef="#ctx0" brushRef="#br0" timeOffset="31190.61">7321 7407 368 0,'0'0'319'0,"0"0"-302"16,125-79 12-16,-79 62 129 15,-1 7-76-15,-5 4-41 16,-4 3-28-16,-7 3-2 15,-5 0-5-15,-3 11-6 16,-10 14-15-16,-11 6-19 16,0 1-149-16,-13-4-95 15</inkml:trace>
  <inkml:trace contextRef="#ctx0" brushRef="#br0" timeOffset="31362.99">7751 7624 857 0,'0'0'174'16,"0"0"-160"-16,0 0 2 16,0 0 69-16,0 0-70 15,0 0-15-15,0 48-5 16,0-24-5-16,0 0-60 16,0-6-96-16,0-7-154 15</inkml:trace>
  <inkml:trace contextRef="#ctx0" brushRef="#br0" timeOffset="31657.48">7785 7265 1053 0,'0'0'46'16,"0"0"-39"-16,0 0 55 15,0 0-15-15,0 0-47 16,0 0-9-16,8-47 2 16,-19 40 4-16,2-1-21 15,5-1 3-15,4 6 10 0,0 0 4 16,0 1 2 0,11 2 2-16,9 0 0 0,0 2 3 15,3 19 0-15,-6 5 0 16,-1 8-40-16,-12 0-107 15,-2-2-200-15</inkml:trace>
  <inkml:trace contextRef="#ctx0" brushRef="#br0" timeOffset="31829.54">8154 7799 582 0,'0'0'413'0,"0"0"-413"0,0 0 0 16,0 0 7-16,7 109 5 16,-20-67-12-16,-10-1-92 15,5-11-193-15</inkml:trace>
  <inkml:trace contextRef="#ctx0" brushRef="#br0" timeOffset="32212.08">8716 7236 971 0,'0'0'98'16,"0"0"-88"-16,0 0 11 15,0 0 22-15,0 0-36 16,0 0-5-16,0 95 3 0,0-48 0 15,0-1 0-15,0 4-3 16,0-2-4-16,0-3-7 16,8-5-56-16,8-5-69 15,2-14-128-15,2-14-297 16</inkml:trace>
  <inkml:trace contextRef="#ctx0" brushRef="#br0" timeOffset="32433.12">9052 7064 1004 0,'0'0'79'0,"0"0"-62"16,0 0-15-16,0 0 3 16,0 0 6-16,0 0-11 15,15 151 3-15,-9-83 1 16,0 2 4-16,3-1-8 15,1-3 0-15,2-8-85 16,3-8-67-16,1-14-115 16</inkml:trace>
  <inkml:trace contextRef="#ctx0" brushRef="#br0" timeOffset="34046.51">9048 7257 500 0,'0'0'92'0,"0"0"-75"15,0 0 4-15,0 0 90 16,0 0-18-16,0 0-53 16,93-110-2-16,-75 99 6 15,-2 7-22-15,-3 4-2 0,-2 0-9 16,0 0-11 0,2 25-1-16,-1 10-6 0,-8 8 3 15,-4 7 4-15,0 0 4 16,-8 4 2-16,-17-2 1 15,-8-1-1-15,-3-10 2 16,1 0-6-16,2-11 5 16,14-10-5-16,5-4-2 15,14-10 0-15,0-3-1 16,0-3 1-16,21 0 12 16,18 0 8-16,19-11-8 15,5-5-4-15,-3-2-1 16,-11 2-7-16,-11-3 0 15,-11 3-19-15,-12 1-50 0,-8-1-56 16,-7-3-187-16</inkml:trace>
  <inkml:trace contextRef="#ctx0" brushRef="#br0" timeOffset="34431.49">9491 7160 366 0,'0'0'495'16,"0"0"-466"-16,0 0-17 16,0 0 61-16,0 0-30 0,0 0-42 15,0 0 9 1,-20 109 12-16,13-67 3 0,3-2-12 16,4-6-3-1,0-8-6-15,6-6-1 0,23-4 6 16,12-8-3-16,14-8-2 15,5 0 5-15,2 0-9 16,-3-22-3-16,-14-8 3 16,-10-6 5-16,-14-6-5 15,-13-6 0-15,-8-4-7 16,-16 2 5-16,-24 3 2 16,-11 13 0-16,0 14-1 15,2 10 0-15,7 10-3 16,4 0 4-16,2 13-2 0,9 16 0 15,7 12-6-15,6 6-4 16,10 8-82-16,4-1-157 16,4-8-193-16</inkml:trace>
  <inkml:trace contextRef="#ctx0" brushRef="#br0" timeOffset="34607.78">10173 7499 987 0,'0'0'96'0,"0"0"-96"16,0 0-12-16,0 0 12 15,0 0 41-15,-16 150-33 0,-4-93 0 16,3 5-8-16,7 0-62 16,10-14-224-16</inkml:trace>
  <inkml:trace contextRef="#ctx0" brushRef="#br0" timeOffset="35696.25">11334 7074 618 0,'0'0'222'16,"0"0"-188"-16,0 0-28 16,0 0 33-16,0 0 24 15,0 0-54-15,0 0-6 16,4-60 7-16,14 38-4 0,2 0-4 15,4 0 3-15,1 2 5 16,-2 3 10-16,-4 9-1 16,-3 1-10-16,-5 7 0 15,1 0-9-15,-6 26-9 16,1 22 9-16,-7 18 15 16,0 15 1-16,0 6-2 15,-21 1-7-15,4-2-3 16,-1-5-4-16,9-7 1 15,3-10-2-15,3-5-2 16,-2-16-40-16,-3-10-44 16,-5-15-75-16,-4-14-31 0,0-4-113 15</inkml:trace>
  <inkml:trace contextRef="#ctx0" brushRef="#br0" timeOffset="35879.32">11180 7389 161 0,'0'0'580'16,"0"0"-530"-16,0 0-37 16,167-106 61-16,-98 78 4 15,9 2-42-15,2 1-22 16,-4 3-11-16,-10 3-3 16,-12 5-11-16,-16 6-52 15,-16 8-83-15,-13 0-54 16,-9 0-211-16</inkml:trace>
  <inkml:trace contextRef="#ctx0" brushRef="#br0" timeOffset="36115.65">11973 7100 801 0,'0'0'112'16,"0"0"-112"-16,136-56-7 15,-93 48 7-15,-6 4 0 0,-5 4 0 16,-10 0-29-16,-9 2-56 16,-9 13-36-16,-4-3-81 15</inkml:trace>
  <inkml:trace contextRef="#ctx0" brushRef="#br0" timeOffset="36529.36">11915 7181 389 0,'0'0'386'0,"0"0"-351"15,0 0-33-15,0 0 58 16,0 0 14-16,44 138-15 15,-44-92-22-15,0-2-14 0,0 0-19 16,0-8 6-16,-2-8-8 16,0-7-1-16,2-13 1 15,0-4-2-15,0-4 6 16,0 0 7-16,0-18 2 16,0-12-15-16,14-3-4 15,1-1-6-15,6 6-9 16,-4 6 6-16,3 11 6 15,1 6 4-15,-2 5 2 16,6 0-2-16,4 22 2 16,4 6 1-16,-6 6 0 15,-7 2 4-15,-13 4-4 16,-7-2-4-16,-9 2 4 0,-29-3 0 16,-13-7 2-1,-9-5-2-15,-7-11-3 0,5-7-28 16,10-7-92-16,12 0-104 15,20-20-129-15</inkml:trace>
  <inkml:trace contextRef="#ctx0" brushRef="#br0" timeOffset="36871.18">12606 6729 957 0,'0'0'28'16,"0"0"-27"-16,0 0-1 15,120 53 11-15,-71 12 19 16,2 24-9-16,-2 22 6 15,-11 9-4-15,-11 8-1 16,-11-1-4-16,-16-6-12 16,0-7-1-16,-39-10-3 15,-18-12-2-15,-21-17 3 0,-9-15-3 16,-2-16-6-16,7-17-46 16,14-19-51-16,18-8-103 15,23-20-212-15</inkml:trace>
  <inkml:trace contextRef="#ctx0" brushRef="#br0" timeOffset="37037.66">13682 7786 1185 0,'0'0'0'0,"0"0"-221"16</inkml:trace>
  <inkml:trace contextRef="#ctx0" brushRef="#br0" timeOffset="38979.8">2148 8819 651 0,'0'0'232'16,"0"0"-219"-16,0 0 21 15,0 0 34-15,0 0-34 16,0 0-18-16,-154 94 18 15,100-39-5-15,10-2-13 16,13-3-7-16,13-2-5 0,11-5-4 16,7-6 0-16,0-6-2 15,20-7 6-15,16-8 2 16,10-10-2-16,6-6 0 16,4 0 2-16,-8-8-1 15,-3-16-1-15,-5-4-4 16,-2-4-1-16,-3-2-9 15,-6 0-10-15,-2 1-13 16,-6 7 20-16,-4 7 2 16,1 5 10-16,-5 6 1 15,-3 2-2-15,-2 6 0 16,-1 0-2-16,-3 0 1 0,0 0-1 16,-2 0-7-1,2 3 3-15,-4-3-2 0,0 0 10 16,0 0 0-16,0 0 9 15,0 0 0-15,0 0 4 16,0 0-2-16,0 0 7 16,0 0-2-16,0 0-12 15,0 0 6-15,-6 0-6 16,-4 0-4-16,-1 0-1 16,3 0 1-16,4 0 2 15,0 0-2-15,-1 0 0 16,-3 12 1-16,-4 9 1 15,-1 4 7-15,-3 8-1 0,3 1-4 16,-2 0 0-16,3-2-4 16,3-4 0-16,7-4 0 15,2-6-3-15,0-4-3 16,0-6 5-16,9-5 2 16,7-3-2-16,3 0 1 15,4-6 0-15,0-15 0 16,-2-5 0-16,-3 0-5 15,-3 0 1-15,-5 4-3 16,-3 6 3-16,-5 9 4 16,-2 2 0-16,0 5 4 15,0 0-4-15,0 0-2 0,2 0-3 16,4 6 0 0,4 7 5-16,3 4 2 0,1-5 0 15,-1 2-1-15,0-4-1 16,5-2 0-16,0-4 3 15,2-2-3-15,2-2-1 16,1 0-1-16,8-4-12 16,2-15-15-16,1-4 14 15,-1-7 3-15,-6-2-11 16,-10-2 17-16,-5 3 4 16,-12 9 1-16,0 6-3 15,-2 9-10-15,-21 7 12 16,-8 0 2-16,-5 0-2 15,-1 12 1-15,6 6 1 16,10 2-7-16,13 1 5 0,8 6-1 16,0-4-11-16,4 1 14 15,17 3 5-15,11-4-3 16,-8 0-2-16,-1-2 1 16,-12 4 1-16,-11-5-2 15,0 2 3-15,-11-3 9 16,-12-2-9-16,2-4 6 15,0-4-4-15,13-3 2 16,6-6 1-16,2 3-8 16,0-1 0-16,0 1 0 15,21 3 0-15,6-2-10 16,4 2-37-16,-2-4-112 0,-4-2-132 16</inkml:trace>
  <inkml:trace contextRef="#ctx0" brushRef="#br0" timeOffset="39312.28">3424 8805 1059 0,'0'0'13'0,"0"0"-7"16,0 0-3-16,0 0 12 16,0 0 27-16,-38 158-14 15,1-79-5-15,3 1-6 16,10-1-7-16,12 4 5 16,12-4-9-16,0-4-5 15,38-5 2-15,9-9 0 16,15-9-3-16,12-5-5 15,8-10-32-15,11-5-20 16,8-9-47-16,-1-12-121 16,-4-11-427-16</inkml:trace>
  <inkml:trace contextRef="#ctx0" brushRef="#br0" timeOffset="42729.56">4953 8831 368 0,'0'0'451'0,"0"0"-451"15,0 0 8-15,0 0-8 16,-123-44 62-16,88 48-41 16,-1 31-12-16,2 18 11 15,12 15 20-15,6 10-3 16,12 9 14-16,4 0-19 15,0-4-15-15,2-2-7 16,9-6-8-16,-2-6 4 16,0-7-6-16,-3-7 0 15,-6-14-14-15,0-9-45 16,0-10-36-16,-6-15-100 0,-12-7-114 16</inkml:trace>
  <inkml:trace contextRef="#ctx0" brushRef="#br0" timeOffset="43195.22">4652 9199 662 0,'0'0'34'0,"174"-81"-26"16,-76 42 65-16,0 3 19 15,-3 5-39-15,-12 7-42 16,-19 7-4-16,-22 9 10 15,-17 7-3-15,-14 1-14 0,-6 0-1 16,-5 17-21-16,0 11 22 16,0 8 13-16,-12 4 8 15,0 5 7-15,-5-1-3 16,4 2-3-16,3-4-6 16,4-3 0-16,6-8-6 15,0-5-3-15,0-8-2 16,16-5-4-16,7-7-1 15,3-6 15-15,8 0-3 16,-3-5-5-16,1-13-2 16,-11-6-1-16,-5-6-1 15,-9-4 2-15,-7-2-5 0,0-3-7 16,-11 1 1-16,-16 5-2 16,0 3-6-16,5 12 5 15,2 8-17-15,8 7-32 16,6 3-19-16,4 0-80 15,2 15 50-15,4 2 54 16,30 0-30-16,13-3-16 16,8-8-13-16,10-1-67 15</inkml:trace>
  <inkml:trace contextRef="#ctx0" brushRef="#br0" timeOffset="43511.98">5803 9146 251 0,'0'0'170'0,"0"0"-43"15,0 0-45-15,0 0 57 16,0 0 11-16,0 0-39 15,101-80-19-15,-101 80-33 16,0 0-29-16,0 0-30 0,0 0-8 16,-4 12 1-16,-14 14 7 15,-3 6 1-15,4 1 4 16,3 2-2-16,5-3-1 16,5-4-1-16,4-4-1 15,0-8 0-15,0-6 2 16,0-6-3-16,0-4 3 15,0 0 4-15,0 0 5 16,0 0-1-16,0-14-1 16,0-6-9-16,0-4-9 15,-14-6 1-15,-1 0-12 16,-3-4-4-16,1 4-6 0,5 6-32 16,3 12-35-1,7 9-37-15,2 3-36 0,0 7-53 16,9 13 72-16</inkml:trace>
  <inkml:trace contextRef="#ctx0" brushRef="#br0" timeOffset="43983.48">6145 9238 360 0,'0'0'155'0,"0"0"-59"16,123-60 4-16,-104 33 39 15,-10 6-40-15,-9-3-19 16,0 1-15-16,-7 8-28 15,-14 3-13-15,-14 3-17 0,2 9-7 16,-5 0 0-16,1 0 0 16,3 19 3-16,3 5 0 15,4 2 0-15,9 0 0 16,5 1-2-16,7 0 0 16,6-5 1-16,0-2-2 15,0-7 3-15,4 0-3 16,11-7 0-16,5-4 5 15,3-2-4-15,4 0 8 16,2-16-9-16,6-12-6 16,-1-6-4-16,-1-9-1 15,-2-8 11-15,-6-6-1 0,-6-5-1 16,-3 0-10 0,-5 11-6-16,-7 12 3 0,-4 17 13 15,0 18 0-15,0 4-6 16,0 14-18-16,0 24 23 15,-8 16 3-15,-3 11 7 16,1 0 2-16,6 0 4 16,4-7-5-16,0-4-3 15,4-6-5-15,23-6-2 16,11-5-12-16,9-10-67 16,7-10-74-16,4-14-203 15</inkml:trace>
  <inkml:trace contextRef="#ctx0" brushRef="#br0" timeOffset="44124.78">6837 9328 837 0,'0'0'192'0,"0"0"-192"16,0 0 0-16,0 0 4 16,0 137 2-16,-4-83-6 15,-16-4-171-15,2-8-239 16</inkml:trace>
  <inkml:trace contextRef="#ctx0" brushRef="#br0" timeOffset="45238">8649 8657 742 0,'0'0'151'15,"0"0"-131"-15,0 0-12 0,0 0 13 16,0 0 55-16,13 128-30 16,-9-64-17-16,-2 0-11 15,-2 2-11-15,0-3-5 16,0-8-2-16,0-3-25 16,14-15-89-16,11-16-177 15</inkml:trace>
  <inkml:trace contextRef="#ctx0" brushRef="#br0" timeOffset="45982.15">9133 8781 929 0,'0'0'49'0,"0"0"-38"15,0 0 5-15,0 0 46 16,0 0-30-16,0 0-19 15,-35 84 5-15,16-40-5 16,3-2-6-16,3-1-5 16,9-5 0-16,4-4-1 15,0-6-1-15,0-2-6 16,8-6-9-16,7-4-4 16,-1-5-1-16,-3-3-7 15,-1-1 6-15,-4-5 7 16,-1 0-1-16,1 0 5 15,-4 0-2-15,0-12 1 16,-2-10 3-16,0-6 8 0,0-4 0 16,0-7-11-16,-10-2-2 15,-3-6 6-15,-6-3-13 16,3-4-18-16,1 2-26 16,7 5 4-16,8 5 52 15,0 10 8-15,8 5 20 16,21 7 7-16,11 3-9 15,9 8 7-15,4 9 8 16,5 0-6-16,0 0-13 16,-6 17-9-16,-8 12 2 0,-11 5 0 15,-10 3 4 1,-7 10-1-16,-7 3 9 0,-9 4-11 16,0 2 2-1,0-3 7-15,-11-8-15 0,-1-7 1 16,6-10 0-1,1-7 3-15,5-9-5 0,0-8-2 16,0-2 2-16,0-2 7 16,21 0 6-16,10-11-5 15,9-13-9-15,2-3 4 16,-2-8-1-16,-6-3-3 16,-5-6 1-16,-6-6-1 15,-2-8 0-15,-10-2 1 16,-11 7-1-16,0 11 0 15,-7 16 0-15,-18 13 18 0,-8 7-14 16,-11 6-4-16,-5 0 0 16,-2 15 0-16,6 17 0 15,12 5-5-15,12 5-59 16,15 0-72-16,6-3-75 16,11-2-214-16</inkml:trace>
  <inkml:trace contextRef="#ctx0" brushRef="#br0" timeOffset="46123.58">10039 9118 795 0,'0'0'116'15,"0"0"-105"-15,0 0-7 0,0 0 62 16,34 102-17-16,-59-65-40 16,-2 7-9-16,-2-5-99 15,14-11-271-15</inkml:trace>
  <inkml:trace contextRef="#ctx0" brushRef="#br0" timeOffset="47095.04">11510 8617 805 0,'0'0'67'16,"0"0"-55"-16,0 0 36 16,0 0 14-16,-116-77-27 15,76 74-21-15,-3 3-2 16,12 0 3-16,2 3-14 15,12 19 1-15,5 7-4 16,5 6-2-16,7 11 3 16,0 7-5-16,7 4 3 15,20 2-3-15,2-1 2 0,-2-4 4 16,0-6 9 0,-7-2-7-16,-5-5-2 0,-11-7-3 15,-4-6 3-15,0-9 5 16,-15-4 1-16,-14-7-1 15,-8-6 10-15,-6-2 1 16,1 0-2-16,2-14-5 16,13-10-5-16,11-6 3 15,14-8-7-15,2-8-2 16,24-8-7-16,25-8 3 16,13-3 6-16,6-5 0 15,1-3-2-15,-7 5 5 16,-10 11-1-16,-19 8 1 15,-16 15 2-15,-15 14-5 16,-2 8-9-16,-17 6 9 0,-24 6-4 16,-9 0-7-16,-8 12-34 15,0 10-44-15,10 6-174 16,17-4-177-16</inkml:trace>
  <inkml:trace contextRef="#ctx0" brushRef="#br0" timeOffset="47285.06">11824 8628 926 0,'0'0'51'16,"0"0"-42"-16,0 0 0 15,0 0 16-15,125-96-25 16,-115 96-29-16,2 0-47 15,-3 0-74-15,-5 0-80 16</inkml:trace>
  <inkml:trace contextRef="#ctx0" brushRef="#br0" timeOffset="47714.29">11824 8628 803 0,'-85'75'58'15,"85"-75"-51"-15,0 0 85 0,0 4-4 16,0 4-54-16,0 8-20 16,6 6 1-16,2 6 4 15,-4 0-12-15,-2 0-5 16,1-2 2-16,-3-4-2 16,0-6 0-16,0-5 0 15,0-8-1-15,0-3-1 16,0 0 0-16,0 0 0 15,0 0 4-15,2-10-4 16,4-10-6-16,6-4-4 16,3 0 5-16,5 4-6 15,2 2 0-15,5 6 4 0,-5 7 7 16,3 5 0-16,-2 0 1 16,0 17-1-16,0 10 9 15,-3 6-4-15,-7 7-4 16,-13-2-1-16,0 4-5 15,-15-2 4-15,-21-6-2 16,-11-4-12-16,-6-7-13 16,2-13-14-16,2-7-46 15,11-3-65-15,16-6-112 16</inkml:trace>
  <inkml:trace contextRef="#ctx0" brushRef="#br0" timeOffset="47979.69">12448 8399 925 0,'0'0'55'0,"0"0"-49"15,162 148 14-15,-121-73 49 16,-14 14-16-16,-17 11-36 15,-10 2-2-15,0-2-1 16,-18-7-5-16,-15-9-6 16,-9-10 3-16,-2-8-5 15,-6-11-1-15,1-14 0 16,-4-14-31-16,-3-15-57 0,5-12-94 16,13-7-184-1</inkml:trace>
  <inkml:trace contextRef="#ctx0" brushRef="#br0" timeOffset="48143.36">13247 8962 1111 0,'0'0'64'15,"0"0"-64"-15,0 0-53 16,0 0-9-16,0 0 20 15,0 0-218-15</inkml:trace>
  <inkml:trace contextRef="#ctx0" brushRef="#br0" timeOffset="48471.8">13272 7511 1170 0,'0'0'0'0,"0"0"-41"15,0 0-114-15,0 0 47 16,0 0 19-16,0 0-574 16</inkml:trace>
  <inkml:trace contextRef="#ctx0" brushRef="#br0" timeOffset="51548.47">16137 5384 702 0,'0'0'86'0,"0"0"-76"16,0 0 3-16,0 0 77 16,0 0-12-16,0 0-36 15,121 8-34-15,-21-8-8 16,16 0-5-16,0 0-29 15,-14 0-17-15,-21 4-27 16,-31 3-60-16,-31 0-111 16</inkml:trace>
  <inkml:trace contextRef="#ctx0" brushRef="#br0" timeOffset="51706.02">16358 5707 905 0,'0'0'69'16,"162"-16"-64"-16,-63 2-2 16,-1 0 1-16,8 1-4 15,4 4-39-15,-10-8-335 16</inkml:trace>
  <inkml:trace contextRef="#ctx0" brushRef="#br0" timeOffset="52154.76">15535 7357 1085 0,'0'0'0'0,"0"0"-37"15,181-58 13-15,-111 56 22 16,-8 2 2-16,-13 10-72 15,-20 18-120-15,-27 0-88 16</inkml:trace>
  <inkml:trace contextRef="#ctx0" brushRef="#br0" timeOffset="52300.21">15527 7907 559 0,'0'0'114'15,"141"14"-114"-15,-70-10-74 16,-11-4 3-16,-16 0-225 16</inkml:trace>
  <inkml:trace contextRef="#ctx0" brushRef="#br0" timeOffset="92559.42">18637 2061 781 0,'0'0'66'16,"0"0"-53"-16,0 0-5 15,-140-117 18-15,89 102 57 0,-5 11-33 16,-11 4-30-1,-4 0-1-15,-1 24 0 0,3 8-3 16,13 8-2-16,15 6-8 16,14 0 0-16,12 0-3 15,15-3-3-15,0-7-1 16,15-7 1-16,29-4 4 16,21-13 0-16,17-10 3 15,19-2 2-15,3-17-9 16,3-24-2-16,-2-16 0 15,-11-17-3-15,-9-10 1 16,-17-5-8-16,-9-4 9 16,-13 2-17-16,-15 1 15 15,-11 3 0-15,-13 16-1 16,-7 21 5-16,0 20 1 0,-15 15 2 16,-8 15-2-16,-6 0-4 15,-6 13 4-15,-15 19 1 16,0 14 3-16,-2 15 9 15,9 8 2-15,12 12-5 16,16 7 5-16,11 4-3 16,4 3-1-16,8-4-4 15,21-9 2-15,2-16-9 16,7-17 1-16,1-12 0 16,0-16 0-16,6-13 1 15,0-8-2-15,5 0-1 16,2-27 0-16,-5-11-4 0,-1-10 1 15,-6-7 3 1,-9-10-3-16,-4 5 4 0,-11 6-4 16,-5 16 4-16,-9 20 1 15,-2 14 1-15,0 4-4 16,0 0-2-16,0 10-6 16,0 14 7-16,-8 8 3 15,-1 5 1-15,4-6 0 16,0 1 0-16,1-1 4 15,2-3-5-15,0-5-12 16,-3-6-80-16,-1-14-72 16,-6-3-154-16</inkml:trace>
  <inkml:trace contextRef="#ctx0" brushRef="#br0" timeOffset="92859.67">19259 1632 765 0,'0'0'97'16,"0"0"-97"-16,0 0 0 15,0 0 22-15,0 0 73 16,0 0-46-16,-7-13-26 16,-13-10-6-16,-6-9-6 15,1-8-9-15,9 2-2 0,12-3-3 16,4 5-4-1,0 9-2-15,20 6 9 0,7 11-3 16,2 5 6-16,2 5-1 16,0 0-2-16,-2 23-4 15,-5 9 0-15,-12 8-6 16,-12 7-28-16,-2 3-46 16,-39-6-121-16,-10-7-105 15</inkml:trace>
  <inkml:trace contextRef="#ctx0" brushRef="#br0" timeOffset="93244.04">19713 1684 738 0,'0'0'144'0,"0"0"-121"0,0 0 4 16,0 0 57-16,0 0 0 15,0 0-84-15,9-42-7 16,-64 42 7-16,-7 6 6 16,6 12-5-16,13 2-1 15,21 4-17-15,20 2-2 16,2 4 12-16,22 6-4 16,25 0 9-16,7 9 2 15,1-3 6-15,-4 2-3 16,-15-2 0-16,-12-2 0 0,-17-2-3 15,-7-1 0-15,-2-4-4 16,-36-7 4-16,-16-5 3 16,-15-15 6-16,-4-6-5 15,1 0-4-15,19-24-40 16,17-19-38-16,23-11-110 16,13-10 4-16,17-11-202 15</inkml:trace>
  <inkml:trace contextRef="#ctx0" brushRef="#br0" timeOffset="93455.2">19867 1380 791 0,'0'0'57'0,"0"0"-52"0,0 0-2 16,0 0 22-16,0 0 57 15,71 164-2-15,-48-81-34 16,-5 9-23-16,-7 5-10 15,-3 8-1-15,-2 1-2 16,-6 0-10-16,0-10 0 16,-6-13-34-16,-11-18-61 15,-1-18-96-15,-2-21-135 16</inkml:trace>
  <inkml:trace contextRef="#ctx0" brushRef="#br0" timeOffset="95259.53">19867 1961 789 0,'0'0'186'16,"0"0"-163"-16,123-65-14 16,-57 43 1-16,8 0 18 15,6 3 2-15,1 0-17 16,-8 3-4-16,-7 2-9 15,-14 0 4-15,-16 2-3 16,-16 5-1-16,-16 0 0 16,-4 5-1-16,0 2-4 15,0 0 5-15,-2-2 1 16,-16 0 3-16,-11-2-3 0,-4 3-1 16,-3 1 1-16,1 0 2 15,3 0 6-15,3 9-6 16,5 12 4-16,4 4-2 15,2 11-3-15,5 4 1 16,3 4 4-16,8 3-3 16,2-3-1-16,0-4 0 15,0-8-3-15,12-8 0 16,1-10-1-16,3-8 1 16,8-6 5-16,9 0 3 15,4-8-2-15,0-17-6 16,-3-6 4-16,-5-5-3 0,-5-6-1 15,-4-2-3 1,-6 0 2-16,-4 5-7 0,-5 9 1 16,-3 16 7-16,0 10 1 15,-2 4-1-15,0 0-3 16,0 0-3-16,0 16-5 16,0 12 11-16,0 7 6 15,0 1-3-15,-4-4 3 16,4-2-4-16,0-6 1 15,0-2 1-15,6-4-4 16,15-5 4-16,3 2-1 16,10-9 1-16,1-4 0 15,1-2 0-15,-3 0-3 0,-4-6-1 16,-4-17-4 0,-5-10-1-16,-3-3-7 0,-1-9-1 15,0 0-14-15,-7 3 4 16,-2 4-29-16,-3 11 36 15,-4 13 16-15,0 8 3 16,0 6-3-16,0 0 0 16,0 0-2-16,0 6-12 15,0 15 13-15,0 6 1 16,-9 8 15-16,3-3-1 16,1 1 10-16,5 2-11 15,0-5 0-15,0 0-7 16,0-4-2-16,5-9 3 15,1-4-5-15,5-7 2 0,0-6 0 16,7 0 4 0,5-12 2-16,4-16-4 0,2-9-6 15,2-5 0-15,-2-3-12 16,2 2-15-16,-7 7 12 16,0 9 6-16,-5 10 8 15,-6 7 1-15,-5 6 0 16,-6 4 6-16,4 0-6 15,-4 0-2-15,4 17-3 16,1 4 5-16,1 8 3 16,4-2 1-16,-3 4 0 15,7 1 2-15,-1-4-2 16,3-2-1-16,-1-5 2 0,2-4-1 16,-6-9 1-16,-2-4-5 15,0-4 0-15,2 0 3 16,3 0 6-16,-1-20-2 15,6-6-7-15,-1-7-18 16,2-5-4-16,-2-2-7 16,3-1-8-16,-1 2 4 15,-2 5 18-15,-4 10 0 16,-1 9 15-16,-6 10 2 16,-2 2-2-16,-5 3 0 15,-2 0-3-15,0 0 0 16,2 0-2-16,0 0 0 0,0 6 1 15,-2-4 3-15,0 1 0 16,0-1-4-16,0 0 5 16,0-2 2-16,0 0 10 15,0 0 9-15,0 0 10 16,0 0 1-16,0 0-1 16,-12 0-3-16,-7 0-11 15,-3 0-1-15,-3 0-10 16,-1 0 0-16,1 0-5 15,-1 16-1-15,1 9 1 16,4 4 0-16,6 6-1 16,7 3 4-16,3 2-4 15,2 0 0-15,3 3 1 0,0-4-2 16,0-7 1 0,14-3-23-16,3-4-27 0,8-6-19 15,4-8 22-15,2-5-7 16,1-6-42-16,-6 0-25 15,-1-11-5-15,-10-18 5 16,-1-7 92-16,-1-4 29 16,1 2 12-16,3 4 18 15,2 6 61-15,1 10-12 16,-1 5-8-16,2 6-6 16,-1 5-18-16,2-1-28 15,2 3-11-15,-1 0-7 16,2 0-1-16,-2 0 0 15,0-1 0-15,-1-3 0 0,-4-2-1 16,-2-1 1 0,-8-2 0-16,-3-2 6 0,-3-1-4 15,-2 3 2-15,0-1 34 16,0 2-17-16,-7 3-13 16,-10 4 1-16,-8 1 0 15,-8 0 4-15,-2 6 10 16,-4 13 3-16,6 3-3 15,1 7-6-15,8 1-4 16,7 6-6-16,8 0 1 16,6-2-1-16,3 0-6 15,0-5 0-15,14-6 1 16,15 1 1-16,11-6 7 0,11-5-10 16,7-6-4-16,7-7-46 15,-1 0-29-15,-4-2-64 16,-2-25-128-16</inkml:trace>
  <inkml:trace contextRef="#ctx0" brushRef="#br0" timeOffset="95742.75">22676 1524 898 0,'0'0'74'0,"0"0"-62"15,0 0-1-15,0 0 48 0,0 0-31 16,0 0-22 0,0 0 12-16,-110 139 9 15,69-68-16-15,10 8 2 0,11 3 1 16,14 2-12-16,6-4 5 15,0 0-5-15,19-12 0 16,15-11-1-16,6-11 1 16,2-14 0-16,2-11 1 15,2-7-3-15,-7-5-9 16,-1-7-35-16,-7-2-67 16,-2 0-71-16,-2-8-244 15</inkml:trace>
  <inkml:trace contextRef="#ctx0" brushRef="#br0" timeOffset="96286.87">23548 1708 990 0,'0'0'41'0,"0"0"-19"16,0 0 39-16,0 0-35 16,0 0-26-16,0 0-8 15,-58 80 8-15,7-16 4 16,-5 7 8-16,0 5-6 16,8 0-3-16,5-6 0 15,5-8 1-15,9-12-4 16,5-13-20-16,4-12-71 15,9-17-72-15,4-8-95 16,4-11-14-16</inkml:trace>
  <inkml:trace contextRef="#ctx0" brushRef="#br0" timeOffset="96474.69">23196 1724 746 0,'0'0'126'15,"0"0"-59"-15,0 0 8 16,0 0 16-16,0 0-66 15,0 0-25-15,69 10 0 16,-26 43 1-16,7 6 2 16,12 2-2-16,8-1 3 15,-1 2-4-15,2-9 0 16,-1-3-53-16,-6-16-93 16,-13-15-153-16</inkml:trace>
  <inkml:trace contextRef="#ctx0" brushRef="#br0" timeOffset="96786.41">24189 2203 1146 0,'0'0'5'0,"0"0"-5"15,0 0-37-15,0 0 37 16,-4 135 2-16,-29-73-2 15,-16 4-91-15,-5-13-176 16</inkml:trace>
  <inkml:trace contextRef="#ctx0" brushRef="#br0" timeOffset="97775.83">24444 1700 469 0,'0'0'138'0,"0"0"-76"0,0 0 22 15,0 0 46-15,0 0-26 16,0 0-43-16,19-54-38 16,-5 54-16-16,11 17-5 15,6 12-2-15,7 7 10 16,4 0-10-16,1 2 1 16,1-2 1-16,0 0-2 15,1-3-17-15,-5-5-37 16,-5-8-32-16,-3-12-116 15,-8-8-116-15</inkml:trace>
  <inkml:trace contextRef="#ctx0" brushRef="#br0" timeOffset="98019.56">25072 1546 724 0,'0'0'103'15,"0"0"-103"-15,0 0 0 16,0 0 1-16,-23 112 87 16,-6-42-37-16,-8 12 4 15,-3 4-31-15,-7 6 8 16,2-3-11-16,3 0-9 16,6-11-8-16,7-6-3 15,7-12-1-15,8-9-20 0,10-8-96 16,4-19-128-1,0-16-193-15</inkml:trace>
  <inkml:trace contextRef="#ctx0" brushRef="#br0" timeOffset="98396.42">25440 1223 643 0,'0'0'105'15,"0"0"-74"-15,0 0 21 16,0 0 15-16,0 0-40 16,138 113 26-16,-87-16 7 15,-4 24-1-15,-16 13-35 16,-11 16-6-16,-20 8-5 16,-5 1 0-16,-39-7-10 15,-25-13-2-15,-27-16-1 16,-31-17-16-16,-25-22-127 0,-10-28-236 15</inkml:trace>
  <inkml:trace contextRef="#ctx0" brushRef="#br0" timeOffset="100342.48">24642 2566 93 0,'0'0'49'0,"0"0"17"16,0 0 2-16,0 0 18 16,0 0-7-16,0 0-8 15,0 0-6-15,-49-3 0 0,49 0 4 16,0 0 14-16,0-6-17 16,0 3-10-16,0-4-4 15,9 1-8-15,8-1-24 16,8-1-20-16,6 3 1 15,5 2-1-15,-5 2 1 16,-6 2 5-16,-14 2-6 16,-6 0 0-16,-5 0-14 15,0 0-27-15,-12 0-6 16,-26 0-2-16,-20 8 29 16,-13 0-1-16,-5-2 3 15,11-3 18-15,28-2 3 0,16 1-2 16,21-2-1-1,0 0 0-15,23 0 9 0,28 0 25 16,18 0-15-16,8 0-9 16,-15 0-10-16,-24 0 0 15,-25 0 0-15,-13 0-69 16,-25 0-174-16</inkml:trace>
  <inkml:trace contextRef="#ctx0" brushRef="#br0" timeOffset="101108.87">23239 2608 535 0,'0'0'107'0,"0"0"-93"0,0 0-6 15,150-45 69-15,-113 33 28 16,-8 5-57-16,-12 1-23 15,-8 5-8-15,-9 1 10 16,0 0-8-16,0 0-19 16,0 0-5-16,-20 0-29 15,-17 0-6-15,-19 7 29 16,-7 1-6-16,10-3 12 16,17-2 5-16,24 0 0 15,12-3 1-15,0 0-1 16,39 0 39-16,21 0-18 15,22 0-12-15,9 0-2 0,-10 0 6 16,-23 0-5 0,-27 0-4-16,-20 0-4 0,-11 0-10 15,-4 0-45-15,-36 6-41 16,-23 6-50-16,-17 2 26 16,-3-2-143-16</inkml:trace>
  <inkml:trace contextRef="#ctx0" brushRef="#br0" timeOffset="103126.1">17022 1582 443 0,'0'0'70'15,"0"0"-22"-15,0 0 13 16,0 0 36-16,0 0 13 16,0 0-40-16,0 0-19 15,-101-126-20-15,101 90-7 16,3-4-16-16,23 1-8 16,11 5-4-16,5 6 4 15,0 6 0-15,-2 9-3 16,-2 7 4-16,-5 6-1 15,-4 0 0-15,-2 29-1 16,-5 11-9-16,-10 16 9 16,-10 11 1-16,-2 6 11 15,-25 7-2-15,-19 3-3 0,-12-3-1 16,-8 2-5 0,-5-2-1-16,-1 1-19 0,5-7-58 15,17-7-107-15,14-14-37 16</inkml:trace>
  <inkml:trace contextRef="#ctx0" brushRef="#br0" timeOffset="103418.09">16975 2419 428 0,'0'0'92'0,"0"0"-59"16,0 0-13-16,0 0 25 16,16 101 25-16,-16-79-11 15,-12-1 4-15,1-6-36 0,3-2-1 16,0-8-17-16,4 0-1 15,2-5-2-15,-2 0 6 16,-3 0 5-16,-1-9 31 16,-4-10-44-16,3 0-3 15,5 3 1-15,4 6 1 16,0 6 1-16,0 3 2 16,6 1 4-16,15 0-9 15,2 1-1-15,-2 17-1 16,-7 0-2-16,-10 3-24 15,-4-1-48-15,-2-4-111 16,-23-9-171-16</inkml:trace>
  <inkml:trace contextRef="#ctx0" brushRef="#br0" timeOffset="103727.45">17552 1929 482 0,'0'0'460'15,"0"0"-433"-15,0 0-10 16,0 0 29-16,0 0 35 16,0 0-41-16,145-96-24 15,-94 87-12-15,-2 8-4 16,-11 1-13-16,-15 1-79 16,-23 12-230-16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5:17:4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 746 508 0,'0'0'66'0,"0"0"-19"15,0 0 32-15,0 0-6 16,0 0-24-16,0 0-18 15,0 0 0-15,0-2 13 16,0 2-2-16,0 0 1 16,0 0-6-16,0 0-7 15,0 0-11-15,0 0-4 0,0 0-8 16,0 0-7-16,0 0-2 16,0 22-8-16,0 14 10 15,0 12 17-15,5 10-11 16,-5 3 11-16,0 3-11 15,0 2 8-15,0-2-9 16,-5-2-3-16,-3-2 4 16,-1-7-3-16,3-5-2 15,0-7-1-15,4-2 1 16,2-9-1-16,0-5 0 16,0-4-18-16,5-3-26 15,6-7-71-15,-4-6-74 16,1-5-129-16</inkml:trace>
  <inkml:trace contextRef="#ctx0" brushRef="#br0" timeOffset="364.48">1194 830 581 0,'0'0'83'0,"0"0"-76"16,0 0 80-16,98-104 3 0,-58 81-6 16,3 6-32-16,3 4-17 15,-1 7-9-15,-1 6 1 16,-2 0-8-16,-3 13-9 15,-8 13 2-15,-10 7-5 16,-11 8-4-16,-10 0 0 16,-7 9-3-16,-40-2 5 15,-17-4 0-15,-19-6 1 16,3-13-2-16,8-5-4 16,22-11-15-16,17-7-40 15,12-2-72-15,21 0-103 16,7-24-263-16</inkml:trace>
  <inkml:trace contextRef="#ctx0" brushRef="#br0" timeOffset="1097.77">1831 976 822 0,'0'0'59'0,"0"0"-52"16,0 0-7-16,0 0 37 15,0 0 6-15,0 0 22 0,-26 98-30 16,16-67-27-16,6-5-1 16,4-2-4-16,0-2-2 15,0-3 0-15,16 0 1 16,8-5 6-16,2-5-8 15,3-6 0-15,0-3-1 16,-2 0 1-16,-4-6 0 16,-4-14 1-16,-3-10 2 15,-5-9-2-15,-3-5 2 16,-8-1-3-16,0 1 0 16,0 7 0-16,-12 11 1 15,-5 10-1-15,-4 9-1 16,1 7 0-16,-9 0-3 15,-2 0 3-15,-1 15 0 0,3 6 0 16,8 0 1-16,7 6-1 16,5 0 1-16,9 1 0 15,0 1 1-15,0-1-1 16,15 0 0-16,12-6 0 16,2-1-2-16,7-10-3 15,5-5-12-15,0-6-14 16,9 0 11-16,-8-15 4 15,0-8-12-15,-6-9 18 16,-5-7 1-16,-5-5 7 16,-5 0 3-16,-5-1-3 0,-8 3 4 15,-3 13-2 1,-3 8 8-16,-2 13 17 0,0 8-4 16,0 0-14-1,0 5-7-15,0 23-4 0,0 12 4 16,0 6 22-16,0 3-3 15,-4 2-4-15,-5-2 1 16,2 1-4-16,-2-4-8 16,5-2-3-16,1-2 0 15,3-3-1-15,0-6-12 16,0-4-48-16,3-10-22 16,10-2-55-16,-2-15-73 15,-4-2-55-15</inkml:trace>
  <inkml:trace contextRef="#ctx0" brushRef="#br0" timeOffset="1384.07">2210 1034 375 0,'0'0'107'0,"0"0"-65"16,0 0 35-16,0 0 12 15,118-96 30-15,-82 94-44 16,-1 2-30-16,1 0-17 15,-5 8-1-15,-4 12-9 16,-7 4-2-16,-5 4-6 16,-10 2-5-16,-5 2 0 15,0 1-5-15,-27-5 2 0,-9-3 3 16,-8-2 1-16,-7-9-6 16,-8-7-6-16,4-7-31 15,10 0-23-15,14 0-58 16,23-19-12-16,8-12-26 15,15 0-155-15</inkml:trace>
  <inkml:trace contextRef="#ctx0" brushRef="#br0" timeOffset="3030.29">2630 976 462 0,'0'0'82'15,"0"0"-72"-15,0 0 66 0,0 0 61 16,0 0-43-1,0 0-36-15,19 0-21 0,-19 0 3 16,0 0-2-16,0 2-18 16,0 12 10-16,0 5-9 15,0 3 4-15,0 2-16 16,0 2 0-16,0 2-4 16,2-4-3-16,14 4-1 15,1-2-1-15,4-7 2 16,-2-2-4-16,-5-7-6 15,-3-4-8-15,0-3-1 16,0-3-5-16,2 0 8 16,1-13 5-16,5-13-10 15,2-10 3-15,-1-6 13 16,-2-7-9-16,-5 8 0 0,-4 6 12 16,-5 16 0-1,1 7 16-15,-5 10 0 0,0 2 0 16,2 0-16-16,-2 0-9 15,0 11 0-15,0 14 9 16,0 3 10-16,0-3-1 16,3 0-2-16,3-6-2 15,1 0-3-15,4-3 1 16,3-4 1-16,-1-4-1 16,3-7-2-16,-1-1 0 15,1 0-1-15,1 0-2 16,-1-14-5-16,-3-9-1 0,-1-6 3 15,-1-2-9-15,-1-10-3 16,2-3-4-16,-5-2 3 16,-1 0-12-16,-1 10 17 15,-5 8 10-15,0 14 3 16,0 8 5-16,0 2 9 16,0 4-4-16,0 0-10 15,0 0-8-15,0 0-6 16,0 20 14-16,-7 4 18 15,-4 10 1-15,4 6 0 16,2 7 1-16,5 0 5 16,0 2-11-16,0-1 0 15,3-7-10-15,11 0-3 16,5-7 0-16,4-6 0 0,3-4 0 16,6-8-1-16,1-4 0 15,2-4-6-15,4-6-7 16,1-2 11-16,0 0-7 15,-1-9 4-15,2-8-7 16,-3-7 4-16,-5-2-6 16,-2-4 14-16,-10 2 2 15,-6 0 0-15,-9 0 2 16,-6-2-4-16,0 0 0 16,0 3-3-16,-13 4 6 15,-7 8-2-15,1 5 3 16,-2 8 4-16,1 2-1 15,0 0-4-15,-2 8-1 0,-1 11 10 16,4 3-1-16,-1 2 2 16,1 2-3-16,4 2 4 15,7 0-14-15,5 2 6 16,3-3-4-16,0 2 0 16,0-3 1-16,5-6-3 15,6-3 0-15,-1-10 0 16,0-3 0-16,-1-4 0 15,3 0 2-15,2 0 4 16,4-16-1-16,0-6-5 16,0-6 0-16,-3-4-5 0,-3 2 4 15,-3 5-5 1,-5 10 6-16,-2 7 1 0,-2 8 0 16,0 0-1-1,0 0-3-15,0 0-5 0,0 8-9 16,0 12 17-16,0 6 3 15,7-2 4-15,4 2-3 16,2-7 0-16,8 2 2 16,0-5-3-16,2-4-2 15,-1-6 1-15,1-6-2 16,1 0 1-16,-2 0-3 16,1-22-6-16,1-8-1 15,-6-8 3-15,-2-10-5 16,-3-7-16-16,-9-5 11 0,-2-5 0 15,-2 3-12-15,0 17 0 16,0 15 20-16,-4 20 7 16,2 7-2-16,-3 3 3 15,1 0-9-15,-2 25 9 16,-6 11 0-16,1 8 21 16,-3 4 0-16,1 3-3 15,2 0 3-15,0 2 0 16,6-3-13-16,1-6-3 15,4-4-2-15,0-6-2 16,0-7-1-16,0-5-18 16,0-9-41-16,0-4-24 15,0-7-74-15,0-2-1 0,0 0 32 16,0-9 24 0,0-15-73-16,0-4 91 0,0-4 84 15,0-6 64-15,0-2 22 16,2-2 6-16,12 1-19 15,6 8 27-15,4 4-14 16,1 11 18-16,4 8 12 16,-2 6-53-16,4 4-23 15,2 0-7-15,1 12-3 16,-3 11-8-16,-6 3-2 16,-10 2-14-16,-9 1-4 15,-4 2-2-15,-2 1-2 16,0-2-3-16,-19-2-16 15,-8-2-47-15,2-6-85 0,3-12-75 16,2-8-318-16</inkml:trace>
  <inkml:trace contextRef="#ctx0" brushRef="#br0" timeOffset="3194.65">4001 806 553 0,'0'0'290'16,"0"0"-290"-16,0 0-21 16,0 0 4-16,0 0-1 0,0 0-70 15,58 96-82 1,-58-62-284-16</inkml:trace>
  <inkml:trace contextRef="#ctx0" brushRef="#br0" timeOffset="3997.59">4195 1199 650 0,'0'0'159'15,"0"0"-154"-15,0 0 3 16,0 0 40-16,0 0 11 16,0 0-22-16,0 53-11 15,0-30-4-15,0-3-7 16,0 2-4-16,4-3-7 0,12-4 6 15,7-1-7-15,-2-6 8 16,4-1-11-16,2-5 4 16,0-2-4-16,0 0-4 15,-4-6-14-15,2-15 0 16,-2-5-16-16,-3-8 19 16,-7-9-1-16,-2-4-5 15,-8-6 6-15,-3 2 15 16,0 7-4-16,-23 10 4 15,-1 13 15-15,1 11 7 16,-4 10-5-16,1 0-8 16,-3 10 2-16,-4 14 3 15,2 5 5-15,-4-1 2 0,6 3-4 16,6 0-9-16,4-1-3 16,9 0-4-16,5-4-2 15,5 0 4-15,0 0-3 16,15-2 1-16,12-6 6 15,4-5-4-15,3-7-3 16,-1-6 4-16,0 0-3 16,3-6 2-16,3-17-1 15,-4-7-4-15,3-4-2 16,-5-9 3-16,-2-1-5 16,-6 3-9-16,-10 2 3 15,-7 13 11-15,-4 13 1 16,-4 5 4-16,0 8 2 15,0 0-6-15,0 0-13 0,0 21 0 16,0 8 13-16,0 3 5 16,-7-2 9-16,0 0-3 15,5-2-2-15,2-6 1 16,0-5-8-16,0-2 2 16,0-7 1-16,0-4-4 15,0-4 3-15,2 0 1 16,14-12 4-16,11-18-9 15,4-10-10-15,2-6-7 16,-1 0 8-16,-6 8-2 16,-1 10 11-16,-10 9 0 0,-6 13 7 15,-2 6 4 1,0 0-11-16,-1 26-12 0,5 14 10 16,-1 9 2-16,-2 5 0 15,-1 0-1-15,-1 0-52 16,6-3-102-16,5-11-190 15</inkml:trace>
  <inkml:trace contextRef="#ctx0" brushRef="#br0" timeOffset="4629.63">6222 1349 625 0,'0'0'405'16,"0"0"-405"-16,0 0-15 16,0 0 15-16,-133 0 43 15,57 0-6-15,1 0-28 16,10 0-4-16,18 0-3 15,18-5-2-15,14-7-5 16,12-9-8-16,3-5-32 16,22-10-24-16,27-8-9 15,9-3 22-15,7 0 6 16,-3 2 43-16,-8 5 7 16,-14 10 23-16,-11 5 6 15,-20 12 32-15,-9 3-17 16,0 6-32-16,-32 2-9 15,-12 2-3-15,-12 0-2 0,5 8 1 16,11 13 1-16,13 9 0 16,16 7-1-16,11 8 1 15,0 9 14-15,27 5 14 16,13 6 1-16,4 1-4 16,-1-2-9-16,-12-2-13 15,-20-1-3-15,-11-4-44 16,-6-9-89-16,-30-19-210 15</inkml:trace>
  <inkml:trace contextRef="#ctx0" brushRef="#br0" timeOffset="5213.46">6798 1245 1160 0,'0'0'49'15,"0"0"-49"-15,0 0 2 16,0 0 20-16,0 0-22 16,0 0-3-16,0-4 0 15,-14 26 3-15,3-2 4 16,4-2-3-16,5-8-1 15,2-6-11-15,0-4-6 16,0 0 7-16,0-6 8 16,5-26 1-16,8-14-64 15,7-14 22-15,7-10 15 16,6-5-31-16,5 3 22 0,-1 12 37 16,-3 20 5-16,-7 13 36 15,-9 19 16-15,-7 5-20 16,0 3-31-16,5 26-6 15,6 24 0-15,0 16 4 16,-2 10 6-16,-11 1-6 16,-7 1 2-16,-2-4-3 15,0-4 0-15,0-5-3 16,0-10-45-16,0-10-94 16,0-19-164-16</inkml:trace>
  <inkml:trace contextRef="#ctx0" brushRef="#br0" timeOffset="6449.88">6819 1146 679 0,'0'0'148'16,"0"0"-137"-16,0 0 10 15,152-76 40-15,-82 58-13 16,5 0-23-16,3 3-23 15,0 1 5-15,-7-1-7 16,-6 5 0-16,-8 1 0 16,-5 4 0-16,-7 3-1 0,-14-1-2 15,-11 3 6 1,-9-3-2-16,-6 2-1 0,-3 1 5 16,-2 0 9-1,0 0-2-15,0 0-1 0,0 0-5 16,-2 6 4-16,-14 11 5 15,-2 4 14-15,2 1-5 16,-1 1-7-16,3 1-7 16,3 1 2-16,2 3-8 15,0-2-2-15,5 4 3 16,-1-4-2-16,5-2-2 16,0-4-1-16,0-8 0 15,0-4 0-15,0-6 3 16,0-2 0-16,0 0 5 0,0 0 10 15,-2-16 11-15,-4-16-12 16,-2-10-16-16,0-6-2 16,-3-8-5-16,-1-1-22 15,1 6-9-15,-2 9 9 16,2 17 6-16,6 13-11 16,1 8-8-16,4 4-55 15,0 0-49-15,13 18-1 16,14 4 121-16,14 2-8 15,1-3-4-15,2 0 31 16,1-2 6-16,-5-6 16 16,2-4 22-16,-4-4 12 15,0-1 24-15,-3-4 0 0,-1 0-10 16,-1 0-26-16,-6-8 0 16,-5-6-9-16,-4-1-9 15,-6-6 4-15,-4 1 1 16,-8 4-25-16,0 2 5 15,0 6 1-15,0 6-3 16,0-1 6-16,0 3 1 16,-2 0-7-16,-14 0-3 15,-4 0 1-15,-4 5 2 16,-3 9 6-16,2 3-7 16,8 4 2-16,3 3 1 15,5 7-5-15,9-1 0 16,0 3 1-16,0 2-1 15,16-3 3-15,6-1 0 0,5-8-2 16,4-2 8-16,0-10-8 16,7-5 1-16,3-4-2 15,1-2-2-15,5 0-16 16,-3-12-3-16,-4-10-2 16,-9-2 7-16,-6-4 8 15,-9-2 5-15,-8-4 2 16,-8 5 1-16,0 6 1 15,0 6 2-15,0 7 7 16,-10 6 1-16,-6 0 3 16,-2 4-11-16,-4 0 6 15,-3 0 3-15,3 0-5 16,0 10-3-16,4 2-4 16,5 4 1-16,1-1-2 15,1 4 1-15,7 2-2 0,2-1-4 16,2-1 6-16,0 2 1 15,0-5-1-15,0-4-3 16,6-5 1-16,1-4 0 16,6-3 2-16,5 0 0 15,4-4 0-15,3-12 0 16,1-6 0-16,-1-2-8 16,-5-2 8-16,-3-1-3 0,-5 5 2 15,-5 9-8 1,-3 4 9-16,-4 7 0 0,0 2-6 15,0 0-12-15,0 11-1 16,0 15 13-16,0 5 6 16,0 6 1-16,9 3-1 15,5 0-18-15,3 0-62 16,7-10-152-16,5-12-254 16</inkml:trace>
  <inkml:trace contextRef="#ctx0" brushRef="#br0" timeOffset="7382.85">9241 1055 1028 0,'0'0'54'0,"0"0"-48"16,0 0 31-16,0 0 4 15,0 0-18-15,-131-25-18 0,86 25 3 16,7 7-8-1,12 7 0-15,11-1-5 0,5 4 2 16,10 3-3-16,0 0 1 16,10 4 4-16,19 0 0 15,2 1-2-15,6-8-4 16,1-5-17-16,-9-6-3 16,-6-6-7-16,-13 0-5 15,-5 0 18-15,-5-22-8 16,0-6-50-16,0-6 4 15,-15-4 46-15,-10 0-4 16,-2 2 2-16,2 5 31 16,10 13 4-16,7 5 14 15,4 11 24-15,4-3 1 16,0 2 0-16,21-1-7 0,19-1-32 16,16 1-2-1,6 0-4-15,0-2-2 0,-8-5-13 16,-10-2 6-16,-7-3 8 15,-14-5 3-15,-4 2 6 16,-13-1-1-16,-4 2 1 16,-2 4 14-16,0 2 1 15,0 4 21-15,-4 2 1 16,0 0-26-16,-3 3 14 16,5 3-5-16,-2 0-15 15,-4 3-11-15,0 23 0 16,-5 16 10-16,-6 14 9 0,4 12 3 15,-1 7-6-15,1 1-2 16,-1 1-1-16,3-6-8 16,3-3-3-16,4-6-2 15,6-5 0-15,0-13 0 16,2-10-6-16,19-8-12 16,1-11 1-16,2-9 2 15,-2-3 7-15,3-3 4 16,-2-4 4-16,-6-16-9 15,-3-9 5-15,-12-2-5 16,-2-2-7-16,-10 2-11 16,-21-3 24-16,-9 1 3 15,-6 0 0-15,-3 0-1 0,5 3 2 16,11 5 0-16,20 2 3 16,13 1-4-16,0 2-38 15,36-1-54-15,11 7 3 16,11-2-69-16,2 2-6 15,-5 1-60-15</inkml:trace>
  <inkml:trace contextRef="#ctx0" brushRef="#br0" timeOffset="7863.54">10525 766 796 0,'0'0'107'16,"0"0"-103"-16,0 0-1 0,0 0 13 16,0 0 21-16,-120-50-4 15,93 64-21-15,0 16-4 16,7 12-7-16,2 10 12 15,4 13 13-15,10 4 0 16,4 6-6-16,0-1-6 16,0 0-9-16,0-3-5 15,0-7 1-15,0-1-2 16,0-10-27-16,0-12-24 16,-9-8-37-16,-1-15-25 0,-6-16-32 15,1-2-15 1,-4-14-81-16</inkml:trace>
  <inkml:trace contextRef="#ctx0" brushRef="#br0" timeOffset="9146.75">10097 1146 496 0,'0'0'134'0,"0"0"-35"16,0 0-3-16,87-118 0 16,-32 97-37-16,11 4-19 15,5 5-16-15,-7 5-4 16,-10 5-6-16,-21 2 1 15,-15 0-5-15,-11 0-10 16,-7 0-7-16,0 14-7 16,0 8 7-16,0 3 3 15,-10 6 4-15,-7-1 9 0,1 0-6 16,3 0 3-16,7-2 6 16,0-5-8-16,6-2 3 15,0-3-7-15,8-2 3 16,13-4 5-16,8-2-4 15,7-4 1-15,5-2 5 16,-4-4-6-16,-3 0-1 16,-7-6 1-16,-3-14-4 15,-2-10-1-15,-2-7-7 16,-4-8-2-16,-7-10-20 16,-5 0 5-16,-4 4-8 15,0 9 3-15,-11 14 8 16,-7 10 22-16,1 10 0 15,-1 6 1-15,-1 2 7 0,2 0-1 16,-1 0 0-16,3 6 3 16,-1 15-2-16,5 4 0 15,2 7 9-15,4 5-6 16,1 1 3-16,4-1-4 16,0 2-7-16,0-8 1 15,0-2-2-15,14-8-2 16,1-4 0-16,7-9 0 15,10-6 1-15,12-2-1 16,12 0-6-16,2-16-4 16,0-9-13-16,-5-6-1 0,-9-5 1 15,-6-4-3 1,-5-6 14-16,-10-1-21 0,-7 5 0 16,-9 11 29-1,-7 17 1-15,0 5 6 0,0 9 24 16,0 0-12-16,0 0 2 15,0 0-4-15,-5 4-1 16,-7 13 19-16,2 2-14 16,-3 6 7-16,3 2-5 15,-1 3-4-15,5 2-7 16,4 0-1-16,2-2-4 16,0-3-3-16,0-7 3 15,0-4-3-15,13-8-3 16,5-2 2-16,7-6-3 0,6 0-5 15,0-2 1-15,2-18-13 16,-1-4 5-16,-3-8 3 16,-6-7-5-16,0-5-3 15,-5-6-15-15,-7 4-6 16,-5 12 25-16,-6 11 12 16,0 16 5-16,0 7 8 15,0 0-8-15,0 6 0 16,0 16 11-16,-8 6 18 15,1 4-5-15,5 0-6 16,0 1-6-16,2-8 4 16,0-3-8-16,0-4-4 15,2-5-2-15,7-7-1 0,4-5 3 16,5-1-4-16,4 0-1 16,5 0-3-16,1-16-11 15,7-7-18-15,-4-8 1 16,0-2-26-16,-7-2 9 15,-8 5-6-15,-12 7 33 16,-4 4 14-16,0 5-7 16,-13 1 8-16,-14 9 7 15,-8-5-7-15,-10 5 5 16,3 2-3-16,8 2 4 16,10 0 1-16,13 0 0 15,8 8-4-15,3 8 4 16,0 6 12-16,7 1 26 15,8 4-10-15,1 3 6 0,-5 0-18 16,-6 3-8-16,-5 0 3 16,0-2-2-16,-5-1 6 15,-10-2-14-15,5-6 3 16,6-5 0-16,4 0-4 16,0-3-5-16,23-2 0 15,14 2 5-15,9-2-13 16,2 0-17-16,4-1-39 15,-8-6-75-15,-5-5-226 16</inkml:trace>
  <inkml:trace contextRef="#ctx0" brushRef="#br0" timeOffset="11146.13">12732 814 1043 0,'0'0'11'16,"0"0"-6"-16,0 0-5 15,0 0 13-15,0 0 6 16,0 0-7-16,-129 76-1 15,100-28-4-15,6 4 2 16,4-1-5-16,11-1-4 16,8-4 0-16,0-2 2 15,0-6 1-15,19-2-3 0,6-8-2 16,4-4-1 0,4-6-12-16,3-7-11 0,-3-9-11 15,0-2 8 1,2 0 15-16,-2-9 7 0,0-11 6 15,-4 0-12-15,-7 4 13 16,-8 6 2-16,-8 6 7 16,-3 4 7-16,-3 0-13 15,0 0-3-15,0 4-7 16,2 15 7-16,2 1 1 16,0 3 1-16,6-2 2 15,3-2-1-15,3-1 2 16,3-6-3-16,2-2 0 15,1-3 3-15,2-3-1 0,1-4-3 16,0 0-1-16,-3 0-5 16,-3-11-10-16,-2-6 0 15,-7-8-1-15,-2-2-7 16,-8-8 3-16,0-5 8 16,0-8 5-16,-3-8-16 15,-15-2 18-15,-4 5-5 16,-3 14 0-16,1 12 10 15,0 13 29-15,1 11-6 16,-2 3-13-16,-4 0 17 16,0 1-5-16,-2 18 0 0,4 5-3 15,4-1-6 1,4 8 1-16,6 0-5 0,6 1 2 16,7 5-9-16,0-3-2 15,0-2 7-15,18-2-2 16,9-2 0-16,6-4-4 15,3-6 2-15,-1-4-1 16,1-6-4-16,0-6 1 16,2-2-9-16,2-2-9 15,-2-18-6-15,0-8-1 16,-2-6 6-16,-7-6 1 16,-5-4-4-16,-4-2 6 15,-8 8 15-15,-8 9 2 16,-4 14 8-16,0 11 23 0,0 1-20 15,0 3 5 1,0 0-13-16,0 4-3 0,0 14 0 16,-12 7 16-16,-3 4 11 15,3 4-15-15,4-1 1 16,3-2-4-16,3 0-1 16,2-2 0-16,0-6-6 15,0 2 3-15,7-6-3 16,13-4-1-16,5-2-2 15,1-6-2-15,0-3-7 16,3-3-1-16,3 0-7 16,-1-15 2-16,-4-8-16 15,0-6 2-15,-3-3 3 0,-6-1-11 16,0-6 22-16,-7-2 6 16,-4 4 8-16,-7 5 2 15,0 14 1-15,0 5 10 16,0 13 4-16,0 0-5 15,-5 0-9-15,-6 19 5 16,-2 3 22-16,-1 4-5 16,1 1 3-16,5 0-10 15,2-1-3-15,4-4-4 16,2-4-4-16,0 0 1 16,10-2-5-16,9-2 5 15,1-2-3-15,3-4-1 16,1-2-4-16,3-6 0 15,-1 0-17-15,-3 0-17 0,0-6 4 16,-6-17 12-16,-5 0-10 16,-2-5 5-16,-3-6-3 15,-3-2 14-15,0 0-16 16,2 5-4-16,-4 11 29 16,-2 10 5-16,0 9 20 15,0 1-2-15,0 0-6 16,0 0-9-16,0 15 7 15,-5 10 26-15,-2 2 0 16,-1 0-13-16,1 1-7 16,-3 0-1-16,6-3-3 0,0 0-5 15,4-8-2 1,0-6-4-16,0-5-1 0,0-2 4 16,0-4-3-16,6 0-2 15,8 0-1-15,1-13-4 16,4-7-26-16,1-11 2 15,2-5-13-15,-2 2-16 16,-5 8 17-16,-5 8 32 16,-6 9 10-16,-2 8 31 15,0 1-19-15,-2 0-8 16,0 0-1-16,5 14 11 16,-5 2 6-16,4-2 5 15,2 2 4-15,4-4-18 16,1 0 3-16,7-2-4 0,4-2-3 15,4-2 0-15,6-3-3 16,3-3-4-16,4 0-12 16,1 0-22-16,-3-17-2 15,-3-5 9-15,-3-4 6 16,-4-8-9-16,-5-10-1 16,-4-9 8-16,-9-6-24 15,-9-4-2-15,0 13-17 16,-2 13 40-16,-12 18 26 15,3 15 18-15,0 4-11 16,-3 0-6-16,-3 17 11 16,-5 23 19-16,-1 12 23 15,3 12-9-15,7 8 1 0,4 0-16 16,5 2-7-16,4-2-5 16,0-6-3-16,0 0-7 15,0-9-8-15,0-7 0 16,2-8-54-16,2-14-89 15,1-12 23-15,-3-16-114 16</inkml:trace>
  <inkml:trace contextRef="#ctx0" brushRef="#br0" timeOffset="11647.61">14054 1213 353 0,'0'0'109'0,"0"0"-9"15,132-92-28-15,-63 70-6 0,8 4-14 16,2 1-11-16,-2 1 0 16,-3 1-37-16,-11 2 10 15,-15 4-12-15,-9 3 3 16,-20 2 1-16,-9 1 0 16,-8 3-5-16,-2 0 7 15,0 0 1-15,0 0 7 16,0 0-16-16,0 0 2 15,-12 13 6-15,-5 9 34 16,-8 3-13-16,-2 4 6 16,-2 3-5-16,2 0-8 0,1 2-10 15,6 0 3 1,6-1-12-16,6 3-3 0,3-5 0 16,5-4 1-1,0-2-1-15,0-7 3 0,7-6 1 16,4-4-3-16,2-4 0 15,-2-4 2-15,1 0 8 16,-3-12-1-16,-5-16-5 16,-4-9-5-16,0-16-4 15,-20-5-2-15,-16-4-7 16,-8 1-6-16,1 14-10 16,5 11 17-16,11 9-15 15,12 13-10-15,7 7-6 16,5 6-21-16,3 1-57 0,0 0-33 15,16 1-30-15,21 12-113 16</inkml:trace>
  <inkml:trace contextRef="#ctx0" brushRef="#br0" timeOffset="11857.2">14830 1074 594 0,'0'0'125'0,"0"0"-114"16,0 0 20-16,0 0 88 15,0 0-31-15,0 0-60 16,4 25-23-16,-4-11 10 16,0 6 0-16,0-2-6 15,0 4-2-15,0 1-7 0,0 2 3 16,-9-1-3-16,-2-2-58 16,-2-4-51-16,-5-12-131 15,3-6-179-15</inkml:trace>
  <inkml:trace contextRef="#ctx0" brushRef="#br0" timeOffset="12147.85">14801 944 897 0,'0'0'24'0,"0"0"-15"16,0 0 4-1,0 0 62-15,0 0-31 0,0 0-24 16,-94-96-9-16,72 67-9 16,10-2 5-16,6 5-7 15,6 2-11-15,0 7-1 16,0 8 3-16,0 5 9 16,0 4-5-16,4 0-13 15,3 0-11-15,4 22-16 16,0 10 12-16,-1 6-53 15,-4 6-79-15,-4-4-11 16</inkml:trace>
  <inkml:trace contextRef="#ctx0" brushRef="#br0" timeOffset="12814.03">14839 1199 810 0,'0'0'52'15,"0"0"-34"-15,0 0 37 16,0 0 17-16,0 0-32 16,0 0-37-16,122-4-3 15,-80 4-3-15,-2-4 1 16,3-4 0-16,-5-6 1 16,-3-6-4-16,-6-5 5 15,-6 0 3-15,-8-4-1 16,-8-3-2-16,-7 5-3 0,0-1-5 15,-9 6 8-15,-20 7 1 16,-5 5 5-16,1 6-5 16,-5 4 2-16,5 0 8 15,2 0-3-15,2 10 4 16,6 9-2-16,6 3-8 16,3 3 1-16,7 4-3 15,3 3 0-15,4 1 2 16,0 2 1-16,0-3-2 15,17-2 1-15,8-4 0 16,4-5 1-16,4-6-5 16,10-5 2-16,6-8-4 15,11-2-10-15,5 0-6 0,-1-14-14 16,-4-10 5 0,-4-10 23-16,-6-4-8 0,-11-2-31 15,-7 1 9-15,-14 7 14 16,-14 13 20-16,-4 6 1 15,0 7-11-15,0 5 6 16,-12 1 6-16,-5 0 2 16,1 0 1-16,7 15-3 15,3 5-5-15,6 2 4 16,0 4 1-16,0 2 10 16,6 3 15-16,7 1-5 15,1-2 7-15,-3-2-11 16,-7-4-3-16,-4-5 2 15,0-5-5-15,-13-3 2 0,-18-7-5 16,-6-4 3-16,-6 0-10 16,3-18-15-16,9-4-92 15,16-6-174-15</inkml:trace>
  <inkml:trace contextRef="#ctx0" brushRef="#br0" timeOffset="19418.09">16904 1061 257 0,'0'0'618'16,"0"0"-571"-16,0 0-30 15,20-103 48-15,-20 87 28 16,-5 4-39-16,-8 3-18 15,0 7-26-15,-5 2-5 16,-5 0-2-16,-6 0-1 16,-2 13 1-16,-2 12-1 15,0 2-2-15,3 5 0 16,6 0-5-16,11 3 4 16,6-4 0-16,7-1 1 15,0-5-2-15,0-7-6 16,9-4-11-16,6-4 5 15,3-10 4-15,7 0 5 16,0 0 4-16,6-12 0 0,2-10 0 16,-4-4 1-16,-2 2 1 15,-7 4 2-15,-6 5 0 16,-8 7 0-16,-2 5-1 16,-2 3 5-16,1 0-7 15,1 0-5-15,0 0-3 16,4 11 7-16,2 4 1 15,1 1 1-15,5-4 1 16,2-1-2-16,8-5 1 16,8 0-1-16,0-6-4 15,4 0-20-15,-5 0-8 16,-2-17 9-16,-2-5-2 16,-6-6-5-16,-6-5 18 0,-6-2-6 15,-6 0 7-15,-5 4 0 16,0 6-1-16,0 6-3 15,-14 4 15-15,-3 9 3 16,-1 4-1-16,-3 2 2 16,4 0-4-16,3 14-8 15,6 8 8-15,5 6-5 16,3 1 3-16,0 2 2 16,5 1 0-16,15 0 1 15,3 1 4-15,-2-3-5 16,-5-2 3-16,-7-3 3 15,-7-4-1-15,-2-1-5 0,0-4-7 16,-2-4-44-16,-16-6-141 16,3-6-23-16</inkml:trace>
  <inkml:trace contextRef="#ctx0" brushRef="#br0" timeOffset="19812.24">17536 1189 570 0,'0'0'292'0,"0"0"-279"15,0 0-10-15,0 0 34 16,0 0 9-16,0 0-35 0,45 0-11 16,-20 0-3-16,6-8 1 15,0-6 2-15,-2-4-3 16,-3-4-7-16,-3-4 5 15,-7-1 5-15,-10-1-2 16,-6 2-4-16,0 4-10 16,-6 7 6-16,-19 8 10 15,-6 5 3-15,-2 2 0 16,-3 0 5-16,3 10 3 16,4 7 1-16,4-2 5 15,5 3 1-15,7 0-3 16,3 3-5-16,8-3-9 15,2 4 1-15,0 0-2 16,16 1-1-16,22 4-18 0,13-5-26 16,16 2-41-16,4-9-94 15,5-4-185-15</inkml:trace>
  <inkml:trace contextRef="#ctx0" brushRef="#br0" timeOffset="20399.64">18847 1007 863 0,'0'0'48'0,"0"0"-47"16,0 0 36-16,0 0 52 16,0 0-42-16,0 0-37 0,-127-53-8 15,80 53-1 1,9 0 0-16,5 0-1 0,6 10 0 15,6 4-3-15,8-2 0 16,7 3 1-16,6-7-13 16,0-2-10-16,0-5 7 15,6-1 14-15,15 0 4 16,4 0 9-16,0 0-4 16,-2-1 3-16,-7-4-4 15,-3 4-1-15,-11 1 4 16,0 0-7-16,5 6 0 15,-2 21-1-15,4 18 1 0,6 8 9 16,-1 8-4 0,3 9-2-16,3 1 5 0,-5 6-2 15,-1-2 3-15,-3-3-9 16,-9-8 3-16,-2-12 2 16,0-10-5-16,0-13 0 15,-2-13-1-15,-4-9-1 16,-1-7 4-16,-7 0 5 15,-7-16 6-15,-8-18 4 16,-5-12-17-16,8-12 0 16,9-14-10-16,17-12-25 15,0-3-26-15,29 5-50 16,17 12 34-16,6 18 71 0,6 14 6 16,-2 11 12-16,-4 9 8 15,-12 9-4-15,-13 9-15 16,-12 0-1-16,-10 0-33 15,-5 15-87-15,0 0-36 16,-8-5-109-16</inkml:trace>
  <inkml:trace contextRef="#ctx0" brushRef="#br0" timeOffset="20571.53">19071 1038 271 0,'0'0'529'0,"0"0"-486"0,0 0-29 15,0 0 44 1,0 0-4-16,0 0-42 0,19 25-10 16,-19 3-2-16,0-2 0 15,0-2-41-15,0-4-98 16,0-12-99-16</inkml:trace>
  <inkml:trace contextRef="#ctx0" brushRef="#br0" timeOffset="21590.11">19319 1042 644 0,'0'0'312'15,"0"0"-287"-15,0 0-17 16,0 0 53-16,0 0-15 16,0 0-46-16,4 6-11 15,-4 4 11-15,5 1 2 16,2 1 1-16,6-2 2 15,5 0-1-15,1-3 1 16,4 2 0-16,0-3-1 16,-3-2-2-16,-3-3 0 0,-3-1-1 15,1 0 0-15,1 0 3 16,2-4-4-16,0-9-4 16,3-7-10-16,0-1 7 15,-3 6 6-15,-5 1 2 16,-4 7 0-16,-6 6 9 15,-1 1 3-15,-2 0-13 16,4 0-1-16,1 0-5 16,3 9 2-16,6 6 4 15,3-2 2-15,8-2-2 0,2-5 0 16,0-2-7-16,0-4-6 16,-6 0 0-1,2 0-8-15,-5-10 5 0,-3-7-5 16,-4-1 9-16,-2-4 8 15,-4 0-4-15,-5 0 4 16,0 0 4-16,0 4 19 16,0 4 8-16,0 7-11 15,0 2 19-15,0 5-14 16,0 0-10-16,0 0-11 16,-7 0 0-16,-2 10-4 15,-2 12 0-15,2 6 3 16,3 5-2-16,6 1 3 15,0-2 2-15,0-3-1 16,0-3-1-16,6-8-1 0,7-3-5 16,8-7-3-16,3-8 1 15,8 0 3-15,3 0-24 16,3-6-10-16,-1-13 8 16,-3-8-13-16,-7-2 27 15,-7 4 1-15,-9 0 6 16,-3 11 10-16,-5 9 7 15,-3 0 24-15,0 5-7 16,0 0-16-16,0 0-8 16,0 0-2-16,0 6 2 15,0 2 8-15,0 1 3 16,0-5 4-16,0-3 0 16,0-1 3-16,0 0 0 15,3 0-14-15,7 0 6 0,9 0-7 16,0 0-1-16,-1 0 3 15,5 0-5-15,-6 0 0 16,-1 0 0-16,-1 3 0 16,-1 3 0-16,3 1-4 15,4 4-25-15,6 1-35 16,13-2-4-16,13 0-74 16,7-6-105-16</inkml:trace>
  <inkml:trace contextRef="#ctx0" brushRef="#br0" timeOffset="22171.2">21518 733 615 0,'0'0'507'0,"0"0"-507"16,0 0-9-16,0 0-7 15,0 0 16-15,0 0 8 16,-16 137 16-16,10-73-15 15,2 0-2-15,-1-4-1 16,3-4 3-16,2-7-7 16,-2-10-1-16,2-8 2 15,0-15-3-15,0-6-2 16,0-8-6-16,0-2 8 16,0 0 10-16,0-12 2 15,2-16-12-15,15-10-2 16,6 0-7-16,4-2-19 15,2 8 4-15,0 7 5 16,-2 14 10-16,1 11 3 0,6 0-2 16,4 20 3-16,-1 14 5 15,-5 6 3-15,-10 0 1 16,-18-3-1-16,-4 0-3 16,-13-5-5-16,-32-8 5 15,-13-8 3-15,-10-8 5 16,-1-8-5-16,11 0 4 15,15-14-7-15,21-9-15 16,22-4-46-16,7-1-60 16,41-3-106-16,26 4-66 15</inkml:trace>
  <inkml:trace contextRef="#ctx0" brushRef="#br0" timeOffset="23531.28">22131 1095 465 0,'0'0'91'0,"0"0"-53"16,129-26 13-16,-95 14 44 15,-5-3 9-15,-10 1-41 16,-5 5-8-16,-10 1-14 16,-4 4 6-16,0 2-19 15,0-1-23-15,-13-1-4 16,-11 2 4-16,-7 2 1 16,-1 0 2-16,3 0-5 15,0 12 3-15,5 6 0 16,6 4-5-16,7 4-1 15,4 1 4-15,7-1-4 0,0 2 4 16,0-2-3-16,11-2 3 16,14-2-3-16,1-5-1 15,3-6-5-15,5-3 3 16,3-6-12-16,6-2-3 16,2-4-5-16,2-22-1 15,-5-4-17-15,-5-8 20 16,-3-8 11-16,-10-6-5 15,-7-1-15-15,-11 3 8 16,-6 16 13-16,0 10-12 16,0 16 20-16,0 8 0 15,0 0 3-15,-6 0-1 16,-2 10 9-16,-3 14 19 16,5 6-15-16,-4 4 4 15,8 1-6-15,0 1 3 0,2-4-6 16,0-2-5-16,0-4-4 15,0-6 1-15,12-6-1 16,1-6-1-16,3-2-7 16,1-6 1-16,8 0-6 15,-1 0-8-15,3 0 0 16,0-9-5-16,-7 2 23 16,-4 3 2-16,-10 2 3 15,-4 2 0-15,0 0 6 16,3 0-8-16,3 0 1 15,8 18 0-15,0 4 1 16,2 0 1-16,0-2 0 0,-1-2-3 16,4-2 1-1,-4-4 0-15,1-6 0 0,0-2 3 16,0-4-3-16,2 0-2 16,0-6-12-16,2-15-9 15,-4-8 1-15,-1-3 8 16,-3-6-7-16,-5-11 2 15,-7-9 3-15,-2-4-3 16,0 5 8-16,0 8 9 16,-17 19 2-16,-1 11 38 15,-1 15-13-15,2 4-6 16,-1 0 8-16,-1 0-2 16,-6 0-10-16,2 13 3 15,1 5-1-15,2 4-8 16,4 4 2-16,1 6-6 0,9 3 3 15,0 0-7-15,6 4 3 16,0-5-6-16,0-3 1 16,14-8-2-16,4-4 1 15,4-8-7-15,7-8 3 16,4-3-4-16,3 0-1 16,3 0-18-16,-2-17 7 15,-6-7 15-15,-2 1-13 16,-7-7 6-16,-4 3 3 15,-5 3-5-15,-3 7 5 16,-8 9 9-16,-2 7 19 16,0 1-8-16,0 0-9 0,0 0-2 15,0 15 0-15,2 10 3 16,2-1 4-16,3 2 8 16,-1-4-5-16,4-4-1 15,-1-2-5-15,4-4-1 16,3-2 2-16,2-4-2 15,3 2-2-15,6-4 0 16,2 2-1-16,-2-2-1 16,-2-2-10-16,-8-2-3 15,-1 0 11-15,-3 0-5 16,5 0 8-16,0-6-1 16,6-12-14-16,5-2 0 15,7-7 15-15,5 0-3 0,1-3-9 16,-3 1 12-16,-7 6 24 15,-10 9 5-15,-9 6 6 16,-5 5-15-16,-6 3 2 16,-2 0-6-16,0 0-15 15,0-2-1-15,0 0 0 16,0-1 1-16,2-4 15 16,9-7 13-16,7-5-10 15,-1-10-17-15,1-5-1 16,-7-6 1-16,-6 2-2 15,-5-4-10-15,-3 4-12 16,-26 6-37-16,-8 4-106 0,-10 8-234 16</inkml:trace>
  <inkml:trace contextRef="#ctx0" brushRef="#br0" timeOffset="26087.19">2871 2935 287 0,'0'0'395'16,"0"0"-338"-16,0 0-29 16,0 0 59-16,0 0-19 15,0 0-55-15,0 0-9 16,-19 48-3-16,14-11 16 15,-2-1 9-15,5-2-14 16,2-4 3-16,0-6-3 16,0-5-9-16,9-8 3 0,13-5-6 15,9-6-21-15,9 0-25 16,5-22-85-16,-5-10-139 16,-5-4-89-16</inkml:trace>
  <inkml:trace contextRef="#ctx0" brushRef="#br0" timeOffset="26405.9">2963 2835 616 0,'0'0'6'0,"0"0"6"0,0 0-12 15,0 0 95-15,0 0-5 16,0 0-45-16,-45-10 15 15,27-13-16-15,-4 0-11 16,-2-10-14-16,-3 0-18 16,9-1-1-16,11-3-17 15,7 8-4-15,0 3-2 16,0 8 12-16,19 7 3 16,-2 10 8-16,8 1 0 15,-1 0 0-15,1 24-4 16,-6 5-3-16,-7 7-14 15,-10 7-43-15,-2-3-71 0,-14-4-23 16,-10-7-332-16</inkml:trace>
  <inkml:trace contextRef="#ctx0" brushRef="#br0" timeOffset="26788.25">3195 2988 723 0,'0'0'278'0,"0"0"-278"15,0 0-16-15,0 0 16 16,0 0 42-16,0 0-3 0,-14 83-18 16,10-64-3-1,1-7-7-15,3-4 4 0,0-4-13 16,0-2 5-16,0-2-5 15,0 0 6-15,0 0 4 16,0 0-2-16,0-8 1 16,0-12-11-16,0-6-29 15,0-3 5-15,0 3-2 16,7 4-18-16,11 7 17 16,5 7 23-16,0 2 4 15,2 6-2-15,0 0 5 16,-3 3-6-16,-9 20-2 15,-4 2 2-15,-9 10-42 16,0 0-58-16,0 1-115 0,0-7-99 16</inkml:trace>
  <inkml:trace contextRef="#ctx0" brushRef="#br0" timeOffset="27487.08">3796 3134 350 0,'0'0'351'16,"0"0"-316"-16,0 0 18 15,0 0 48-15,0 0-6 16,-78-107-59-16,49 100-18 16,-2 4 0-16,2 3 8 0,0 0-4 15,2 0-4-15,3 6-6 16,4 9-7-16,2-1 2 15,3 0-7-15,5-1-1 16,4 4 0-16,6 0-5 16,0-3 2-16,0-1 1 15,4-3-2-15,14-2 4 16,4-6-3-16,3-2 1 16,4 0-3-16,0-2-1 15,0-18 1-15,0-5-6 16,-2-11-17-16,-3-5 0 15,-2-7 19-15,-4-11-48 16,-5-3 23-16,-6 2 14 0,-7 10 21 16,0 16 5-16,0 15 8 15,0 14 20-15,0 5-6 16,0 0-27-16,-13 12-11 16,-5 21 11-16,-2 6 12 15,-3 10 11-15,6 1-4 16,7-3 7-16,8-3-6 15,2-5-19-15,0-7 6 16,23-5-4-16,4-4 0 16,6-7 1-16,-2-5-4 15,0-6 0-15,-2-5-9 16,-4 0-30-16,-3 0 17 16,-4-10-16-16,0-12 2 15,-5-2-3-15,-2-4 1 0,-1 2 2 16,-2 6 16-16,1 3 20 15,-5 9 8-15,-2 4 15 16,1 4-2-16,-3 0-12 16,5 0-9-16,-3 3-2 15,0 12 2-15,-2 3 0 16,0 2 0-16,0 1 0 16,0-5 0-16,0 0-13 15,0-6-83-15,2-6-69 16,-2-4-274-16</inkml:trace>
  <inkml:trace contextRef="#ctx0" brushRef="#br0" timeOffset="27790.72">4084 2882 559 0,'0'0'252'16,"0"0"-252"-16,0 0 0 16,0 0 22-16,0 0 22 15,0 0-32-15,-62-73-9 16,52 52 7-16,6-4 14 16,4 6-10-16,0-2-11 0,0 9 0 15,0 3 8-15,4 6-9 16,2 3-1-16,2 0-1 15,-2 8-21-15,3 18-38 16,-3 4-71-16,-6 1-40 16,4-4-255-16</inkml:trace>
  <inkml:trace contextRef="#ctx0" brushRef="#br0" timeOffset="28228.45">4500 3020 727 0,'0'0'162'0,"0"0"-149"0,0 0 12 15,0 0 56-15,0 0-7 16,0 0-71-16,-125-63-2 16,94 63 6-16,11 0-3 15,5 13 1-15,4-4-1 16,6 6-3-16,0 1 4 15,3 3-3-15,2 2-2 16,0 0 0-16,0-2 0 16,0-3 0-16,4-8-35 15,1-3-13-15,0-5 1 16,2 0 29-16,8 0 18 0,1-11 2 16,3-3-1-1,-3 3 3-15,-7 5 2 0,-7 2 20 16,-2 4-1-16,0 0-1 15,0 0-24-15,0 0-19 16,4 3 16-16,8 9 3 16,5 0 6-16,6-2-5 15,12 0 7-15,6-4-8 16,-1-2 0-16,0-2-18 16,-3-2-49-16,0 0-78 15,-2-5-163-15</inkml:trace>
  <inkml:trace contextRef="#ctx0" brushRef="#br0" timeOffset="29877.32">7132 3057 589 0,'0'0'125'0,"0"0"-113"16,0 0 33-16,0 0 45 0,0 0-32 16,0 0-47-16,0 0-9 15,11 49 13-15,-11-15 9 16,0 3-6-16,0 5-4 16,0-2-8-16,0-3-6 15,-2-1-5-15,2-4-63 16,0-4-107-16,6-9-71 15</inkml:trace>
  <inkml:trace contextRef="#ctx0" brushRef="#br0" timeOffset="31217.26">7537 3098 415 0,'0'0'53'0,"0"0"-39"15,0 0 42-15,0 0-7 16,0 0-25-16,0 0-21 15,0 0 10-15,0 0 5 16,0 0 17-16,0 0 2 16,0 0 7-16,0 0 3 15,2 0-8-15,1 0-8 16,-3 0-4-16,0 0-13 16,0 0 3-16,0 0-11 15,0 0-5-15,0 0 4 16,0 4-5-16,0 2 0 0,0 2 0 15,0 3 10 1,-5 6 1-16,-6 3-3 0,-5 2 5 16,-2 2 2-16,-3 2-5 15,-4 1-1-15,0-3-3 16,3-1-3-16,7-5 1 16,5-4-3-16,6-2-1 15,4-6-5-15,0-2 4 16,0-1 1-16,0-1 6 15,11 2-3-15,11-3 2 16,9-1 1-16,2 0-2 16,0 0-2-16,-5 0-2 15,-4 0 0-15,-5 0-7 16,-2 0-2-16,-1 0-11 16,-1 0-11-16,-1-3 7 0,-1-8 11 15,-3 2 9 1,-4-5 4-16,-2-3 6 0,1 1-5 15,-3 0 1-15,-2 4 0 16,0 0-1-16,0 7 0 16,0 0 3-16,0 5 1 15,0 0-2-15,0 0 1 16,0 0 2-16,0 0-5 16,0 0 2-16,0 0-3 15,0 0 0-15,0 0 0 16,0 0 2-16,0 0 1 15,0 0-3-15,0 0 3 0,0 3 4 16,0-1-5-16,-2-2 1 16,0 0-3-16,2 1 3 15,0-1 1-15,0 0 2 16,0 0 7-16,0 0 4 16,0 0-3-16,0 0-8 15,0 0 0-15,0 0-4 16,0 0-4-16,-3 0 4 15,3 0-2-15,0 0 0 16,0 0 0-16,0 0-1 16,0 0-3-16,0 0 4 15,0 0 0-15,0 0 3 16,0 0-3-16,0 0 4 16,0 0-4-16,0 0 2 15,0 0-2-15,0 0 0 0,0 0 1 16,0 0-1-16,0 0 0 15,0 0 0-15,0 0 0 16,0 0 2-16,0 0-4 16,0 0 4-16,0 3-4 15,0 0-1-15,-2 4-11 16,-2 0-23-16,-8 4-63 16,-3-6-136-16,-1-5-372 15</inkml:trace>
  <inkml:trace contextRef="#ctx0" brushRef="#br0" timeOffset="31815.99">7241 3121 892 0,'0'0'71'15,"0"0"-71"-15,0 0 14 16,0 0 80-16,0 0-48 16,0 0-42-16,0 0-2 0,0-13 4 15,8-5-6 1,10-1 0-16,14 0-1 0,7 0 1 15,13 6-2-15,6 0 2 16,4 9 1-16,-4 4-1 16,-11 0 4-16,-12 7-4 15,-10 15 1-15,-7 6-3 16,-11 4 0-16,-7-1-3 16,0 6-1-16,-29-3 6 15,-25-2 0-15,-13-4-6 16,-4-8-33-16,11-6-24 15,18-4-1-15,22-6 2 0,18-4 12 16,2 0 17-16,24 0 33 16,23 0 22-16,6 0 13 15,5 0 20-15,-7 0 13 16,-10 0-27-16,-10 7-20 16,-14 8-8-16,-5 3-10 15,-10 9-3-15,-2 0 0 16,-4 6 1-16,-31-1 6 15,-13-4-5-15,-17-4 5 16,-7-10-7-16,-1-10-4 16,7-4-27-16,12 0-18 15,16-20-50-15,18-10-79 16,18-6-251-16</inkml:trace>
  <inkml:trace contextRef="#ctx0" brushRef="#br0" timeOffset="32494.51">7847 3064 797 0,'0'0'86'16,"0"0"-83"-16,113-44 4 0,-70 31 43 15,1 2-3 1,-1 3-21-16,-3 2-25 0,-5 6 3 16,-6 0-4-16,-6 0 0 15,-10 0-6-15,-4 7-5 16,-4 6-25-16,-5 1-41 16,0-3-6-16,-29 0-9 15,-14-5 54-15,-4-2-8 16,-2-4-33-16,1 0-51 15,11 0 41-15,13 0 89 16,8-4 28-16,12-2 90 16,4 4 8-16,0 2-18 15,0 0-1-15,0 0-45 16,0 0-32-16,0 8-21 16,9 14 5-16,0 8 18 0,0 1-3 15,-3 5 2 1,-4-5-11-16,1 1-3 0,-3-6-9 15,0-5 0-15,0-7-8 16,0-9 4-16,0-3-1 16,0-2 7-16,0 0-1 15,0 0 6-15,0 0 0 16,0-10-13-16,0-5-2 16,0 0-9-16,16 3 0 15,5 4-5-15,11 4-2 16,6 4 14-16,-2 0 1 15,1 0 0-15,-8 16 1 16,-6 7-3-16,-12 0-3 0,-11 4 2 16,0 0-3-16,-25 0-4 15,-21-2 7-15,-10-5 4 16,-7-9 8-16,1-9-2 16,6-2-6-16,8 0-1 15,11-17-35-15,8-6-90 16,18-9-169-16</inkml:trace>
  <inkml:trace contextRef="#ctx0" brushRef="#br0" timeOffset="34302.79">5663 1914 763 0,'0'0'129'16,"0"0"-115"-16,0 0 23 16,0 0 18-16,0 0-32 15,0 0-23-15,-4 38 0 16,2 11 4-16,2 5 6 15,-2 6-8-15,2-4-2 16,-2-1 0-16,2-4-3 0,0-7-78 16,0-11-107-16,0-13-134 15</inkml:trace>
  <inkml:trace contextRef="#ctx0" brushRef="#br0" timeOffset="35028.44">5967 2011 723 0,'0'0'105'0,"0"0"-102"16,0 0 4-16,0 0 19 16,0 0 8-16,0 0-20 0,-12 62 7 15,5-28-8-15,1 3-9 16,2-5 2-16,4-2-4 15,0-4 0-15,0-2-2 16,0-4-4-16,0-2-5 16,6-6 1-16,-2-4-4 15,1-6 0-15,-5-2-3 16,0 0 15-16,0 0 0 16,0 0 6-16,0-4-6 15,0-14-5-15,0-2 3 16,0-6-5-16,-7-2-11 15,-6-1-19-15,-3 0 24 0,1-6 10 16,1 2 3-16,5-2-3 16,5 1-7-16,4 8 10 15,0 2 1-15,11 6 3 16,14 2 0-16,6 6-3 16,9 6-1-16,0 4 0 15,-2 0-2-15,-5 10 2 16,-6 11 0-16,-9 9 0 15,-5 3-4-15,-6 1 4 16,-7 5-2-16,0-3-3 16,0-3 5-16,0-1 4 15,-2-7 5-15,0-3-3 16,2-4 0-16,0-2-6 0,0-4 4 16,0 0 4-16,13-2-4 15,5-1-2-15,7-7 2 16,0-2 3-16,0 0-5 15,0 0 2-15,-5 0-3 16,0-17 4-16,-4-5-4 16,-8-4-1-16,-3-6 1 15,-5-4-2-15,0-3-10 16,-11-3-3-16,-18 4-4 16,-7 7 13-16,-3 4 3 15,0 15 0-15,6 7-10 16,8 5-21-16,8 0-33 15,6 8-34-15,3 15-44 16,8 4-115-16</inkml:trace>
  <inkml:trace contextRef="#ctx0" brushRef="#br0" timeOffset="35611.08">6655 2051 717 0,'0'0'100'16,"0"0"-96"-16,0 0 23 16,0 0 38-16,0 0-28 0,0 0-35 15,0 0 3-15,-13 48 0 16,3-21 3-16,4 0-3 15,1 0-5-15,5-5 0 16,0-3 0-16,0-1-1 16,0-4-4-16,15-5-6 15,6-5-7-15,6-4 9 16,4 0-11-16,0-4 3 16,0-12 1-16,-2-6 6 15,0-3-21-15,-2-1-8 16,-7 1-5-16,-4-4-6 15,-8 5 33-15,-8 8 5 0,0 4 11 16,0 6-6-16,0 6 7 16,-13 0 0-16,-9 0 3 15,-7 0-2-15,-2 12 1 16,2 4-2-16,4 2 0 16,10 5-4-16,10-5-12 15,5 3 8-15,0 1 1 16,20 0 5-16,7 3 2 15,4-1 1-15,0 0 7 16,-6-3-3-16,-9 1 8 16,-10-3-9-16,-6-1 1 15,0 0-3-15,0-4 1 16,-11-4 4-16,2-2-7 16,5-5-22-16,4-3-45 15,0 0-81-15,13 0-218 0</inkml:trace>
  <inkml:trace contextRef="#ctx0" brushRef="#br0" timeOffset="36329.92">7158 2144 741 0,'0'0'107'15,"0"0"-99"-15,0 0-2 16,0 0 33-16,0 0-25 0,0 0-13 15,-36 41 7 1,26-19 3-16,1-2-3 0,7-5 0 16,2-1-2-16,0-4-4 15,0-2 3-15,0 0 0 16,11-1-2-16,4-2 2 16,5-3-2-16,3-2-3 15,1 0-7-15,-4 0-14 16,2 0 11-16,-3-2-4 15,-4-15 11-15,-2-3 0 16,-2-4 0-16,-4-6 3 16,-7-4-3-16,0-5-7 15,0 4-4-15,-15 5-10 16,-8 10 20-16,5 13 2 16,1 7 4-16,1 0 2 0,0 0-1 15,0 14 7-15,6 5 2 16,1 1-6-16,-1 0 4 15,8 2 0 1,2 2-7-16,0-1 1 0,0 0-1 16,9 0-2-16,11-5 1 15,5 0 3-15,6-4-4 16,7-7 0-16,9-1-2 16,4-6-1-16,5 0-21 15,-3 0-2-15,-1-7 0 16,-8-13 0-16,-11-3 13 15,-8-3 5-15,-12 2-25 0,-13 1-25 16,0 2 23-16,-7 8-2 16,-17 0-28-16,2 9 55 15,0 4 9-15,6 0 0 16,5 0 2-16,6 11-2 16,5 1-3-16,0 3 3 15,0 5 6-15,16 1 10 16,4 5-4-16,0 0 2 15,-2 2 0-15,-7 2 1 16,-2 2-11-16,-9 1-4 16,0-6-2-16,0-2-1 15,0-8-28-15,-9-5-23 16,2-8-38-16,7-4-97 16</inkml:trace>
  <inkml:trace contextRef="#ctx0" brushRef="#br0" timeOffset="36977.89">7818 2235 816 0,'0'0'26'16,"0"0"-25"-16,0 0 20 15,0 0 55-15,0 0-49 16,0 0-26-16,64-19 1 0,-45 10 0 15,2 0 0 1,4-7-2-16,0-3-11 0,2-3-1 16,-10-8-3-16,-3 7 15 15,-10 2-1-15,-4 5-2 16,0 11-4-16,0 4 0 16,-12 1-1-16,-9 0 8 15,-8 0 9-15,-3 12-2 16,3 6 4-16,7 1-3 15,5-4-2-15,5 3 0 16,8 0-3-16,1-1 3 16,3-2-6-16,0-1 0 15,0 1 3-15,11-1-1 16,7-1-1-16,11-2 1 16,5-6-2-16,8-2-6 0,7-3-24 15,7 0 14-15,0-13-1 16,1-13-10-16,-3-4-13 15,-5-2-10-15,-13-4 2 16,-14 4 20-16,-11 6 5 16,-11 7 16-16,0 8 7 15,0 5-20-15,-4 6 20 16,-5 0 10-16,-3 0-7 16,6 17 11-16,2 2-2 15,4 7-6-15,0 4 9 16,0 1 7-16,10 2 2 15,6-3 1-15,-1-4-8 0,-3 1-3 16,-5-8-1 0,-7 2 2-16,0-9-3 0,0 2-5 15,-14-11 13-15,-8-3-9 16,-7 0-11-16,-6 0-2 16,6-9-182-16,10-15-454 15</inkml:trace>
  <inkml:trace contextRef="#ctx0" brushRef="#br0" timeOffset="38580.42">2807 4467 794 0,'0'0'36'15,"0"0"-32"-15,0 0 56 16,0 0 29-16,0 0-52 15,0 0-30-15,-94 39 7 16,54-2 9-16,5 6 2 16,8-3-15-16,11 0-6 15,7-2-2-15,7-4 2 16,2-2-4-16,0-4-2 16,15-3 1-16,12-7 0 15,12-6-3-15,7-9 0 16,6-3 4-16,2 0-7 15,-2-11-3-15,-9-10-10 16,-1-5 11-16,-7-6-16 0,1-4 2 16,-1-4 5-16,-1-4-31 15,-3-4-4-15,-6 2 14 16,-9 4 26-16,-10 8 13 16,-6 11 4-16,0 6 6 15,0 13 9-15,0 0 10 16,0 4 3-16,-2 0-11 15,-4 0-16-15,-4 7 6 16,-3 15 2-16,-3 10 10 16,3 7-3-16,2 5 4 15,4 4-8-15,0 2 6 16,7 0-2-16,0-6-13 16,0-5-1-16,0-10-5 0,0-8 3 15,0-7-4-15,5-10 0 16,-3-4 0-16,3 0-2 15,6 0 2-15,9-15 0 16,6-7 0-16,5-3-13 16,4 0 10-16,-6 1-16 15,-6 6-11-15,0 4 25 16,-5 6 5-16,-5 5 0 16,-4 3 1-16,-2 0 7 15,-2 0-6-15,1 0-2 16,0 0 1-16,3 3-3 15,5 5 1-15,1 2 1 0,3-1 0 16,-3-3 3-16,6-2-6 16,-1-4-6-16,5 0-28 15,-3 0-1-15,0-10-6 16,-4-11 34-16,-5-1-2 16,-2 0 12-16,-3 4 5 15,-6 4 13-15,0 6 4 16,-2 6 9-16,0 2 3 15,0 0-29-15,0 0-5 16,0 0-8-16,2 8 0 16,0 10 6-16,2 2 1 15,1 3-30-15,-1-2-37 16,-2-7-100-16,-2-5-129 0</inkml:trace>
  <inkml:trace contextRef="#ctx0" brushRef="#br0" timeOffset="38722.03">3709 4339 614 0,'0'0'95'0,"0"0"-95"16,0 0-208-16,0 0 188 15,0 0-28-15</inkml:trace>
  <inkml:trace contextRef="#ctx0" brushRef="#br0" timeOffset="39466.83">3990 4646 569 0,'0'0'329'16,"0"0"-329"-16,0 0 3 15,0 0 29-15,0 0 18 16,0 0-24-16,3 54 9 15,-6-43-14-15,0 4 5 16,3-5-15-16,0-4-4 16,0 0-4-16,0-3 1 15,0-3-4-15,0 0-1 16,0 0-2-16,0 0-2 16,6-7 4-16,2-15-12 0,7-4-7 15,8-4 2-15,2-2-39 16,6 4 12-16,-2 4 20 15,-2 9 25 1,-6 8 4-16,-7 3 13 0,-3 4 2 16,-1 0 8-16,0 0-27 15,1 5 6-15,5 10-4 16,1-1 2-16,6-4 1 16,2-1-2-16,-1-8-1 15,10-1 7-15,-1 0-4 16,3-1-4-16,-3-16-1 15,-4-2-16-15,-7-2-6 0,-9-2-10 16,-1-3 18-16,-8 1 2 16,-4 0 4-16,0 1-3 15,0 8 11-15,0 4 19 16,0 9 4-16,-4 0 10 16,-5 3-13-16,0 0-15 15,-7 3 4-15,1 15 3 16,-6 1-4-16,4 2 6 15,1-1-9-15,7-4 1 16,3-2-4-16,4-4-2 16,2 0-3-16,0-2 3 15,0-3-1-15,15 4 0 16,3-3-5-16,-1-3-15 0,4 0-3 16,-8-3-11-1,3 0 9-15,-8 0 10 0,1 0 16 16,-4-6 2-16,-3 4 8 15,-2 0 18-15,0 2-3 16,0 0-17-16,0 0-8 16,0 16-9-16,3 12 9 15,-1 6 2-15,-2 4 1 16,2 6-3-16,0 3-37 16,5-3-65-16,9-13-172 15</inkml:trace>
  <inkml:trace contextRef="#ctx0" brushRef="#br0" timeOffset="40006.55">6935 4554 764 0,'0'0'53'0,"0"0"-52"16,0 0 29-16,0 0 53 16,0 0-55-16,0 0-17 15,0 52 23-15,0-22 2 16,0 1-25-16,0 5 2 16,0-5-12-16,0 1 0 15,0 0-1-15,0-2-28 16,0-4-33-16,0-2-97 15,0-7-94-15</inkml:trace>
  <inkml:trace contextRef="#ctx0" brushRef="#br0" timeOffset="40595.37">7263 4510 825 0,'0'0'144'16,"0"0"-123"-16,0 0-20 15,0 0 41-15,0 0-42 16,0 0 0-16,-14 47 0 16,3-16 5-16,1-3-2 15,2-4-2-15,6-4 0 16,2-4 2-16,0-2-3 15,0 0 2-15,0-1-2 16,16 2 2-16,5-5-7 16,-2 1 2-16,3-5-14 0,1-6-10 15,-1 0 12-15,2 0 4 16,1-5 9-16,-2-15-2 16,-2-4-12-16,-3 0 4 15,-5-2 10-15,-5 4 1 16,-6 1 1-16,-2 8 0 15,0-1 4-15,0 2 17 16,0 1-15-16,0 4 12 16,0 3 1-16,0 4 16 15,0 0-12-15,0 0 0 16,0 0-16-16,0 0 0 16,0 0-7-16,0 0 2 15,0 0-2-15,-4 4 0 0,0 6 11 16,0 2 3-16,0 6-12 15,-3 5 7 1,3 10 1-16,0 5 1 0,4 4-8 16,0 4 3-16,0 3-6 15,0-2 1-15,0 2-1 16,0-5-31-16,-21-10-74 16,-3-14-145-16</inkml:trace>
  <inkml:trace contextRef="#ctx0" brushRef="#br0" timeOffset="41045.75">7837 4586 599 0,'0'0'308'16,"0"0"-308"-16,0 0 22 16,0 0-22-16,0 0 84 15,0 0-72-15,0 0-12 16,0 4 0-16,0 15 16 16,0 2-7-16,0 2-7 0,0-3-1 15,0-1 3-15,0-2-4 16,12-6 0-16,9-3-4 15,2-4-4-15,11-4-2 16,6 0-8-16,2-10-13 0,0-14-7 16,-3-8 32-1,-8-8 6-15,-7-10 6 16,-6-6 2-16,-11-3 7 16,-7 5-5-16,0 14 0 15,-25 14 11-15,-6 14-12 16,-9 12-9-16,-6 0-2 15,-8 26 1-15,-2 10 0 16,2 12-3-16,10 5-36 0,9-6-80 16,12-4-194-16</inkml:trace>
  <inkml:trace contextRef="#ctx0" brushRef="#br0" timeOffset="42312.96">2326 6057 804 0,'0'0'58'16,"0"0"-51"-16,0 0 90 15,0 0 16-15,0 0-70 16,0 0-43-16,13-34-4 16,-13 46-8-16,0 14 11 15,0 6 1-15,4 5 4 16,5-3 1-16,3-2-5 15,5-4 0-15,3-8 2 0,5-4 0 16,2-8-1-16,2-8-1 16,4 0 0-16,5-18 10 15,2-12-6-15,-7-10-2 16,0-6 1-16,-6-4-2 16,-8-9-1-16,-7-3 1 15,-5-2-2-15,-7 1 0 16,0 13 1-16,0 15 0 15,0 18 0-15,0 10-8 16,0 7-9-16,0 0-61 16,-11 26-61-16,-14 10 27 15,-1 3-82-15,4-4-277 16</inkml:trace>
  <inkml:trace contextRef="#ctx0" brushRef="#br0" timeOffset="42647.18">3063 5957 535 0,'0'0'342'0,"0"0"-335"15,0 0-5-15,0 0 74 16,0 0 28-16,0 0-94 16,98-73-10-16,-114 73-12 15,-10 0 12-15,-6 13 6 16,1 6-6-16,12 0-6 0,7 5-13 15,10 2 9 1,2 3 5-16,4 0 1 0,23 1 4 16,6-1 2-16,3-1-1 15,-9-4 3-15,-7-5-4 16,-11 0 0-16,-9-2-2 16,0-2 1-16,-9-1-3 15,-22-4 4-15,-11-2 4 16,-7-5 5-16,1-3-9 15,11 0-43-15,10-15-150 16,16-15-140-16</inkml:trace>
  <inkml:trace contextRef="#ctx0" brushRef="#br0" timeOffset="43045.14">3478 5947 798 0,'0'0'20'0,"0"0"-19"16,0 0 18-16,0 0 59 16,35 125-4-16,-35-93-43 15,0-2-7-15,0-5 7 16,0-8-10-16,0-5-14 16,0-6 3-16,0-6-9 15,0 0 2-15,0 0 15 16,0-24-2-16,0-14-16 15,0-8-12-15,7-6-1 0,2-3-1 16,2-2-1-16,2 7 7 16,3 9 6-16,-3 13 2 15,3 14 14-15,-3 10-3 16,9 4-2-16,10 16-9 16,5 24 1-16,6 14-2 15,-9 8 1-15,-11 6-1 16,-11 7-3-16,-5-2 3 15,-5-2-16-15,0-6-13 16,-2-10-34-16,0-6-26 16,0-15-167-16,0-14-157 15</inkml:trace>
  <inkml:trace contextRef="#ctx0" brushRef="#br0" timeOffset="43236.83">3582 6073 829 0,'0'0'112'0,"0"0"-112"16,161-51 0-16,-99 40 10 16,-1 3-10-16,-4 4-33 15,-4 0-145-15,-15 1-128 16</inkml:trace>
  <inkml:trace contextRef="#ctx0" brushRef="#br0" timeOffset="44596.81">6902 5869 740 0,'0'0'60'15,"0"0"-57"-15,0 0 39 16,0 0 59-16,0 0-61 16,0 0-34-16,-2 0 3 0,2 0 0 15,0 0 9-15,0 0-9 16,0 0-6-16,0-8-3 15,0-4-5-15,11-2-9 16,11 0 10-16,5 0 4 16,8 4-7-16,8 4 7 15,4 6 4-15,4 0-4 16,-4 0 1-16,-10 16 1 16,-8 2-2-16,-11 4-1 15,-9 0-2-15,-9 0 0 16,0 0-6-16,-21 1 5 15,-22-2 3-15,-6 0-3 0,0-4-18 16,7-5-7-16,15-2-5 16,13-4-10-16,12 0 0 15,2-3-12-15,0 4 31 16,20 1 25-16,14 5 15 16,3 2-7-16,4 6 8 15,-8 0 20-15,-7 4-12 16,-10 3-1-16,-9 0-9 15,-7 2-6-15,-2-2-7 16,-30-6 8-16,-14-8-4 16,-8-8 0-16,-6-6 3 15,-2 0 0-15,4-24-1 16,2-8-5-16,12-6-2 0,8-5-25 16,14-2-83-1,15-4-101-15</inkml:trace>
  <inkml:trace contextRef="#ctx0" brushRef="#br0" timeOffset="45180.04">8072 5855 803 0,'0'0'58'16,"0"0"-51"-16,0 0 43 16,0 0 42-16,0 0-92 15,0 0 0-15,-107-50-9 16,45 50-1-16,4 0-22 15,13 16-21-15,14 4-19 16,18 2 48-16,13 6 14 16,0 3-3-16,17 4 13 15,21 3 0-15,0 1 1 16,-2-4 2-16,-7 0 0 16,-16-1-6-16,-11-5 4 0,-2 0-4 15,0-5 6-15,-13-4-3 16,-10-6 3-16,-6-7 36 15,-8-2-14 1,-8-5 4-16,0 0-5 0,8-6-10 16,8-12-8-16,8-7 2 15,13-2-3-15,8-4 3 16,0-6 0-16,20-6-8 16,22-1 0-16,16-3 0 15,9-2 0-15,2 3 1 16,-11 8-1-16,-15 8 6 15,-20 14-2-15,-13 5-4 0,-10 8-1 16,0 3-20-16,-38 0-55 16,-13 0-22-16,-7 3-112 15</inkml:trace>
  <inkml:trace contextRef="#ctx0" brushRef="#br0" timeOffset="47177.38">2539 7188 337 0,'0'0'269'16,"0"0"-224"-16,0 0 40 16,0 0 42-16,0 0-51 15,0 0-37-15,-17-29-25 16,-12 29 4-16,-7 18 4 0,-7 12-2 16,-3 12-10-16,-1 4-3 15,5 1-4-15,8 2 3 16,12-7-6-16,11-1-3 15,11-8-5-15,0-2-13 16,9-9 3-16,22-8-4 16,9-9 7-16,5-5 8 15,6 0-6-15,0 0-6 16,-2-10-2-16,-7-6 15 16,-6-4-2-16,-11 0 8 15,-7-1-5-15,-10-2 5 16,-3 1 0-16,-5 0-1 15,0 0-4-15,0 0 1 16,-2 2 2-16,2 4 4 16,0 3 7-16,0 9 6 0,2 0 20 15,12 4-24-15,9 0-2 16,4 0-1-16,0 12-4 16,0 11-4-16,-14 3-2 15,-6 6 2-15,-4 3 1 16,-3-2 0-16,0 4 4 15,0-2-2-15,-8-2-6 16,-3-4-22-16,5-4-55 16,-3-9-125-16,9-10-158 15</inkml:trace>
  <inkml:trace contextRef="#ctx0" brushRef="#br0" timeOffset="47835.72">2914 7463 682 0,'0'0'217'15,"0"0"-216"-15,0 0 1 16,0 0 47-16,0 0-7 16,0 0-37-16,40-8-1 15,-23 6-3-15,8-4-1 16,2 0-6-16,-2-2-8 15,-3-1-9-15,-5-4 6 0,-5 5 3 16,-8 0 5-16,-4-1 2 16,0 8 5-16,0-3-20 15,-2 4 13-15,-16 0 9 16,-5 0 6-16,-6 0 10 16,-4 0 1-16,2 4 12 15,7 8-10-15,6 2 3 16,2 4-10-16,9-2-3 15,5 5-2-15,2-4-5 16,0 3 5-16,0-1-4 16,14-6-2-16,1-1 2 15,8-6-1-15,4-6 1 16,6 0 1-16,7 0-4 0,5-10-14 16,1-9-11-1,-4-6-11-15,-3 1-22 0,-12 1 19 16,-12 4 0-16,-9 5 28 15,-6 6 1-15,0 8-2 16,-6 0-41-16,-21 0 44 16,-9 0 9-16,1 14 0 15,2 0-21-15,10 2 14 16,8-2-23-16,7 2 12 16,8 1 14-16,0-3-4 15,12 3 3-15,12 0 5 16,1 0 8-16,-3-1 3 15,-1 3 7-15,-11-2-8 16,-3 4 3-16,-7-4-4 0,0 2-9 16,0-5 2-16,0-1 1 15,-2-9-3-15,2 0-9 16,0-4-30-16,0 0 4 16,18-4-85-16</inkml:trace>
  <inkml:trace contextRef="#ctx0" brushRef="#br0" timeOffset="49898.11">3413 7510 821 0,'0'0'58'0,"0"0"-45"0,0 0-13 15,0 0 69-15,0 0-52 16,0 0-12-16,0-7 3 15,-2-3 6-15,-5-4-10 16,7-4-3-16,0 0 3 16,0 0-4-16,5 4 4 15,6 4-4-15,-3 6 0 16,0 4 1-16,-4 0-1 16,2 2-9-16,3 18 8 15,-3 6 0-15,2 3 1 16,-6-4 2-16,-2 0 0 15,0-6-2-15,0-6 8 0,0-8-8 16,0-5 7-16,0 0 1 16,2 0 18-16,7 0 10 15,2-15-24-15,5-7-12 16,2-7-13-16,-1 1-1 16,2 0-3-16,0 6-5 15,-1 2 13-15,-5 8 9 16,1 6 3-16,-8 2-2 15,1 4 12-15,-5 0-11 16,6 3-2-16,-4 10 0 16,2 7 0-16,1 0 3 15,-3 2 5-15,3-1-6 16,0-3 3-16,2-4-5 16,1-7 3-16,2 2 1 0,1-7-4 15,5-2 4-15,0 0-4 16,4 0 0-16,-1-2-8 15,0-14-10-15,2-2 0 16,-1-7-11-16,3-2-7 16,-3-2 6-16,-6 3 9 15,-1 6 8-15,-3 8 13 16,-8 8 10-16,-2 4 12 16,-2 0-11-16,0 0 5 15,0 4-16-15,0 14 3 16,0 0 20-16,0 2-7 15,2-1 0-15,0-7-4 16,3 1 1-16,1-5-7 16,-1-2-2-16,2 0-3 0,4 3 1 15,3-4-1-15,1 0-1 16,5-1-17-16,-3-4-6 16,4 0-5-16,-3 0 5 15,-1-13 1-15,1-7 3 16,0-4 4-16,-4-2-6 15,-8-1 13-15,-4 4-1 16,-2 5 4-16,0 6-5 16,0 8 7-16,-4 3 3 15,-5 1 12-15,-2 0 4 16,-5 0 5-16,0 0 7 16,1 4-5-16,1 4 9 0,-1 7-16 15,3 1-6 1,0 2 0-16,3 4-3 0,1-1-6 15,6-2 1-15,2 0-2 16,0-4-2-16,0-1 2 16,6-3 3-16,4-1-3 15,-1-7-3-15,3 2-14 16,-4-5 0-16,1 0-5 16,0 0 1-16,5-2 7 15,1-14-21-15,5-5 4 16,-2-1 3-16,2-5-1 15,-6 8-7-15,-6 3 24 0,-3 8 12 16,-5 4 34-16,0 4-11 16,0 0-5-16,0 0 0 15,0 4-14-15,0 10 25 16,0 3-2-16,0-5-5 16,2 1-5-16,-2-3-11 15,4-6 3-15,-2-1-3 16,0-3 0-16,4 0 0 15,4 0-1-15,9 0-5 16,2 0-14-16,2-14-27 16,-1-3 21-16,-4 1-1 15,-4-4 7-15,-4-1 2 16,-3-4 11-16,-1-3-3 16,2 2-10-16,-2 6-6 15,-4 10 20-15,1 8 12 0,-3 2 5 16,0 0-2-16,0 0-11 15,0 18-3-15,0 4 33 16,0 2-11-16,0-4 1 16,0-2-6-16,0-8-3 15,0-7-14-15,2 0 12 16,0-3-3-16,2 0-1 16,4 0 3-16,2 0 0 15,3-6-10-15,3-8-2 16,2 0-5-16,0-2-1 15,0-2-12-15,2-2 7 16,2-2 8-16,-4 2-7 0,2 0-21 16,-2 6 23-16,-7 6 8 15,-3 6 2-15,-4 2 12 16,-2 0 4-16,0 0-17 16,2 16 3-16,0 6 0 15,1 3 7-15,-1-2-6 16,3-3 1-16,-2-6-6 15,4-4 6-15,3-4-1 16,5-6-3-16,5 0 2 16,0 0-4-16,2 0-11 15,-1-16-10-15,-4-6-12 16,2-2-10-16,-7-4 2 16,-6 0 23-16,-3 2 5 15,-3 4 9-15,-2 9 4 16,0 8 18-16,0 2 6 15,0 3 7-15,0 0-13 0,0 0-8 16,0 0-10-16,0 0-3 16,0 8 3-16,0 5 6 15,0-2-1-15,0-3-2 16,0 5-1-16,0-1 1 16,0-2-1-16,4-1 3 15,6 0-4-15,-2-4 2 16,-1-2-3-16,1-3-10 15,2 0 4-15,5 0-16 0,1-10-23 16,1-8 10 0,0-2 23-16,-7-1 4 0,-1 1 1 15,-5 8 7-15,-1 6 9 16,-3 5 3-16,0 1 3 16,0 0-15-16,0 4-8 15,0 20 8-15,-14 8 21 16,-1 10 14-16,-3 10-11 15,-2 8 9-15,0 6-12 16,4 8-10-16,5 5 6 16,5 5 2-16,2 0 2 15,-2-4 7-15,-4-10-13 16,-9-11-1-16,-4-15-12 16,-11-16 2-16,-4-10 3 15,-11-16-2-15,-7-2-5 0,3-14-5 16,-1-19-82-16,12-8-206 15,19-9-446-15</inkml:trace>
  <inkml:trace contextRef="#ctx0" brushRef="#br0" timeOffset="55845.57">7341 7269 529 0,'0'0'44'0,"0"0"-43"15,0 0 10-15,0 0 42 16,-118-28-17-16,75 28-25 15,-1 0-10-15,-1 0 5 16,5 1-2-16,7 15-3 16,6 3-1-16,9 3-8 15,11 3-4-15,7 0-2 16,0 7 8-16,25 2 6 16,17 0-1-16,8 0 2 15,-1-4 2-15,-3 0 4 16,-8-4 11-16,-11-2 3 15,-9-4 14-15,-12 0-1 0,-6-1-11 16,0-3 8-16,-16 0-4 16,-17-1-8-16,-9-7 18 15,-2-2-1-15,1-6-7 16,12 0-19-16,14 0 7 16,7-17 5-16,10-7 5 15,0-10-27-15,18-7 0 16,24-4-2-16,14-4-7 15,2-1 9-15,-4 4 5 16,-10 8 2-16,-15 5 13 16,-13 12-3-16,-9 7-3 15,-7 4-12-15,0 4 0 16,-36 2-4-16,-20 4-3 16,-15 0-54-16,-1 0-28 0,10 0-180 15</inkml:trace>
  <inkml:trace contextRef="#ctx0" brushRef="#br0" timeOffset="58410.52">9402 2358 194 0,'0'0'45'16,"0"0"-24"-16,0 0-1 15,0 0 11-15,0 0 40 16,0 0-26-16,0-42-29 16,0 32 28-16,0 0 7 15,0 2-23-15,2-1 33 16,-2 4-4-16,0 1-18 16,0-2 21-16,0 4-31 15,0-3-4-15,0 5 10 16,0-1-10-16,0-2 4 0,0 3 5 15,0 0-7 1,0-1 3-16,0 1-15 0,0 0 3 16,0 0-6-16,0 0-6 15,0 0-1-15,0 0 2 16,0 0-1-16,0 0-1 16,0 0 0-16,0 0-4 15,0 0 1-15,0 0 3 16,0 0-5-16,0 0 7 15,0 0-5-15,0 0 3 16,0 0-5-16,0 0 1 16,0 0 0-16,0 0-2 15,0 0-1-15,0 0 2 16,0 0 0-16,0 8 2 16,0 6-2-16,0 0-1 0,0 4 1 15,0 3 2 1,0 6 1-16,0 3 2 0,0 2 0 15,0 4-2-15,0 4-3 16,0 2 8-16,0 2-4 16,0 5-3-16,0 3 5 15,0 7 0-15,0 2 3 16,0 7-1-16,0 9 3 16,0 2-4-16,0 6 5 15,9 5-8-15,0 8 1 16,2 7 7-16,-4 5-6 15,2-2-5-15,-3 0 1 0,-1 1 0 16,1 1 1-16,-1-2 2 16,0-1-2-16,-1-3 1 15,-2 0-4-15,0 3 4 16,1-1-3-16,-1 2 1 16,2 5 0-16,0 2-2 15,2 3 4-15,-2 5-4 16,0-4 3-16,-4-5-2 15,2 3 0-15,-2 1 0 16,0-3 0-16,3 0-1 16,3 0 0-16,-2-1 2 15,4-2 0-15,-2 6-1 16,-1 2 1-16,-1 5-1 16,0-1 0-16,-4 1 1 15,0-5-2-15,0-1 4 0,0-4-4 16,0 2 0-16,-6-5 0 15,-1-3 0-15,3-5-1 16,2-3 4-16,-1-2-3 16,3-5 0-16,0 0 2 15,0 0-2-15,0 3 1 16,0-3 1-16,0-4-1 16,-2-5-1-16,-1-9 0 15,-1-5 3-15,0 0-1 16,2-5-2-16,-3-3 0 15,1-5 1-15,2-4 2 0,0-8-3 16,2-6 2-16,0-6-2 16,0-7 0-16,0-8 3 15,0-6-3-15,0-5 0 16,0-7 1-16,0-1 0 16,0 0 1-16,0 0 3 15,0 0 1-15,0 0-3 16,0 0 0-16,0 0-3 15,0 0-27-15,0 0-35 16,0-18-46-16,0-22-292 16</inkml:trace>
  <inkml:trace contextRef="#ctx0" brushRef="#br0" timeOffset="60193.25">5277 2560 589 0,'0'0'8'0,"0"0"-1"15,0 0 52-15,0 0 16 16,0 0-11-16,0 0-32 16,0-14-9-16,0 14-18 15,0 0 4-15,0 0-8 16,0 0 2-16,0 5 5 16,0 10 1-16,0 10 18 15,0 5 5-15,0 6-1 16,0 6-1-16,-4 8-15 15,0 3 3-15,-1 12 3 16,1 7-8-16,0 5 1 0,-4 7-4 16,4 8-6-16,0 12 7 15,2 7 1-15,2 7-12 16,0 2 4-16,0 1 1 16,0 3-1-16,6 6-2 15,8 9 2-15,1 3 3 16,1 9-5-16,1 11-2 15,4 15 7-15,-1 9-4 16,2 9 0-16,-2 5-2 16,3-6 7-16,-4-1-8 15,2-5 1-15,-3-7 1 16,1 0-2-16,2 4 0 0,1 2 1 16,0-2 1-1,-2-7-1-15,-5-13-1 16,-1-7 2-16,-3-8 1 0,-1-7-2 15,-4-6-2 1,5-3 2-16,-5 0 1 0,6 0-2 16,-3-5-1-16,1-8 1 15,0-12 0-15,-3-9 2 16,1-7-1-16,-1-7 1 16,2-8-2-16,-2-8 4 15,-3-8-3-15,2-8-1 16,-1-5 1-16,0-11 0 15,-3-4 1-15,-2-7 0 16,0-8-2-16,0-9-4 16,5-6-19-16,-5-4-24 0,2 0-16 15,9 0-53-15,9-22-104 16</inkml:trace>
  <inkml:trace contextRef="#ctx0" brushRef="#br0" timeOffset="63668.94">10157 1851 742 0,'0'0'21'0,"0"0"-11"15,0 0 56-15,0 0 34 16,0 0-81-16,0 0-16 16,0 0-3-16,13 80 9 15,-13-34 7-15,3-2 11 16,-3 0-22-16,2 2 3 15,0-2-7-15,1 0-2 16,1-1-12-16,-2-6-41 16,7-4-112-16,2-16-65 15</inkml:trace>
  <inkml:trace contextRef="#ctx0" brushRef="#br0" timeOffset="64832.3">10706 1894 675 0,'0'0'117'16,"0"0"-117"-16,0 0-23 16,0 0 23-16,0 0 53 15,0 0-31-15,-121 117-1 16,86-83-12-16,6 0 1 15,11-4 2-15,9-4-11 0,9-2-1 16,0-6-4-16,0-4 4 16,6-2-2-16,15-2 1 15,3-3-9-15,2-6 1 16,-1-1-17-16,-4 0 6 16,-11 0 13-16,-3-8 2 15,-5-10-7-15,-2-8-13 16,0-4-21-16,0-2 9 15,0-4-40-15,-4 3-32 16,4-4-2-16,0 3-4 16,0-1 84-16,16 4 31 15,3 7 50-15,4 2 0 16,-3 9 23-16,-3 8-1 16,-1 2-11-16,-3 3-36 15,-1 0-18-15,-1 8 0 0,-2 10-6 16,-2 5-1-16,-1 5 1 15,-1 2-1-15,-3 2 10 16,0 0 0-16,2 1 4 16,-1-6 5-16,3 3 3 15,1-2-14-15,-2-2-1 16,-1 2 6-16,0-2-6 16,-4 0-4-16,0-3 1 15,0-1 0-15,0-2-3 16,0-10 2-16,0-2-3 0,0-4 3 15,0-4 1 1,0 0 4-16,3 0-4 16,10 0 18-16,5 0-4 0,4-9-16 15,1-2 6-15,1-6-7 16,-2 2-1-16,-1-5 1 16,-2 0 8-16,-3-2 0 15,-7 0 15-15,-5-3-8 16,-4 2-8-16,0-4-7 15,0 5 0-15,-15 0 9 16,-8 5-3-16,-6 0-7 16,0 1 1-16,2 4-1 15,8-2 0-15,7 6 0 16,8-2 1-16,4-2 3 16,0 2-4-16,0-6 0 0,0-2 2 15,4 2-5-15,8-2 3 16,5 4-3-16,1 2-3 15,7 3 5-15,6 5 1 16,1 4-4-16,1 0 3 16,-4 0-1-16,-2 0-8 15,-6 17 8-15,-2 5 2 16,-4 6-4-16,-6 4-2 16,-2 2 5-16,-7 4 0 15,0-2-6-15,0 1 3 16,0-2 4-16,0-3 0 15,-2-4 2-15,2-3-2 0,0-6-5 16,0-5 3-16,6-3-10 16,12-9 1-16,4-2 11 15,7 0 2-15,4-2-1 16,4-17 4-16,-4-2 5 16,-4-8 3-16,-5 0-4 15,-8-8-4-15,-7-3 8 16,-9 2 5-16,0 1-18 15,-7 10 7-15,-16 7 1 16,-3 10-6-16,-10 3-2 16,-8 7-3-16,-3 0 2 15,3 5-18-15,4 13-12 16,11 4-61-16,13 0-45 16,16-2-66-16</inkml:trace>
  <inkml:trace contextRef="#ctx0" brushRef="#br0" timeOffset="65661.1">12020 1881 593 0,'0'0'198'15,"0"0"-173"-15,0 0-15 16,0 0 53-16,0 0-45 15,0 0-17-15,-63-35-2 0,15 53-20 16,9 3 3-16,10 1-14 16,16 2-41-16,13 0 28 15,0 6 30-15,9 4 7 16,20-2 5-16,2 0 0 16,-2-4 2-16,-9-1 1 15,-9-3 1-15,-11-1-1 16,0 1-3-16,0-1 3 15,-24-3 0-15,-2-5 17 16,-8-5-5-16,5-4 25 16,2-6-11-16,9 0-15 0,12-1 2 15,6-19-4 1,0-9-9-16,8-6-2 16,21-6-7-16,11-3-4 0,12-4 9 15,8-2 4-15,9 4 8 16,1 6 2-16,-6 6 25 15,-9 13-3-15,-14 7 7 16,-14 12-5-16,-10 2-12 16,-5 2-11-16,-6 23-11 15,-1 11 0-15,-3 4 11 16,-2 4-2-16,0-3-1 16,0 2-2-16,-2-5 4 15,-5-2-4-15,1-4-3 16,2-1 0-16,2-8-2 15,0-2 0-15,2-8-1 0,0-4-4 16,0-5-7-16,0-2-3 16,0-2 14-16,0 0 4 15,0-22 2-15,0-10-6 16,0-9-7-16,0-3 6 16,0-6-6-16,0-2-1 15,0 0-8-15,0 5 5 16,-6 6 6-16,-9 13-3 15,1 8 6-15,-1 9 2 16,-6 11 8-16,-1 0-3 16,-7 2 4-16,0 15-1 15,0 5 1-15,3 0-1 16,3 1-5-16,7-4 4 16,12-3-7-16,4-6-2 15,0-3 1-15,4 2 1 0,23-3 0 16,8 0-1-16,13-2-15 15,0-4-30-15,-3 0-46 16,-3 0-71-16,-6 0-87 16</inkml:trace>
  <inkml:trace contextRef="#ctx0" brushRef="#br0" timeOffset="65909.64">12646 1734 778 0,'0'0'24'0,"0"0"-22"16,0 0 4-16,24 112 36 16,-22-69 16-16,1 5-27 15,-3-4-11-15,0 0-9 16,0-4-11-16,3-2 0 15,-1-2-3-15,4 1-63 16,3-7-110-16,-1-10-45 16</inkml:trace>
  <inkml:trace contextRef="#ctx0" brushRef="#br0" timeOffset="66728.95">12894 2011 189 0,'0'0'730'0,"0"0"-729"16,0 0 14-16,0 0-3 15,0 0 34-15,0 0-35 16,-116 16-11-16,80 8 0 16,11 0-3-16,11 0 3 15,8-2-3-15,6-4-10 16,0-2-1-16,0-4 6 15,23-6 8-15,8-3 1 0,4-3-1 16,3 0-4-16,3-5 0 16,-6-11-17-16,-2-6 10 15,-1-2-8-15,-8-3 10 16,-6-3 5-16,-4 5 0 16,-8 5 4-16,-6 8 3 15,0 6 21-15,0 6 3 16,0 0-11-16,0 0-8 15,0 0-8-15,0 6 2 16,0 12 5-16,0-2 8 16,-4 4-9-16,-1-6 7 15,3 0-6-15,0-2-4 16,2-5-1-16,0-2-1 16,0-5 2-16,0 0 2 0,0 0 8 15,0 0 18-15,0-7 8 16,0-12-25-16,0-5-14 15,9-4-1-15,1 0-3 16,4-2-23-16,2 4-9 16,0 1 16-16,-1 12 7 15,-1 7 9-15,-1 6 2 16,3 0 2-16,-1 4-1 16,1 18-1-16,-3 2 1 15,0 4 1-15,-4-5 3 16,-4 4-2-16,-5-4 0 15,0-2 0-15,0 0 1 16,0-10-1-16,-3-5 0 0,3-4 3 16,0-2-1-1,0 0 11-15,0-8 4 0,0-14-7 16,13-6-11-16,8-4-16 16,-1-4-7-16,2-4 1 15,0 0-2-15,-1 6 4 16,-2 8 15-16,2 8 0 15,-3 14 3-15,1 4-3 16,2 0 5-16,3 9 3 16,-2 12-1-16,-2 7-2 15,-7 3 5-15,-3 2-3 16,-10 1-4-16,0 4-1 16,0-5-5-16,-21 4-34 0,-3-3-84 15,-1-3-83-15</inkml:trace>
  <inkml:trace contextRef="#ctx0" brushRef="#br0" timeOffset="66876.42">13827 2207 499 0,'0'0'0'0</inkml:trace>
  <inkml:trace contextRef="#ctx0" brushRef="#br0" timeOffset="72499.14">11419 3100 539 0,'0'0'55'16,"0"0"-28"-16,0 0 67 15,0 0 43-15,0 0-93 16,0 0-41-16,-63-21 13 15,34 21 17-15,-2 13 1 16,4 5-11-16,2 2-10 16,8 6-2-16,3 0-6 15,6 2-4-15,5 0 2 16,3 0 0-16,0 2-2 16,0-3 0-16,11-2 2 0,10-4 3 15,0-5-5 1,4-9-1-16,0-7 1 0,2 0-1 15,2-7 2-15,0-19-2 16,0-5 2-16,-5-5-1 16,-6-2 6-16,-5-3-5 15,-10-2 3-15,-3 5-5 16,0 4-8-16,-23 9 7 16,-6 6-1-16,-6 7-8 15,-3 6-28-15,-3 6-24 16,8 0-42-16,8 10-200 15</inkml:trace>
  <inkml:trace contextRef="#ctx0" brushRef="#br0" timeOffset="73659.48">10914 3164 594 0,'0'0'81'0,"0"0"-55"15,0 0 38-15,0 0 44 16,0 0-40-16,54-102-27 16,-54 96-18-16,0 2-20 15,-13 0-3-15,-12 4-2 0,-6 0 2 16,-4 0-10 0,-3 9-4-16,0 7-15 0,4 9 4 15,5 4-17-15,12 4-30 16,9 9 59-16,8 4-23 15,8 10 12-15,30 7 19 16,6-3 5-16,7-2 0 16,-3-8 4-16,-9-8-2 15,-7-10 4-15,-20-6 9 16,-7-6 0-16,-5-8-10 16,-13-2 8-16,-23-3 9 15,-17-7 24-15,-12 0-10 0,1 0-23 16,10-17 9-16,16-7-8 15,18-8-5-15,20-8-9 16,0-10-8-16,33-8 4 16,19-7-1-16,10-1 5 15,3 3 0-15,-7 4 2 16,-13 13 8-16,-17 8 14 16,-14 12-18-16,-12 9 12 15,-2 10-18-15,-13 4-7 16,-28 3-5-16,-15 0-11 15,-6 13 2-15,-3 9-48 16,9 4-89-16,21 0-64 16,13-2-107-16</inkml:trace>
  <inkml:trace contextRef="#ctx0" brushRef="#br0" timeOffset="74978.07">10906 4467 509 0,'0'0'126'16,"0"0"-59"-16,0 0 19 0,0 0 41 15,0 0-9-15,0 0-67 16,-36-104-32-16,14 98 1 16,2 4-4-16,0 2-9 15,2 0-4-15,0 0-3 16,-2 18 0-16,0 4-1 16,-2 9 1-16,2-1 0 15,2 2-6-15,7-3 4 16,8-3-9-16,3-3-17 15,0-10-5-15,0-4-10 16,7-9 22-16,13 0 21 16,5 0 2-16,4-21 2 15,0 0-2-15,-5-2 2 0,-4 3 5 16,-2 6 12-16,-7 3-5 16,-6 5 11-16,-3 6-10 15,-2 0-16-15,0 0-1 16,0 4-19-16,0 16 11 15,0 6 8-15,0 2 3 16,0 4-2-16,0 2 2 16,-5 0-1-16,1-2-1 15,0-3-1-15,-3 0-6 16,2-5-63-16,1-6-53 16,-3-8-118-16,7-10-239 15</inkml:trace>
  <inkml:trace contextRef="#ctx0" brushRef="#br0" timeOffset="75189.32">11319 4357 798 0,'0'0'127'16,"0"0"-127"-16,0 0-15 15,121-42 15-15,-107 40 31 16,-5 2-31-16,-5 0-9 16,-2 0-43-16,-2 6 12 0,0 7-96 15,-2-3 9 1,-20 1-48-16</inkml:trace>
  <inkml:trace contextRef="#ctx0" brushRef="#br0" timeOffset="75577.59">11319 4357 594 0,'-52'32'125'0,"50"-32"-107"0,2 4 1 15,-2 4 50-15,0 8-37 16,2 3-11-16,-3 11 6 16,0 0 0-16,3 3 3 15,-2-1-13-15,0-1-14 16,2-6 5-16,-2-8-8 0,2-7 1 15,0-8-1-15,0-2 0 16,0 0 4-16,0 0 10 16,0-18-14-16,0-8-7 15,9 0-13-15,9 4 18 16,2 6 1-16,3 6 2 16,5 5 2-16,1 5 4 15,2 0 7-15,0 5-2 16,-2 19-3-16,-6 6-4 15,-9 4-4-15,-14 4 0 16,-4 0 1-16,-33 0-1 16,-17-2-1-16,-11-4-1 15,-8-7-24-15,-2-6-55 16,7-13-146-16</inkml:trace>
  <inkml:trace contextRef="#ctx0" brushRef="#br0" timeOffset="78459.58">10795 6028 308 0,'0'0'477'16,"0"0"-424"-16,0 0-30 0,0 0 89 15,0 0-42 1,0 0-54-16,0 0-16 0,-85-58-3 16,50 83-2-16,1 12 0 15,-2 9 5-15,5 6 0 16,4 2 5-16,7-2-5 15,6-6-3-15,12-6 0 16,2-6-5-16,2-9-8 16,27-8 0-16,5-8-2 15,9-9 0-15,3 0-9 16,-5-4 9-16,-6-14 14 16,-13-4 4-16,-8 0 4 15,-10-1 1-15,-4-3-1 16,-2 2 2-16,-23 0-4 0,-10 4 0 15,-7 5 0-15,-3 4-2 16,3 7 0-16,6 4 0 16,7 0-2-16,2 4 1 15,5 14 0-15,7 6-2 16,7 4-25-16,8 1-129 16,0-4-97-16</inkml:trace>
  <inkml:trace contextRef="#ctx0" brushRef="#br0" timeOffset="78751.84">11189 6046 886 0,'0'0'14'0,"0"0"-6"16,0 0-8-16,116-83 49 15,-83 73-33-15,-4 4-15 16,-4 4-2-16,-12 2 1 16,-6 0-31-16,-7 8-61 15,0 9-46-15,-12 1 15 0,-21 0-12 16,-9-2-27-16</inkml:trace>
  <inkml:trace contextRef="#ctx0" brushRef="#br0" timeOffset="79142.39">11189 6046 548 0,'-145'56'184'16,"145"-56"-136"-16,0 0-4 15,0 0 61-15,0 7-50 16,0 3-47-16,0 9-3 15,0 7 10-15,0 4 1 16,0 2-2-16,0 1-8 16,0-6-2-16,0-3-4 0,0-6 4 15,0-8-4 1,0-4 0-16,0-3 3 0,0-2-3 16,0-1 0-16,0 0 7 15,3 0 9-15,5-7-9 16,3-10-7-16,9 2-3 15,5 0 1-15,2 3 2 16,4 6 0-16,2 6-1 16,-1 0 1-16,-3 0 1 15,-6 6 2-15,-2 15 3 16,-9 4-6-16,-8 7-2 16,-4 2-4-16,-10 1 6 15,-30 1-1-15,-20-9-4 16,-13-4-18-16,-5-10-40 0,2-10-103 15,18-3-141-15</inkml:trace>
  <inkml:trace contextRef="#ctx0" brushRef="#br0" timeOffset="85241.74">10663 6052 267 0,'0'0'64'0,"0"0"-6"15,0 0 7-15,0 0 0 16,0 0-14-16,0 0 0 16,0 0-42-16,56-42 23 15,-43 34-19-15,3 1 4 16,-1 4 15-16,1-1 2 16,2 1-19-16,-1 3-4 15,-3 0 8-15,1 0 0 16,-1 0-8-16,-3 7-9 0,-2 8 8 15,-7 7-8-15,-2 6-2 16,0 1 3-16,-9 1-1 16,-18-2 6-16,-4 1-5 15,-9-2 3-15,-3-5-1 16,4-2-5-16,1-3-5 16,7-8-78-16,2-1-32 15,4-2-18-15,10-6-50 16</inkml:trace>
  <inkml:trace contextRef="#ctx0" brushRef="#br0" timeOffset="86109.28">10808 6090 337 0,'0'0'77'0,"0"0"-68"16,0 0-6-16,0 0 13 16,0 0 50-16,0 0-34 15,2-56 5-15,-2 50-12 16,0 0 26-16,0 1-15 16,0 2-7-16,-4-4 7 15,-7 3 3-15,-5 0-16 16,-2 2-10-16,-4 2-8 0,-5 0 0 15,-2 0 0-15,0 5-4 16,4 10 0-16,-1 6 7 16,6 2-6-16,2 2-1 15,3 3 3-15,5 0-3 16,4 0-1-16,4 0 0 16,2-4 1-16,0-6 0 15,0-4 0-15,2-4 2 16,11-4 8-16,5-2-10 15,4-2 9-15,8 0-2 16,1-2-7-16,-2 0 3 16,-6 0-1-16,-4 0-1 15,-6 0-2-15,-4 0 0 16,-2 0-2-16,-1 0-21 16,3 0-56-16,-2 0-14 0,0 2 14 15,-1 2-55-15,-1-2-44 16</inkml:trace>
  <inkml:trace contextRef="#ctx0" brushRef="#br0" timeOffset="86725.74">10681 6300 410 0,'0'0'51'0,"0"0"-40"15,0 0 68-15,0 0 20 16,0 0-53-16,0 0-9 15,0-26-7-15,0 20-15 16,-12 2 3-16,-1 0 5 16,-2 0-8-16,-3 2 1 0,-5 2 2 15,-1 0-12 1,0 0 3-16,1 0 1 0,3 5 4 16,3 6-9-16,1 10-1 15,3 2-4-15,-1 7 12 16,5 7-1-16,5-1-1 15,0 6-6-15,4-3 3 16,0-1-6-16,0 4 4 16,8-15 0-16,15-4-2 15,6-4 0-15,4-11 2 16,7-8-4-16,2 0 6 16,1-4-7-16,-3-18-9 15,-9-8 3-15,-4-6 1 16,-12-2 4-16,-6-6-4 0,-9-2-3 15,0 3-8 1,0 5 8-16,-16 8 8 0,-5 9 1 16,-4 2 2-16,-2 7-3 15,-4 6-4-15,-2 1 4 16,-5 5-3-16,-3 0-7 16,1 5-43-16,5 9-82 15,6 0-111-15</inkml:trace>
  <inkml:trace contextRef="#ctx0" brushRef="#br0" timeOffset="90092.53">10621 7640 338 0,'0'0'81'15,"0"0"-55"-15,0 0 24 16,0 0 37-16,0 0 1 16,0 0-50-16,11-71-2 15,-2 58-15-15,2-1 0 16,6 0-11-16,8 2-8 15,4 3 10-15,4 4-4 16,1 0-2-16,-1 5 5 16,-2 0-1-16,-2 0-4 15,-4 9-4-15,-5 7-1 16,-9 5-2-16,-4 3-2 16,-7 2-2-16,0 3 5 0,-3-2 0 15,-20-4 0-15,-12-3 6 16,2-5-6-16,-2-2-6 15,3-5-5-15,10-6-18 16,7-2-3-16,10 0 21 16,5 0 11-16,0 0 6 15,0 0 2-15,15 0-3 16,10 0 3-16,9 0 6 16,1 0 5-16,4 17 10 15,-4 4-8-15,-4 8-5 16,-4 1-3-16,-10 1 11 15,-12 2-8-15,-5-6-9 0,0 2-4 16,-24-5 4-16,-19-9-1 16,-15-2 4-16,-9-13-3 15,-1 0-1-15,3 0-6 16,13-20-49-16,15-9-73 16,12-7-62-16,19-8-109 15</inkml:trace>
  <inkml:trace contextRef="#ctx0" brushRef="#br0" timeOffset="90941.77">11189 7619 452 0,'0'0'68'16,"0"0"-56"-16,0 0 49 16,0 0 23-16,0 0-61 15,0 0-15-15,45-26 9 16,-24 16-2-16,4 2 21 16,2 2-21-16,6 0 5 15,-2 4 11-15,-2 1 1 0,-2 1-18 16,-9 0-9-16,-2 0-1 15,-10 15-1-15,-4 7-3 16,-2 9-8-16,-2 1 8 16,-27 4 1-16,-9 2 2 15,-6-4 3 1,3 1-2-16,6-8 0 0,10-4-1 16,10-9-3-16,11-9-3 15,4 0 3-15,0-5 0 16,22 0 7-16,22 0 9 15,15 0-1-15,7 0-6 16,3 0-5-16,-7 0 4 16,-6 0-8-16,-8 0-23 15,-13 9-37-15,-12 5-79 16,-23 3-99-16</inkml:trace>
  <inkml:trace contextRef="#ctx0" brushRef="#br0" timeOffset="101610">1936 9938 206 0,'0'0'407'15,"0"0"-382"-15,0 0 38 0,0 0 79 16,0 0-49-16,0 0-67 15,0 0-17-15,-4-29 3 16,1 29-6-16,3 0-6 16,0 0-7-16,-2 0 7 15,2 4-2-15,0 1 2 16,-3 1 7-16,1-2-7 16,0 2 2-16,2-4-1 15,-2-2 4-15,2 0 12 16,0 0 14-16,0 0 9 15,0 0-5-15,0 0-3 16,0 0-10-16,0 0-3 16,0 0-7-16,0 0-6 15,0 0-1-15,0 0 3 16,0 0-4-16,0 0-1 0,0 0 0 16,0 0-1-16,0 0-2 15,0 0-3-15,0 0-1 0,0 0-1 16,0 4-6-1,0 10 6-15,0 14 2 16,0 10 2-16,0 6 2 16,0 6-1-16,0-2 2 15,0-3 0-15,0-8-2 16,0 1 1-16,6-3 0 16,4-7-1-16,-2-2 1 15,-1-8-1-15,-1-6 0 16,0-6 0-16,-4-4 3 0,0-2-3 15,0 0 7 1,2 0-2-16,7-10 10 0,7-15-9 16,7-11-4-16,-3-1 0 15,2-2-2-15,-5 2-3 16,-4 2 2-16,-1 12 0 16,-6 6 2-16,-1 10-2 15,-5 4 1-15,-2 3-4 16,2 0-2-16,1 0-12 15,-1 10 12-15,7 7 3 16,0 0 2-16,2-1 2 16,4 1 0-16,2-3 0 15,0-5 1-15,3-2-1 0,0-7 2 16,2 0-2 0,1 0 1-16,1-7 0 0,-2-11-1 15,-2-1 2-15,-1-8-3 16,-6 0-4-16,-5-8 4 15,2-5-1-15,-4-8-8 16,-6-8 3-16,0-5-18 16,0 11-3-16,0 12 20 15,0 20 2-15,0 15 5 16,0 3 0-16,0 0-2 16,0 13-11-16,0 17 5 15,0 7 8-15,-2 1 1 0,0-2-1 16,2-4 8-16,0-4-7 15,0-5 1-15,0-6 1 16,0-5-2-16,6-2 2 16,7-2 2-16,1-4-5 15,6-2 5-15,4-2-3 16,5 0 1-16,3 0-1 16,-3-16-4-16,-3-8-1 15,3-6-10-15,1-10 4 16,-1-4-2-16,-3-5-7 15,-10 4 9-15,-8 10 6 16,-5 11 3-16,-3 12 6 16,0 9-6-16,0 0 6 0,0 3-6 15,0 0-1 1,-5 0-2-16,-6 16 1 0,0 6 2 16,-3 7 2-16,6 8 5 15,-3 6-2-15,1 4 1 16,8 4 7-16,2 1-5 15,0-4 1-15,0-4-1 16,7-5-6-16,7-7 0 16,-6-8-1-16,-1-11-1 15,0-4 0-15,-2-9-1 16,3 0-3-16,3 0 4 16,5-17 0-16,7-5-7 15,-2-2 5-15,-3 0-4 16,-2 4 4-16,-5 5 2 0,-4 6 1 15,-3 6-1-15,-2 3 0 16,-2 0 0-16,2 0-8 16,3 0 2-16,6 6 6 15,5 4-1-15,0 1 3 16,6 1 1-16,0-4-3 16,5 1 1-16,0-6 0 15,-5-3-2-15,0 0-2 16,-2 0-3-16,0-2-8 15,2-17-1-15,-2-7-17 16,-4-6-9-16,-3-3 15 16,-10-1 22-16,-3 4-3 15,0 8-5-15,0 8 12 16,0 10 5-16,0 6 8 16,-7 0-12-16,1 0 0 0,-8 2 0 15,3 12 4-15,-3 3 9 16,5 6-7-16,1 2 5 15,3 0 4-15,3 0-5 16,2 0-5-16,0-3-5 16,0-4 4-16,0-4-1 15,0-4-4-15,7-4 0 16,1-1-10-16,1-5 0 16,3 0 0-16,-1 0-4 15,0 0-3-15,0-12-9 16,0-3 8-16,-5 1-5 0,2 2 4 15,-4 4 16-15,-2 4 3 16,0 4 2-16,3 0 0 16,1 0-2-16,4 0 3 15,-2 0 3-15,5 10 3 16,-3 0-2-16,1 3 5 16,2-2-12-16,1-1 3 15,-1-2-1-15,3-1 1 16,-1-3 0-16,3-4-2 15,0 0-1-15,4 0-1 16,-2-4-5-16,1-15-8 16,-2-5 2-16,-1-8 6 0,-5-9-10 15,-3-12-14 1,-4-5 0-16,-1 0 3 0,-5 16-24 16,0 16 48-16,0 13 3 15,0 13 34-15,0 0-34 16,0 19 3-16,0 17 3 15,0 12 30-15,0 11-8 16,0-1 2-16,0 5 15 16,0-1-28-16,-5-4-7 15,3-4-1-15,0 1-6 16,0-5-3-16,-1-6-21 16,3-6-44-16,0-12-60 15,-2-15-145-15</inkml:trace>
  <inkml:trace contextRef="#ctx0" brushRef="#br0" timeOffset="101793.21">3515 10112 733 0,'0'0'105'15,"0"0"-105"-15,0 0 6 16,0 0 88-16,127-44-65 15,-100 44-29-15,-2 16 0 16,-5 10-5-16,-5 7-49 0,-8 0-87 16,-7-2-150-1</inkml:trace>
  <inkml:trace contextRef="#ctx0" brushRef="#br0" timeOffset="102031.82">4190 10317 882 0,'0'0'33'0,"0"0"-33"15,0 0-2-15,0 0 2 0,0 0 9 16,0 0-4-16,0 95-5 15,0-75-19-15,-8 1-88 16,1-11-133-16</inkml:trace>
  <inkml:trace contextRef="#ctx0" brushRef="#br0" timeOffset="102306.99">4168 10196 806 0,'0'0'84'0,"0"0"-83"16,0 0 13-16,0 0 17 0,0 0-4 15,-63-102-26 1,53 76 7-16,3 1 7 0,5-2 2 16,2 4-12-16,0 2 4 15,0 8 11-15,0 4-16 16,9 8-1-16,4 1-3 15,3 0-6-15,-1 8 1 16,3 17-25-16,-9 5-49 16,-9 4-35-16,0-4-88 15,-2-2-134-15</inkml:trace>
  <inkml:trace contextRef="#ctx0" brushRef="#br0" timeOffset="102625.8">4433 10225 804 0,'0'0'80'0,"0"0"-70"15,0 0 25-15,0 0 76 16,0 0-111-16,0 0-43 16,-16-37 20-16,-39 52 16 15,2 0-36-15,15-1-63 16,18 1 34-16,20-1 57 15,0-1-1-15,24 1 16 16,18 5 10-16,8 0 18 16,-6 2 15-16,-9 0-2 15,-12-2-9-15,-17 1-15 0,-6-1-15 16,0 0-1-16,-33-2 6 16,-11-4 3-16,-10-5 2 15,0-4-12-15,12-4-32 16,11 0-133-16,15-24-77 15</inkml:trace>
  <inkml:trace contextRef="#ctx0" brushRef="#br0" timeOffset="102869.37">5211 9940 839 0,'0'0'0'0,"0"0"-26"15,24 130 26-15,-21-69 15 16,-1 4 8-16,0 4-14 16,2-3-9-16,2-6-8 15,-2-6-76-15,-2-14-75 16,0-16-150-16</inkml:trace>
  <inkml:trace contextRef="#ctx0" brushRef="#br0" timeOffset="103390.93">5090 10261 758 0,'0'0'142'16,"0"0"-126"-16,0 0-12 15,0 0 50-15,0 0-54 16,119-35 0-16,-61 34-33 16,8-3-6-16,3-5-4 15,-7-4-39-15,-1-10 7 16,-12-4-14-16,-11-8-6 16,-11-3 26-16,-13-4 42 0,-14 2 27 15,0 5 2 1,-23 8 46-16,-8 7 68 0,0 14-37 15,2 6-25-15,2 0 6 16,4 13 1-16,6 17-30 16,1 9 3-16,7 7 6 15,7 4 2-15,2 0-5 16,0-2-10-16,0-4-9 16,0-3-6-16,0-9 0 15,7-7-7-15,-1-12-4 16,-2-12 3-16,2-1 2 15,4 0-1-15,6-6 6 16,6-13-11-16,7-7-12 16,0 1-2-16,0 3 8 15,0 7-16-15,0 8-5 16,-2 6 25-16,-3 1-1 16,-6 0 0-16,-5 14 0 0,-3 8-3 15,-10 6-2-15,0 4-9 16,0 2-10-16,0 0-5 15,0-2-36-15,0-8-174 16</inkml:trace>
  <inkml:trace contextRef="#ctx0" brushRef="#br0" timeOffset="103757.45">5988 10309 744 0,'0'0'0'0,"0"0"-17"16,0 0 17-16,0 0 66 16,0 0-47-16,0 0-15 15,114-56-3-15,-110 43 19 16,-4 2-3-16,0-1-7 16,0-1-8-16,0-3 15 15,-17 4-12-15,-8 3-3 16,-8 0 11-16,-2 7 8 15,-1 2 0-15,0 0 6 16,7 0 14-16,5 12-16 16,3 8-12-16,11 9-4 0,2 3-3 15,8 3-2 1,0 5 2-16,12-3 2 0,13-5-6 16,8-6 3-16,7-6-5 15,11-10-15-15,18-10-48 16,23 0-76-16,14-31-174 15</inkml:trace>
  <inkml:trace contextRef="#ctx0" brushRef="#br0" timeOffset="104250.32">6987 10024 1056 0,'0'0'92'16,"0"0"-73"-16,0 0-14 15,0 0 5-15,0 0-10 16,0 0-4-16,0 164 4 16,0-68 7-16,0 1-4 15,4-3-1-15,5-12-2 16,3-13-2-16,0-15-11 16,-1-14-35-16,5-14-50 15,-5-12-24-15,1-14-81 0,-8 0 7 16,-4-14-309-16</inkml:trace>
  <inkml:trace contextRef="#ctx0" brushRef="#br0" timeOffset="106624.78">7033 10301 379 0,'0'0'103'16,"0"0"-3"-16,110-113-8 15,-68 93-10-15,1 10-14 16,-4 8-19-16,1 2-30 15,-1 2-9-15,-6 21-5 16,-4 3-4-16,-11 5-1 16,-14 6-1-16,-4 1-7 15,-17 0-3-15,-31-4 3 16,-14-7-1-16,-5-10 9 0,9-7-7 16,14-6-29-16,19-4 0 15,19 0 36-15,6-11 6 16,2-8-4-16,27-7 3 15,17 2 4-15,10-1-7 16,4 4-1-16,3 5 2 16,-7 8 4-16,-10 8 0 15,-10 0 5-15,-12 0 4 16,-6 14-5-16,-2 5-7 16,-5 8 2-16,0-1 11 15,-2-2-5-15,-2-1 7 16,0 2 2-16,-1-2-2 0,3-4-5 15,-3 0-5-15,4-6 4 16,1-1-7-16,9-3 2 16,9-4-2-16,2-3-1 15,3-2 0-15,-1 0-5 16,-2-10-6-16,-2-9-6 16,-8-4-2-16,-11-4 12 15,-8-6-11-15,-2-5-7 16,0-6-25-16,-10 2 9 15,-15 4 7-15,-4 10 23 0,-2 14 6 16,4 9 9 0,4 5 16-16,2 0-5 15,0 12 12-15,-1 13-2 16,1 0 5-16,2 5-9 16,7-3-11-16,6-2 0 0,6-2-8 15,0-1 0-15,0-2 1 16,2-2-2-16,16-2-1 15,3-2-1-15,2-4 0 16,6-6-2-16,7-4-2 16,2 0-16-16,4-10-26 15,-2-15-19-15,1-12 3 16,-3-5-6-16,-5-6 17 16,-6-9 18-16,-10-2 21 15,-5 2-7-15,-12 13 8 16,0 14 7-16,0 18 35 0,0 12 9 15,-12 0-42-15,-1 18 4 16,-3 19 15 0,5 7 8-16,1 13 6 0,7 8-10 15,3 6 17-15,0 2-7 16,0-2-14-16,11-10-15 16,0-4-4-16,-1-11-2 15,-6-12-7-15,-2-12-55 16,-2-11-28-16,0-11-44 15,0 0-15-15,0-27-52 16,-2-11 1-16,-5-10 58 16,2-9 142-16,3-7 49 15,2-8 26-15,0 0 18 16,0 4-40-16,7 9 0 0,13 14 23 16,2 13 36-16,7 9-27 15,0 10 15-15,5 6-45 16,-1 7-11-16,3 0-14 15,-1 14-19-15,-2 12-5 16,-6 9-3-16,-11 3-1 16,-11 4-2-16,-5 3-6 15,-21-4 3-15,-23-7 0 16,-12-7-2-16,0-8 5 16,4-11-14-16,11-8 4 15,14 0-8-15,14-4 18 16,9-19 2-16,4-2-2 0,15-2-34 15,26-9-4-15,11 3-2 16,9-3-6-16,3-1 25 16,-2 5 1-16,-6 7 5 15,-6 6 15-15,-13 9 34 16,-8 7 4-16,-8 3 19 16,-10 0-18-16,-5 10-3 15,-4 13-19-15,-2 1 7 16,0 2-2-16,0-3 3 15,0-1-8-15,0-5 15 0,0 2-20 16,0-5-1 0,0-3 0-16,0 0-5 15,0-5-1-15,0-4-4 16,0-2 5-16,8 0-5 0,7 0 4 16,5-4-5-16,-3-17-12 15,2-2-4-15,-4-4 4 16,-3 0 6-16,-4 3-6 15,-4 3-9-15,-1 11 18 16,-1 6 3-16,-2 4 4 16,0 0-4-16,0 0-6 15,2 18 6-15,2 8 8 16,4 7 10-16,-2-6-9 16,3 4 0-16,3-9 1 15,1-4-8-15,-1-7 2 16,5-5 2-16,3-6-1 15,1 0-5-15,6-1-13 16,0-21-19-16,-2-8-9 16,0-5 11-16,-6-1 12 0,-3-4-1 15,-3-2 8-15,-3-6-8 16,-10 4 5-16,0 9 8 16,0 10 6-16,0 15 2 15,-6 10 28-15,2 0-15 16,0 4-6-16,-3 21 10 15,1 6 20-15,2 5-14 16,4 4 7-16,0 3-5 16,0 1-4-16,0 1-13 15,0-1-6-15,2 1 0 16,8-9-3-16,3-4-1 0,8-6-14 16,8-8-28-1,8-6 6-15,9-6-28 0,4-6-23 16,6 0-17-16,2-16 1 15,-2-10-46-15,-8-4 39 16,-5-6 102-16,-11-4 8 16,-15-2 2-16,-10 2 29 15,-7 6 29-15,0 8 5 16,0 9 8-16,-12 7-2 16,-3 7 8-16,-7 3-28 15,-3 0-15-15,-4 0-4 16,0 0-1-16,0 6-4 0,2 11 3 15,8 4-12 1,1 5-3-16,7-1-9 0,0 6 2 16,6-4-4-16,5 0-3 15,0-6 0-15,0-4-2 16,0-4-4-16,0-6-13 16,14-2-15-16,1-5 10 15,5 0-3-15,3 0-21 16,-6-12 13-16,-1-7 16 15,-3-3-26-15,-3 2 6 16,-4 3 23-16,-6 9 15 16,2 6 18-16,-2 2 1 15,0 0-12-15,2 0 16 16,3 5 6-16,-1 13 16 0,2-2-4 16,4-3-18-16,3 2-2 15,1-3-14-15,1-3-4 16,3-3 2-16,4-6 1 15,3 0 0-15,1 0-6 16,1-21-6-16,-2-5-6 16,2-8-19-16,-3-2-18 15,-4-4-8-15,-4-6 20 16,-5-11 17-16,-5-1 10 16,-4 2-9-16,-2 12-5 15,0 16 24-15,0 18 39 16,0 10 18-16,-2 0-57 0,-6 20 0 15,-6 16 31-15,-1 12 3 16,-6 10-5-16,4 6 10 16,-1 2-10-16,7-1-12 15,4-3 2-15,7-4-13 16,0-10-3-16,0-6-3 16,16-9-17-16,2-13-57 15,-1-10-38-15,1-10-28 16,-7 0-89-16</inkml:trace>
  <inkml:trace contextRef="#ctx0" brushRef="#br0" timeOffset="106842.14">9569 10188 349 0,'0'0'326'0,"0"0"-218"16,0 0-85-16,0 0 59 15,121-88 5-15,-102 88-69 16,-1 0-18-16,0 24-8 15,0 8 3-15,-5 8 5 16,-6 2-3-16,-7 1 3 16,0 0 0-16,0-6 2 15,-11-7-2-15,-5-6-17 16,0-8-49-16,1-15-126 16,1-1-128-16</inkml:trace>
  <inkml:trace contextRef="#ctx0" brushRef="#br0" timeOffset="106989.71">9846 9815 805 0,'0'0'127'0,"0"0"-127"16,0 0-195-16,0 0 184 15,0 0 9-15,19 144-109 16,-19-96-418-16</inkml:trace>
  <inkml:trace contextRef="#ctx0" brushRef="#br0" timeOffset="107742.24">9992 10196 628 0,'0'0'278'16,"0"0"-246"-16,0 0-30 15,0 0 40-15,0 0-16 16,0 0-24-16,-2 53 2 15,2-31-1-15,0 0-2 16,0 0 9-16,0 0-9 16,7-4 1-16,6 1 5 15,5-6-6-15,0-1 2 16,4-4 0-16,3-6-3 16,0-2-7-16,1 0-10 15,-6-4-11-15,-4-20 19 16,-5-10-5-16,-3-8 8 15,-1-12 0-15,-2-10 2 0,-5 1 4 16,0 7 0 0,0 12-11-16,-14 19 11 0,-8 12 7 15,2 9 1-15,0 4-2 16,-1 0 3-16,6 12-1 16,-1 10 2-16,3 5 1 15,5 0 4-15,0 3-3 16,4 1-3-16,4 2-6 15,0-1 0-15,0 1 0 16,0-4-2-16,10-3 2 16,11-5-3-16,8-7-6 15,5-8-1-15,6-6-2 16,4 0-3-16,2-14-13 0,0-15 2 16,-1-4-9-16,-3-4 2 15,-4-3-8-15,-9 2 15 16,-9 5-4-1,-9 14 27-15,-9 9 6 0,0 10 14 16,-2 0-4-16,0 0-3 16,0 4-5-16,0 14 11 15,0 5 20-15,0-2 0 16,0-3 0-16,-2-3-22 16,0-8-6-16,2-1-4 15,0-6-3-15,0 0 0 16,0 0 5-16,0-2 4 0,14-18-13 15,7-5-55-15,8-6 10 16,2 5 12-16,3 3-6 16,1 12 21-16,-6 8 18 15,-4 3 12-15,-5 1-2 16,-5 25 2-16,-5 8-6 16,-8 11-1-16,-2 5-5 15,0 5-3-15,-18 2-30 16,5-9-185-16</inkml:trace>
  <inkml:trace contextRef="#ctx0" brushRef="#br0" timeOffset="108435.14">11969 10267 1067 0,'0'0'4'16,"0"0"-4"-16,0 0 0 15,0 0 28-15,-147-60-8 16,93 60-13-16,0 0-6 15,6 15 1-15,5 10 5 16,10 3-1-16,9 2 3 0,8-3-7 16,5 2-1-1,9-5-2-15,2-6-1 16,0-3 2-16,6-7-1 0,25 1 1 16,16-7-2-16,13-2-13 15,12 0-22 1,-1-8-12-16,0-18 17 0,-7-8-32 15,-6-14 9-15,-6-8 4 16,-12-13-5-16,-13-10 17 16,-16-8 20-16,-11-3 19 15,-7 15 18-15,-24 23-17 16,-5 26 71-16,1 22-38 16,4 4-18-16,0 32-13 15,6 18 1-15,4 15 18 16,11 4 15-16,5 2-17 15,5 2 4-15,0-4-10 16,15-2-9-16,12-3-5 0,7-10-15 16,6-8-70-16,7-14-79 15,4-18-120-15</inkml:trace>
  <inkml:trace contextRef="#ctx0" brushRef="#br0" timeOffset="109531.81">12368 10317 672 0,'0'0'158'16,"0"0"-128"-16,0 0-26 0,0 0-2 15,127-83 5-15,-102 70-7 16,-6 0-29 0,1-2 14-16,-5-3 8 0,-5-3 7 15,-6 1-12-15,-4 4 7 16,0 4 5-16,-4 6 21 15,-12 6-3-15,-7 0 1 16,0 0 10-16,-2 0 10 16,-4 1-4-16,0 15-7 15,2 5-4-15,4 5-9 16,8 6-1-16,7 3 3 16,5 3-9-16,3 0-1 15,0-2-5-15,22-4-2 0,7-6 6 16,5-8-6-1,-1-6 0-15,0-8-1 0,4-4-10 16,-2 0 3 0,1-11-14-16,-1-20-20 0,3-5-28 15,3-10 3-15,-2 0-6 16,-5 2 28-16,-10 11 18 16,-8 16 25-16,-10 8 2 15,-1 9 33-15,-5 0-4 16,0 0-15-16,0 9 3 15,0 10 22-15,0 6-2 16,0-3-4-16,0-1-1 16,2 0 6-16,3-6-15 15,1 0 3-15,1-7-18 0,-1-1-1 16,4-6-4-16,1-1 5 16,7 0 1-1,3-4-9-15,2-16-18 0,0-6-18 16,-4-5-14-16,3 2 5 15,-3 4 27-15,-6 10 10 16,-4 8 8-16,-7 7 7 16,3 0 1-16,-3 0-6 15,4 20 1-15,1 7 17 16,2 1 2-16,0-2-11 16,0-2 8-16,5-6-8 15,-1-4-6-15,7-7 2 16,6-7-5-16,6 0-2 0,8 0-1 15,2-17-48 1,5-11 6-16,-3-2 8 0,-1-6-15 16,-3-1-4-16,-7 3-4 15,-12 2 25-15,-13 13 16 16,-8 8 17-16,0 7 11 16,-27 4-11-16,-8 0-3 15,-5 0 3-15,11 15-1 16,4 4 1-16,17 7-5 15,8 2 5-15,2 4 7 16,33 7 31-16,10-1 1 16,6 5 4-16,-7-4-3 15,-10-5-6-15,-16-6-20 16,-14-6-7-16,-4-7-3 16,0-6-2-16,-2-5 1 0,-18-4 7 15,-2-1 2-15,-3-26-4 16,5-7-8-16,9-8-18 15,11-4-12-15,0 0-8 16,13 1-7-16,16 10-2 16,0 8 47-16,-2 11 5 15,-2 6 16-15,-6 8 15 16,-3 2-4-16,-1 0 0 16,-1 14-7-16,-5 10-12 15,-1 2 3-15,-2 3 3 16,-6-1-13-16,0-2-4 15,0-2-2-15,0-7-67 16,0-6-82-16,0-9-43 16</inkml:trace>
  <inkml:trace contextRef="#ctx0" brushRef="#br0" timeOffset="109696.63">13771 9669 872 0,'0'0'47'0,"0"0"-47"16,0 0-50-16,0 0 11 0,0 0-22 15,0 0-76 1,12 102-171-16</inkml:trace>
  <inkml:trace contextRef="#ctx0" brushRef="#br0" timeOffset="109907.03">13979 9806 311 0,'0'0'545'0,"0"0"-462"0,0 0-83 15,0 0 0-15,0 0 13 16,24 120 9-16,-11-50-2 16,5-2-10-16,0 0 5 15,2-1-5-15,0-4-8 16,-7-1-2-16,-2-12-16 0,-3-3-43 15,-4-9-50-15,-2-8-92 16,0-12-126-16</inkml:trace>
  <inkml:trace contextRef="#ctx0" brushRef="#br0" timeOffset="110467.58">14089 10234 313 0,'0'0'546'0,"0"0"-449"16,0 0-86-16,0 0 13 16,0 0 26-16,0 0-48 15,37-47 2-15,-8 38-5 0,8-5 1 16,1-1-4 0,-2-6-5-16,-3 3-2 0,-11 4 11 15,-5 6 0-15,-13 7 0 16,-4-2 0-16,0 3 0 15,0 0-12-15,0 0-6 16,0 4 17-16,0 7 1 16,-2 0 10-16,2-1-8 15,0 1 2-15,6-2 4 16,17 1 10-16,5 0-12 16,6-3-2-16,4-3 0 15,-1-4-4-15,-3 0 3 16,-1 0-3-16,-4 0 1 15,0 0-2-15,-4-11 1 0,-5 4-4 16,-7-3 4-16,-4 4-2 16,-5 1 2-16,-4 5 1 15,0 0-1-15,0 2-6 16,0 31 6-16,0 21 2 16,0 22 43-16,0 18-17 15,0 10-4-15,0 10 7 16,5-1-7-16,-5-5-10 15,0-10 11-15,-5-14-13 16,-24-18-8-16,-11-18-1 16,-8-19 4-16,-10-19-4 15,-9-10 7-15,-3-18-10 16,8-34-2-16,14-12-83 0,25-17-74 16,23-15-285-16</inkml:trace>
  <inkml:trace contextRef="#ctx0" brushRef="#br0" timeOffset="111440.02">16206 10014 1153 0,'0'0'0'0,"0"0"-11"0,0 0 6 15,-158-15 5-15,102 34 8 16,4 13-7-16,4 6-2 16,13 0 1-16,14 3-3 15,17-5 0-15,4-5 1 16,25 0-17-16,23-8 19 15,8-6-1-15,0-11-5 16,-4-4 2-16,-13-2-12 16,-10 0 10-16,-8-12 2 15,-15-7-4-15,-6-1-6 16,0-2-19-16,-12 0 19 16,-16-2 5-16,-3 1 9 15,7 2 1-15,5 5 2 16,13 4 15-16,6 2 10 15,0-2-10-15,0 2-18 0,27-4-3 16,13 2 0-16,13-2-5 16,10-2-15-16,5-2 6 15,1-4 4-15,-6-2-1 16,-12-2 8-16,-15-5 6 16,-12-2 3-16,-13 3 0 15,-5 5-1-15,-6 10 8 16,0 8 33-16,0 7-20 15,0 0-12-15,0 0-5 16,-6 10-6-16,-11 23 1 0,-3 13 19 16,2 16 10-1,0 8-11-15,7 6 14 0,2 11-8 16,7 2-12-16,2 3 2 16,0-3-9-16,4-4-1 15,12-12-5-15,4-6 0 16,0-13-6-16,2-14-20 15,3-15-18-15,2-8 3 16,4-13 13-16,-2-4 14 16,-1-2-18-16,-5-19 6 15,-14-6 22-15,-9-7-3 16,0-3-1-16,-32-2-19 16,-18-5-6-16,-15-3 7 15,-7-3 9-15,5 4 15 16,11 2 2-16,23 6 6 0,22 8 7 15,11 4-6 1,34 4-7-16,30 1-4 0,17 6-20 16,10 1-68-16,3-2-72 15,-5-2-44-15</inkml:trace>
  <inkml:trace contextRef="#ctx0" brushRef="#br0" timeOffset="112007.26">18085 10007 128 0,'0'0'1016'0,"0"0"-973"0,0 0-38 15,0 0-5-15,0 0 18 16,0 0-7-16,-125-33-8 16,71 55-3-16,8 4 0 15,12 3-3-15,12 4 2 16,9-3-3-16,11 0 3 16,2-6 1-16,0-2-1 15,6-5-3-15,14-7 3 16,7-2-21-16,2-8 10 15,6 0-11-15,-1-3 0 16,-2-15-2-16,-7-2 5 16,-4 4 17-16,-8 6 3 0,-8 5 18 15,-3 5 8 1,-2 0-16-16,0 0-10 0,0 0-1 16,0 1-2-16,2 21-3 15,9 6 2-15,10 11-2 16,3 0-47-16,2 0-72 15,-1-7-177-15</inkml:trace>
  <inkml:trace contextRef="#ctx0" brushRef="#br0" timeOffset="113858.84">19545 9745 997 0,'0'0'101'0,"0"0"-95"15,0 0-4-15,0 0 20 16,0 0-21-16,0 0 2 15,-125 67 2-15,71-23-2 16,7 1 2-16,9 3 1 16,11-9-5-16,12-1-2 15,11-7 1-15,4 0-1 16,0-7-4-16,4-2 5 16,18-3-5-16,7-8-12 15,7-3 3-15,6-4-6 0,-2 1-2 16,1-5 5-1,-6 3 15-15,-6 1 2 0,-11 1 4 16,-7-4-3-16,-6 4 1 16,-3 0-2-16,-2 6-7 15,2 0 5-15,0 3 2 16,0 0 2-16,5 1 2 16,-1-5 0-16,10-1-1 15,7 0 0-15,10-5 4 16,7-2-1-16,2-2-3 15,-3 0-3-15,-6-2-8 16,-8-17-1-16,-4-5-8 0,0-5 7 16,-6-12-20-16,3-9-31 15,-7-8 20-15,-4 6 1 16,-5 14 16-16,-2 18 24 16,0 13 30-16,0 7 5 15,0 0-12-15,-18 0-12 16,-7 15 2-16,-1 6 14 15,-3-2-3-15,3 3 0 16,3 2-11-16,5-1-5 16,7 0 2-16,7-1-6 15,4-1-4-15,0-2 0 16,0 2 0-16,15-3 6 16,7-4-1-16,5-2-1 15,2-6-4-15,5-2-7 16,5-4-7-16,4 0-7 0,4-9-18 15,0-12-6-15,-5-9 13 16,-7-8-1-16,-3-7-3 16,-10-3 25-16,-5 4 3 15,-9 14 8-15,-6 10 24 16,-2 14 30-16,0 4-11 16,0 2-11-16,0 0-21 15,0 0-9-15,0 8 5 16,0 12 5-16,-4 2 16 15,-2 0-15-15,6 2-1 16,0-4-3-16,0 0-6 16,0-2 3-16,4-4-3 15,11-2 2-15,7-2-2 0,7-1-3 16,2-8-22-16,1-1-10 16,-3 0-1-16,-3-11-1 15,-2-14 10-15,1-9 6 16,-5-10 9-16,-2-3 1 15,-7 0-3-15,-6 10-12 16,-3 15 23-16,-2 15 7 16,0 7 21-16,0 0-7 15,0 0-21-15,0 14 0 16,0 14 0-16,0 1 11 16,0 2 10-16,0-1-12 15,0-4-4-15,2-4 4 0,16-6-8 16,8-4 2-1,13-4-3-15,0-5-1 0,8-3-27 16,-2 0-9-16,-1 0-11 16,-5-12-17-16,-4-9-17 15,-10-2 49-15,-10-6 9 16,-6 5-6-16,-7 4 30 16,-2 4 6-16,0 8 19 15,0 2 36-15,0 2 20 16,0 4-7-16,0 0-33 15,0 0-40-15,0 0-1 16,0 10 0-16,0 6 0 0,0 2 2 16,-2 1 1-16,2-2 7 15,0 1 8-15,0-1-2 16,5 0 11-16,3-3-20 16,3-6 10-16,1-2-15 15,5-2-1-15,6-4 1 16,6 0-2-16,2 0-11 15,0-7-9-15,-2-14-9 16,-4-2 24-16,-6-2-4 16,0 1-1-16,-9 8 9 15,-3 6 2-15,-5 6 3 16,0 4 2-16,-2 0-4 16,3 0 4-16,4 0-1 15,4 0-3-15,5 12 0 16,5-1 4-16,10 0 4 0,8-3-5 15,5-4-3-15,6-2 2 16,0-2-4-16,0 0-3 16,-8 0-4-16,-11-17-11 15,-13-4 7-15,-7-9-7 16,-7-11 1-16,-4-6-4 16,0-12-7-16,0-7 2 15,0 4-14-15,-2 12 22 16,-7 18 10-16,7 18 8 15,-2 14 35-15,4 0-35 16,-2 18-19-16,0 24 19 16,-4 16 29-16,2 10-1 0,0 7-20 15,-3-2 4-15,1 0-5 16,3-9-3-16,3-4-4 16,0-6-1-16,0-7-61 15,9-9-82-15,2-12-78 16</inkml:trace>
  <inkml:trace contextRef="#ctx0" brushRef="#br0" timeOffset="114773.58">21511 9824 621 0,'0'0'123'0,"0"0"-66"0,128-71 16 16,-80 63-7-16,6 5-25 15,2 3-37-15,4 0-3 16,-2 0-2-16,2 0-13 16,-5 0 3-16,-10 0 1 15,-9-7 10-15,-16 1 0 16,-11 2 4-16,-9 3 8 16,0 1-12-16,0 0-12 15,-7 0 12-15,-15 0 13 16,-7 5 6-16,2 8 3 15,0 2 3-15,2 6-15 16,4 2-3-16,0 4-4 16,6 1 0-16,1-1 7 15,6 2-9-15,1-5 0 0,5-6 0 16,2-2 1 0,0-6-4-16,0-4 0 0,0-4-7 15,0-2-8-15,0 0 17 16,0-4 14-16,0-18-8 15,0-10-5-15,0-8-2 16,-12-7-3-16,-5 1 1 16,-3 9-5-16,-1 8-17 15,8 11 17-15,7 8-48 16,6 6 6-16,0-2 26 16,22 6-72-16,16 0 13 15,4 0 32-15,8 0 4 16,-6 0 9-16,-5 0 38 0,0 0 1 15,-13 0 43 1,-1 0 9-16,-7 0 14 0,-7 0 0 16,-5 0-1-16,-6 10-22 15,2 11-25-15,-2 2 20 16,0 5-3-16,0-3-5 16,0-10-20-16,0-2-4 15,6-8 1-15,2-1-3 16,15 1 1-16,6-5 5 15,6 0-11-15,7 0-19 16,-4-10-1-16,-3-10-11 16,4-5-9-16,-8-5-18 15,-2-3 6-15,-5-9 13 16,-8 9-21-16,-5 8 60 0,-7 10 21 16,-4 11 65-16,0 4-37 15,0 6-44-15,0 28-1 16,-6 20 25-16,-5 25 14 15,2 12-10-15,4 10-15 16,-1 5 10-16,1-4 3 16,-3-1-4-16,-13-11-5 15,-3-14-11-15,-12-18 7 16,-12-18-5-16,-10-18-1 16,-11-18 2-16,-8-4 2 15,6-23-8-15,7-26-7 16,14-13-1-16,19-12-40 15,23-11-38-15,8-13-59 0,42-20-199 16</inkml:trace>
  <inkml:trace contextRef="#ctx0" brushRef="#br0" timeOffset="115156.66">23260 9312 939 0,'0'0'109'0,"0"0"-104"16,0 0-5-16,0 0 72 15,0 0-10-15,0 0-35 16,-106 2-10-16,81-16-1 16,7-2-8-16,5-6-8 15,4-4-2-15,7 2 0 16,2 2-12-16,0 6-27 15,4 5 17-15,12 11 7 16,2 0 10-16,4 3 1 16,0 17 1-16,0 7 4 15,-5 4 0-15,-11 5-2 16,-6 0 0-16,0 2 3 16,-14-2 0-16,-8 2 1 15,-7 1 0-15,0-3-1 16,5 2 0-16,1 0-12 0,8 2-26 15,8 10-26 1,7 6-29-16,0 8-99 0,3-2-99 16</inkml:trace>
  <inkml:trace contextRef="#ctx0" brushRef="#br0" timeOffset="115492.22">23156 10405 443 0,'0'0'133'16,"0"0"-120"-16,0 0-6 0,0 0 33 15,0 0 53-15,0 0-12 16,0 42-23 0,0-42 4-16,0 0 10 0,0 0-29 15,0 0-24-15,0 0-13 16,0 0-2-16,0 0-4 15,0-8-4-15,0-12-39 16,0 0-5-16,0 3 46 16,0 9 2-16,4 2 32 15,5 1-17-15,3 5 1 16,-2 0-16-16,-1 0-2 16,-9 12-32-16,0 6-60 15,0-2-53-15,-22-1-133 0</inkml:trace>
  <inkml:trace contextRef="#ctx0" brushRef="#br0" timeOffset="116397.54">19036 10975 856 0,'131'-32'84'16,"23"1"-83"-16,18 6 18 15,2 0 30-15,-9 9-12 16,-26 7-19-16,-33 6-9 16,-42 3-4-16,-39 0-5 15,-25 6-39-15,-45 16-89 16,-55 5 69-16,-45 1-107 15,-38 4 16-15,-17-3-2 16,11 1-64-16</inkml:trace>
  <inkml:trace contextRef="#ctx0" brushRef="#br0" timeOffset="116531.09">19036 10975 570 0,'141'76'197'16,"1"-102"-99"-16,12-2-32 15,-3 2-24-15,-17 1-25 16,-29 5-14-16,-34 8-6 15,-42 2-50-15,-29 2-160 16,-42-1-511-16</inkml:trace>
  <inkml:trace contextRef="#ctx0" brushRef="#br0" timeOffset="151157.54">5333 11484 518 0,'0'0'130'0,"0"0"-100"15,0 0 46-15,0 0 22 16,0 0-29-16,0 0-47 15,0 0-16-15,0 5-1 16,0 16 7-16,0 12 6 16,-6 4 10-16,-1 5 12 15,1 8-6-15,-2 0-15 0,4 0-5 16,2 0-2-16,0-1-7 16,2-1-1-16,0-3-2 15,0-1-1-15,0-5-1 16,0-4-24-16,0-8-47 15,0-3-65-15,8-10-89 16,4-11-90-16</inkml:trace>
  <inkml:trace contextRef="#ctx0" brushRef="#br0" timeOffset="153771.17">5260 11618 507 0,'0'0'58'0,"0"0"-28"16,46-124 38-16,-23 89 74 15,6 10-29-15,9 5-77 16,5 6 1-16,5 10 5 16,6 4-13-16,-3 0-5 15,-7 20-10-15,-6 10-3 16,-9 4-9-16,-11 4-2 15,-13 2-6-15,-5-2 3 16,-23-3-2-16,-27-2 5 16,-16-4 1-16,-3-8-1 15,7-4-1-15,16-9-11 16,19-4-15-16,15-4-4 0,12 0 19 16,0-12 8-16,23-11-18 15,18-2 4-15,11-8 5 16,8 3 12-16,0-1 1 15,1 2 10-15,-5 6 3 16,-3 6 6-16,-9 9-10 16,-6 8 5-16,-9 0-3 15,-6 14 0-15,-8 11-10 16,-3 8 2-16,-8 3 1 16,-4 2 2-16,0 0 4 15,0-3 3-15,0-4-9 16,0-4 4-16,2-5-5 15,11-2 3-15,12-6-1 16,4-6-2-16,6-4 2 0,8-4-3 16,-1 0 5-16,-2-12-7 15,1-12-4-15,-8-3-1 16,-8-9 5-16,-12-4 0 16,-13 0 0-16,0-1-5 15,-11 5-5-15,-18 11 5 16,-7 7 4-16,0 6 1 15,-2 10 3-15,1 2 1 16,-1 0 0-16,5 10 3 16,1 10 2-16,10 2-2 15,8 0-3-15,7 4 6 0,7 2-1 16,0 3 1-16,10 0-3 16,14 0 4-16,9-5-8 15,6-6 4-15,5-5-6 16,3-4 1-16,4-9-2 15,-2-2-5-15,3 0-13 16,-6-20-2-16,-4-10-5 16,-3-12 10-16,-10-5-8 15,-8-9 1-15,-9-8 9 16,-8-2 4-16,-4 3 2 16,0 15 7-16,0 21 1 15,0 15 2-15,-4 12 18 0,4 0-21 16,0 12-3-1,-2 26 3-15,2 16 25 16,0 8-2-16,0 8 0 0,0 1-1 16,0-3-3-16,0-4-6 15,4-2-7-15,0-6-3 16,1-8-3-16,-3-5 0 16,2-16 0-16,1-10-11 15,-3-11-7-15,-2-6 3 16,0-3 15-16,0-27-2 15,0-16-2-15,0-11 0 16,-5-10 0-16,1-9-8 16,-2-4-26-16,1 1-2 0,5 5 11 15,0 14 19 1,2 14 6-16,27 11-2 0,7 13 6 16,6 14 11-16,3 8 0 15,3 0 0-15,-2 13-8 16,-7 13 0-16,-7 3-3 15,-12 8-1-15,-14 3-1 16,-6 2-2-16,-8-4-11 16,-31 1-5-16,-7-8 7 15,-8-7 6-15,6-5 0 16,7-10-14-16,14-4-8 16,14-5-8-16,9 0 26 15,4-17 11-15,0-10 3 16,20-7-1-16,14-5-2 15,7 3 0-15,4 1 11 16,2 4 14-16,-9 12 5 0,-12 8 2 16,-5 11-11-16,-4 0-11 15,-1 21-7-15,-3 15-3 16,-1 3 1-16,-6 5 5 16,-4-2-2-16,1-2 1 15,-3-4 4-15,4-7-2 16,0-7 1-16,6-6-1 15,3-4-4-15,0-6 3 16,5-5 2-16,0-1 3 16,2 0 0-16,2-5 1 15,-4-15-6-15,0-5-3 0,-4-4-3 16,-4-6-5-16,-1 1-11 16,-3 2-1-16,0 8 1 15,-4 8 16 1,-2 10 0-16,0 3 4 0,2 3-2 15,-2 0-2-15,4 13-7 16,1 11 7-16,1 2 7 16,3 3 0-16,0-4-2 15,-2-5 0-15,6 0-1 16,1-5 0-16,3-6 3 16,1 0-4-16,5-9 1 15,2 0-4-15,-2 0-3 0,4-12-15 16,-4-10 1-1,-1-9 0-15,-7-7 4 16,-3-6-15-16,-1-3 7 0,-7-6-5 16,1 10-7-16,-1 8 27 15,-2 13 6-15,0 12 26 16,-2 6-1-16,0 4-5 16,0 0-20-16,0 0 0 15,0 4-5-15,0 17 5 16,0 8 18-16,0 1 8 15,-4 0-2-15,2 0 4 16,2 1-7-16,0 5-5 16,0-5-2-16,9 1-9 0,9-4 1 15,0-2-6 1,3-5 1-16,4-5-1 0,0-4-14 16,4-6 2-16,4-6-3 15,0 0-9-15,1 0-1 16,-5-16 9-16,-2-5 9 15,-5-4 6-15,-7-5 1 16,-1-4-5-16,-9-3 5 16,-5 9-5-16,0 4 5 15,0 8 0-15,-9 4 5 16,-1 6 2-16,0 2-1 16,-4 4-1-16,-1 0-5 15,-2 0 3-15,0 2 3 16,1 12 6-16,3 4-6 15,2 2 2-15,4 3-3 16,3 0 0-16,4 2 1 0,0-3-3 16,0-3-3-16,0-2 0 15,6-5 1-15,2-5 3 16,-2-3-4-16,-4-4-5 16,2 0-3-16,3 0 7 15,3-1-1-15,3-12-8 16,-3 4 5-16,-2-2 2 15,-2 5 3-15,-4 2 3 16,1 4 0-16,-1 0-3 16,0 0-2-16,6 0-2 15,6 4 2-15,-1 8 1 0,3-2 1 16,4-1 2 0,2-4-2-16,3-1-1 0,2-4 0 15,-2 0-5-15,-4 0-1 16,0-8 6-16,-3-12-5 15,-5-11 3-15,-7-10-8 16,1-11-6-16,-7-4-4 16,0 2-4-16,-2 10 15 15,-7 20 4-15,5 11 2 16,1 10 4-16,1 3 9 16,0 0-9-16,-2 24 1 15,-1 18 3-15,0 6 15 16,3 6 0-16,0 2 3 15,2-6-1-15,0 0-4 16,0-6-7-16,0-7-3 0,0-7-5 16,0-9-1-1,2-6-1-15,0-9-8 0,0-4-18 16,-2-2 6-16,0-4 13 16,0-21-12-16,3-7-38 15,2-8 45-15,1-6 6 16,7-4 4-16,8 0-5 15,6 3 7-15,2 10 0 16,0 13 12-16,2 12 24 16,-5 10-6-16,3 2-6 0,-2 11-3 15,-3 20-7 1,-1 9-7-16,-6 5-4 0,-7 0 4 16,-8 0-7-16,-2-4 0 15,0-3-1-15,-12-7-15 16,-10-12-37-16,0-10-30 15,-3-9-126-15,5-5-190 16</inkml:trace>
  <inkml:trace contextRef="#ctx0" brushRef="#br0" timeOffset="153916.44">8296 11281 960 0,'0'0'0'0,"0"0"-53"0,0 0 30 16,0 0 11-16,0 0-79 16,0 0-215-16</inkml:trace>
  <inkml:trace contextRef="#ctx0" brushRef="#br0" timeOffset="154642.38">8464 11718 920 0,'0'0'62'0,"0"0"-61"16,0 0 37-16,0 0 14 15,0 0-41-15,0 0-6 0,-2 60-1 16,2-40-2-16,0 1 9 16,0-1-2-16,0-4-5 15,15-2-1-15,3-2 4 16,0-4-6-16,0-4 2 15,0-2-2-15,-1-2-1 16,-1 0-5-16,-1-2-10 16,-3-15-3-16,-3-4-7 15,-5-8 2-15,0-6-4 16,-4-8 11-16,0-2-10 16,-2 4 11-16,-16 5 15 15,1 14 17-15,-1 8 7 0,-2 7-10 16,-2 7 8-1,-1 0-8-15,-2 0-1 0,4 7 1 16,0 13-5-16,11 3 0 16,2 2-6-16,8 1 5 15,0 4 0-15,0-1-2 16,16-1-4-16,11-6 4 16,2-3-4-16,2-5 0 15,5-7 0-15,-3-7-2 16,3 0-2-16,-3-2-13 15,0-18-10-15,-2-7-16 16,-4-4 9-16,0-1 5 16,-6 0 2-16,-4 3 6 0,-8 9 18 15,-4 11 1 1,-5 6 4-16,0 3 0 0,2 0-2 16,0 3-2-16,2 12 25 15,1 6 10-15,1-1-9 16,0 0 9-16,2-2 2 15,-1 0-12-15,-1-7-10 16,2-3-7-16,-6-3-3 16,2-5-3-16,-2 0-1 15,0 0 6-15,3 0-3 16,3 0 4-16,6-9-8 16,1-2-10-16,6-2-4 15,1 4 0-15,-2-2-26 16,2 5-37-16,1 6-11 15,4 0-63-15,4 0-81 16,6 18-156-16</inkml:trace>
  <inkml:trace contextRef="#ctx0" brushRef="#br0" timeOffset="156241.2">9852 11787 670 0,'0'0'62'0,"0"0"-47"16,0 0 109-16,0 0-10 16,-11-111-95-16,-18 102-17 15,-4 4-2-15,-4 5 20 0,2 0-1 16,6 0-5 0,2 10 8-16,6 2 0 0,2 4 4 15,4 2-13-15,6 3-4 16,0 1 9-16,7 0-14 15,2-2 1-15,0-1-3 16,0-2-4-16,4-3 4 16,12-3-4-16,1-9-2 15,8-2-8-15,4 0-2 16,2-9 2-16,1-20-1 16,1-8 7-16,-4-7-2 15,0-14-8-15,-4-11-18 16,-8-8-16-16,-3 2-21 15,-12 15 36-15,-2 17-8 16,0 25 34-16,0 14 9 0,0 4 0 16,-10 7 0-16,2 22 1 15,-5 15 20-15,-1 9 8 16,5 5-20-16,5 4-3 16,4-5-4-16,2-3-2 15,25-4-6-15,6-9-21 16,7-5-5-16,3-9-2 15,-5-10-30-15,-5-8 2 16,-2-9-11-16,-8 0 32 16,-6-6 26-16,-3-14-2 15,-3-7 0-15,-3 0 17 16,4-2 31-16,-1 2 37 0,0 4-18 16,0 7 32-1,-2 7 24-15,0 0-33 0,2 2-23 16,-6 1-7-16,-1 1-5 15,-2 3-22-15,-2 0-9 16,0 1-2-16,0-2-2 16,0-3-3-16,0-2-2 15,0 2-1-15,0 1 1 16,-6-1 2-16,-1 3 5 16,-7 3 3-16,-1 0 0 15,-7 0 1-15,1 3-1 16,4 13-3-16,1 2-1 15,5 4 1-15,5 2 0 16,4-2-2-16,2 0-1 16,0-2 1-16,6-3-3 0,13 0 0 15,6-6 1-15,6-3 2 16,3-3-3-16,-1-5-7 16,4 0-2-16,-8-2 0 15,-6-16-9-15,-2-7-21 16,-6-4 4-16,-1-10 4 15,-6 0-5-15,-1 6 7 16,-5 7 29-16,1 16 7 16,-3 8 43-16,0 2-35 15,0 0-15-15,0 18 3 16,0 10 3-16,0 6 19 0,0-2-4 16,0-3-12-1,0-3 1-15,0-11-2 0,0-2 0 16,0-5-5-16,9-6 1 15,2-2 5-15,5 0-5 16,5 0 2-16,2-14-6 16,-1-9-1-16,-1 0-7 15,-4-4 3-15,1 4-1 16,-3 2 3-16,1 5 0 16,-5 6 3-16,-2 2 1 15,-5 6 0-15,-1 2 2 0,-1 0 1 16,3 0-4-16,5 0 0 15,7 0 2 1,2 4-2-16,4 6 0 16,1-2 1-16,7-1-1 0,5-3 0 15,-1-4-8-15,1 0-6 16,-5 0-2-16,-4-16-6 16,-5-5-9-16,-3-3-3 15,-11-1 18-15,-5 11 16 16,-3-1-1-16,0 5 1 15,0 8-10-15,-9 2 0 16,-7 0 8-16,-2 0 2 16,2 6 4-16,8 11-4 15,0 0 8-15,8 5 2 16,0 0 13-16,0 5-4 0,4 0-1 16,11 3 8-1,1-4-9-15,-3 1-10 0,-5-3 0 16,-3-4-3-16,-5-4-3 15,0-2 4-15,0-5-5 16,0-7-4-16,0-2 4 16,0 0 4-16,0 0 14 15,0-19-18-15,0-12-11 16,0-2-17-16,0 1-20 16,18 2-15-16,7 7 27 15,4 14 31-15,4 4 5 16,0 5 3-16,1 0 6 15,-5 0 12-15,-5 14-6 0,-6 0 3 16,-7 2 3 0,-4-1-13-16,-5-1 0 0,-2 1-7 15,0 0-2-15,0-1-6 16,-16-4-5-16,-1-6-25 16,1-4-30-16,3 0-66 15,2-12-41-15,3-20-27 16</inkml:trace>
  <inkml:trace contextRef="#ctx0" brushRef="#br0" timeOffset="156361.32">11134 11185 415 0,'0'0'285'0,"0"0"-270"0,0 0-15 16,0 0 0-16,0 0-6 15,0 0-69-15,62 122-183 16</inkml:trace>
  <inkml:trace contextRef="#ctx0" brushRef="#br0" timeOffset="156587.81">11432 11306 844 0,'0'0'95'15,"0"0"-85"-15,0 0 8 0,0 0-2 16,0 0-14-16,8 108 11 15,0-40 4 1,2 4 6-16,6 0 1 0,-3-2-12 16,0-4-7-16,-3-2-5 15,-6-1-10-15,-2-3-80 16,-2-10-110 0,0-16-220-16</inkml:trace>
  <inkml:trace contextRef="#ctx0" brushRef="#br0" timeOffset="157171.01">11423 11762 845 0,'0'0'130'0,"0"0"-130"16,0 0-24-16,0 0 24 15,0 0 18-15,125-55-18 16,-94 48-8-16,9 3 6 15,7 2-19-15,-3 1-28 16,-3 1-6-16,-13 0 25 16,-8 0 28-16,-11 0 2 15,-4 0 6-15,-5 0 6 16,0 0 21-16,0 0 6 16,0 1 1-16,0 9 19 15,0 0-24-15,0 2 9 16,0-1-19-16,0-4-6 15,0 2-1-15,13-4-5 0,2-1-3 16,8 1 0-16,-1-5-8 16,5 0 2-16,0 0-4 15,2-16-6-15,2-10-20 16,3-6-9-16,-1-7-9 16,-4 1 3-16,-8 5 19 15,-7 8 22-15,-7 13 13 16,-7 10 8-16,0 2-8 15,0 10-13-15,0 29-1 16,-4 14 1-16,-7 18 15 16,1 10 8-16,6 14 5 15,4 5 6-15,0 9-21 0,0-3 17 16,0-8-7 0,0-10 0-16,0-16-5 0,-20-16-10 15,-14-16-7-15,-8-15 1 16,-7-21 5-16,-8-4-1 15,-1-30-6-15,2-23 0 16,8-15-48-16,23-10-59 16,21-18-166-16</inkml:trace>
  <inkml:trace contextRef="#ctx0" brushRef="#br0" timeOffset="157351.25">12929 11753 1161 0,'0'0'112'0,"0"0"-108"16,0 0-4-16,121-5-15 16,-121 11-64-16,-23 11-177 15,-17-1-183-15</inkml:trace>
  <inkml:trace contextRef="#ctx0" brushRef="#br0" timeOffset="157470.03">12857 11962 538 0,'0'0'411'0,"0"0"-411"16,0 0-24-16,145 9-20 16,-102-9-130-16</inkml:trace>
  <inkml:trace contextRef="#ctx0" brushRef="#br0" timeOffset="158644.07">14128 11875 801 0,'0'0'137'15,"0"0"-100"-15,0 0-17 16,0 0 66-16,0 0-54 16,0 0-30-16,38 110 16 15,-32-36 0-15,-2 4-8 0,4-1 4 16,-4-1-8-16,0-8-4 16,1-8 0-16,-5-10-2 15,0-11-36-15,0-15-40 16,0-16-41-16,-11-8-56 15,-9-2 20-15,-1-31-60 16</inkml:trace>
  <inkml:trace contextRef="#ctx0" brushRef="#br0" timeOffset="161137.26">14195 11975 118 0,'0'0'284'0,"0"0"-165"16,145-42-34-16,-101 42-4 0,-4 0-20 15,-7 22 9-15,-4 8-35 16,-9 6-4-16,-13 5-12 16,-7 3-12-16,-15-4-7 15,-28-4-1-15,-8-9-7 16,0-8 8-16,11-8-27 16,11-11-31-16,17 0 21 15,12-13 0-15,0-11-3 16,25-2-11-16,22 0 29 15,13 4 4-15,7 8 13 16,-5 6 5-16,-8 5 16 16,-12 3 19-16,-11 0-5 0,-8 11 4 15,-8 7-18 1,-3 2 23-16,-6 4-4 0,-4 0 1 16,-2 2-4-16,0-2 0 15,0-4-13-15,2-4 2 16,7-2-6-16,5-4-2 15,5-2 5-15,4-2-6 16,4-6-6-16,-3 0 3 16,-2 0-9-16,-4-10-2 15,-5-10-2-15,-3-8-21 16,-8-2 6-16,0-6-6 16,-2-2 3-16,0 4 6 15,-2 8 5-15,-12 6 11 16,-1 9 5-16,-1 8-5 15,-1 3 15-15,-2 0-6 16,0 0 20-16,-1 10-8 0,1 3 3 16,6 4 2-16,5 1-10 15,8 0 6-15,0 0-6 16,0 4-6-16,8-4-4 16,15 2-1-16,8-3 0 15,5-6 2-15,3-3-6 16,3-8-2-16,8 0-12 15,1 0-15-15,0-18-1 16,-4-10 11-16,-9-6-1 16,-7-8 6-16,-8-7 2 15,-10-5-15-15,-11-8-15 0,-2 6 12 16,0 13-8-16,-15 18 37 16,-1 19 7-16,7 6 12 15,-2 8-15-15,7 26 20 16,2 16 26-16,2 12-11 15,0 8-1-15,0 5-6 16,0-3-9-16,2-6-15 16,2-10 0-16,-2-9-3 15,-2-12-1-15,0-12-1 16,0-12-3-16,0-4-4 16,0-7 4-16,0 0 4 15,0-23 0-15,0-8-4 16,0-10-13-16,2-5 12 0,3-6 0 15,1-4-14-15,6-8-8 16,1-1 0-16,5 5-32 16,2 12 7-16,0 18 10 15,5 15 38-15,-2 14 0 16,6 1 10-16,3 6-6 16,-3 21 8-16,-2 2 4 15,-7 3-15-15,-9 2 10 16,-9 0-10-16,-2-3 1 15,-4-5-2-15,-23-6 3 16,-7-8 0-16,-1-8 0 16,4-4 3-16,4 0-4 0,12-4 5 15,7-13-1 1,8-2-6-16,0-3-5 0,16-3-8 16,13 1 7-16,7-2 4 15,4-1 1-15,0 4 0 16,-4 2 2-16,-9 8 2 15,-10 3 11-15,-5 8-2 16,-4 2 10-16,-1 2-18 16,-1 21-1-16,4 11 10 15,-4 1-3-15,1-1 6 16,-1-1-6-16,2-8 7 16,1-2-7-16,1-10-6 15,4-2 0-15,1-4 4 16,4-4-3-16,0-3 2 0,4 0-5 15,1-6-2-15,1-16-39 16,-6-7 2-16,-3-4-1 16,-3-8-30-16,-5 3-7 15,-2 6 59-15,-4 9-3 16,-2 12 19-16,0 5 28 16,0 6 10-16,0 0-20 15,0 0-10-15,0 0 2 16,0 9 10-16,0 2 5 15,0 1 1-15,0 0 1 16,0 1 0-16,3-3-10 16,5 5-6-16,8 1-2 15,2-1-2-15,6-2-2 0,3-5-5 16,0-4-22-16,0-4-22 16,0 0 4-16,-1-18-37 15,3-12-22-15,-2-8-3 16,-3-5 49-16,-3-4 17 15,-8 1 25-15,-9-3 5 16,-4 4 3-16,0 11 3 16,0 11 6-16,0 13 30 15,-7 10-7-15,1 0-7 16,-4 0 25-16,4 18 16 16,-3 11 9-16,1 9-27 15,-2 7 2-15,4 8-4 0,1-1-6 16,1 2-19-16,2-6-1 15,2-7-11-15,0-5-5 16,0-8-1-16,11-8-7 16,9-6-5-16,9-7-2 15,6-7-16-15,7 0 2 16,4 0-22-16,0-11-9 16,1-12 3-16,-5-7-31 15,-7-7 37-15,-5-6 33 16,-12-1 15-16,-7 7 2 15,-7 6 2-15,-4 11 43 16,0 10 5-16,0 6 23 16,0 2-36-16,-4 2-22 15,-19 0-4-15,-3 0 4 16,-5 0 15-16,0 10-11 0,4 6-6 16,4 4-2-16,7 1-5 15,5 2-6-15,7 1 4 16,4-2-3-16,0 3 4 15,0-3-2-15,0-4 5 16,11-5-5-16,-1-3-3 16,-2-3-19-16,3-5-10 15,1-2 1-15,1 0-4 16,1-5 21-16,-4-15-9 16,1-1 14-16,-7-2 6 15,-4 10 0-15,0 2 6 16,0 7 16-16,0 4 0 0,0 0-3 15,0 0-19 1,3 8 2-16,8 15-2 0,4 2 12 16,8 2 6-16,4-5-8 15,0-2-8-15,-6-7 1 16,2-4 2-16,-5-7-2 16,-1-2-3-16,2 0-12 15,1-22-33-15,-3-10-49 16,4-8-22-16,-6-7 53 15,-3-7-11-15,-4-6 4 16,-8-4-27-16,0 4 66 16,0 16 31-16,-6 15 4 15,-6 22 83-15,5 7-6 0,-1 0-48 16,-1 26 49 0,0 11-5-16,2 16 5 0,1 7-20 15,-1 8-7-15,0 0-38 16,-2-5 10-16,7-7-13 15,2-8-8-15,0-8-3 16,0-12-3-16,0-10-27 16,0-8-12-16,11-10-12 15,1 0-28-15,-2-7 13 16,2-24-89-16,-5-5 14 16,1-6 85-16,-1-6 50 15,7-5 0-15,-2-1-7 16,9 4 13-16,4 8 23 0,0 10 52 15,5 12 55-15,-1 8 24 16,0 9-50-16,4 3-40 16,0 10-22-16,-2 23-30 15,-6 11 9-15,-11 2-15 16,-7 4-6-16,-7-2 1 16,0-1-3-16,-11-9 2 15,-16-6-3-15,-2-7-4 16,-2-12-34-16,-3-9-81 15,5-4-89-15</inkml:trace>
  <inkml:trace contextRef="#ctx0" brushRef="#br0" timeOffset="161294.62">17131 11664 919 0,'0'0'87'0,"0"0"-87"15,0 0-116-15,0 0 108 16,0 0 3-16,0 0-104 16,4 105-297-16</inkml:trace>
  <inkml:trace contextRef="#ctx0" brushRef="#br0" timeOffset="162021.46">17203 12001 935 0,'0'0'58'0,"0"0"-58"0,0 0 0 16,0 0 1-16,0 102 12 15,4-68-6-15,3-2-5 16,1-5 0-16,4-7 1 16,-1-4 1-16,4-8-1 15,1-4-3-15,7-4 0 16,0 0-51-16,4-14-43 15,2-14-45-15,-2-10 20 16,-2-11 56-16,-5-7 14 16,-9-14 47-16,-7 0 2 15,-4 4-2-15,-6 16 4 16,-19 18 9-16,-2 15 97 16,0 16-51-16,6 1-29 0,-4 0 41 15,2 16-3 1,6 8-22-16,-3 8 12 0,6 4-11 15,3 2-2-15,7 2-13 16,4-3-23-16,0 1-1 16,0-9-6-16,13-3 1 15,9-6-1-15,12-6 0 16,9-5-14-16,9-9-3 16,6 0-13-16,-2-15-13 15,-2-17 1-15,-6-8 16 0,-5-9-1 16,-1-5-20-1,-6-7-33-15,-7 5 33 0,-13 13-19 16,-7 18 66-16,-7 14 47 16,-2 11 34-16,0 0-80 15,0 14 13-15,0 18 16 16,0 5 40-16,0 3-9 16,0-4-21-16,0-6-7 15,0-8-15-15,0-10-10 16,0-3 4-16,0-5-4 15,4-4-2-15,21 0 5 16,6-3-11-16,9-15-13 16,5-8-28-16,1-2-5 15,4-2 9-15,-8 4 19 16,-7 7 18-16,-10 10 11 0,-11 9 33 16,-8 0-26-1,3 2-18-15,-5 30-9 0,0 14 9 16,-1 10 0-16,-3 13-1 15,0-2-38-15,0-2-125 16,0-9-179-16</inkml:trace>
  <inkml:trace contextRef="#ctx0" brushRef="#br0" timeOffset="162503.75">13667 12858 828 0,'0'0'87'0,"0"0"-86"16,0 0 0-16,0 0 88 15,0 0-7-15,0 0-55 16,52-15-16-16,52 1 0 15,62 3-8-15,79-5-3 16,72-1-3-16,68 3-22 16,72-1-39-16,51 2 25 15,42 1 39-15,17 3 17 16,-12 2 0-16,-46 3-6 16,-70-2 8-16,-93 0-12 15,-108 2-7-15,-108-2-41 0,-117-4-108 16,-84-4-259-16</inkml:trace>
  <inkml:trace contextRef="#ctx0" brushRef="#br0" timeOffset="163387.94">14685 14043 854 0,'0'0'138'0,"0"0"-80"15,0 0-22 1,31-110 60-16,-31 87-10 0,0 7-38 15,-18 6-41-15,-9 6-7 16,-6 4-1-16,-5 0-2 16,-2 10 3-16,5 14 0 15,1 3 0-15,7 4-1 16,7-1-1-16,9-4 0 16,6-3 0-16,5-8 1 15,0-4-4-15,0-8-3 16,10 0-4-16,7-3 12 15,8 0 0-15,1 0-1 16,-1 0-5-16,-10 0 6 16,-1 0 1-16,-5-3 0 15,-1 0-2-15,2-2 2 0,-1 2-2 16,-1-4 2-16,6 0-3 16,3 0 1-16,4 3-10 15,-1 3 5 1,-3 1 3-16,2 0-2 0,-8 0 2 15,-1 8-1-15,0 2 3 16,-6-6-8-16,-2-4-6 16,-2 0 3-16,5 0 12 15,3 0 3-15,8-13-3 16,5-6-30-16,0-7-9 16,0-1 2-16,-4-1 24 15,-1 3-20-15,-9 2 17 0,-5 8-12 16,-2 4 2-16,0 10-31 15,-20 1 26-15,-7 0 8 16,5 1 23-16,4 12-1 16,11 6 1-16,7 1 0 15,0 4 2-15,0 0 8 16,16 2 12-16,2 3 8 16,0-1 5-16,-1-5-21 15,-5 2-12-15,-6-1-2 16,-4-4-4-16,-2-2-53 15,0-6-40-15,0-8-161 16</inkml:trace>
  <inkml:trace contextRef="#ctx0" brushRef="#br0" timeOffset="164120.54">15140 14065 779 0,'0'0'212'16,"0"0"-212"-16,0 0 3 16,0 0-3-16,0 0 13 15,117-8-7-15,-92 8-6 16,4 0-9-16,2 0 6 16,2-5-17-16,0-10-4 0,-3-7 3 15,-8-3 9 1,-7-1 10-16,-7 2 2 0,-8 6 10 15,0 4-6-15,-10 10 5 16,-14 4 5-16,-12 0-2 16,-2 0 15-16,1 12 1 15,1 6-3-15,7 2-12 16,11 0-3-16,9 0 0 16,9 2-1-16,0 1-6 15,13 3 3-15,18 2 5 16,12-2-6-16,3-4-4 15,8-4-1-15,4-11-22 16,7-2-32-16,6-5-18 16,1 0-5-16,-3-16 5 15,-9-11-11-15,-9-4 52 0,-11-5 16 16,-13-9 8-16,-14 1 7 16,-13-4 0-16,0 4 0 15,-23 8 0-15,-5 16 2 16,1 12 58-16,5 8 18 15,4 2-26-15,3 26 5 16,-1 9 2-16,7 8-1 16,5 5-19-16,1 2-3 15,3-5-29-15,0-5-4 16,0-12-2-16,3-10-1 16,7-11-8-16,4-9-21 15,6 0 19-15,7-12 2 0,2-13-50 16,0-7 7-16,-3-6 35 15,-5 4 11-15,-8 4 5 16,-7 12 3-16,-4 9 10 16,1 9 7-16,-3 0-20 15,5 24-3-15,4 11 3 16,-1 3 9-16,4 0 1 16,-1-6-10-16,2-7-1 15,5-4-42-15,7-13-147 16,10-8-19-16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19T05:23:2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821 509 0,'0'0'144'0,"0"0"-20"15,0 0-32-15,0 0-14 16,0 0-27-16,0 0-20 16,0 0-31-16,0 0-2 0,0 11 2 15,5 28 14 1,2 11 24-16,-1 7 5 0,-1 6-7 16,-1 1-24-16,-2 0-9 15,-2 0 6-15,0-2-8 16,0-4-2-16,0-2-1 15,0-6 0-15,0-6-29 16,0-8-41-16,0-6-54 16,0-16-161-16,-2-11-74 15</inkml:trace>
  <inkml:trace contextRef="#ctx0" brushRef="#br0" timeOffset="2674.91">1490 1052 556 0,'0'0'38'0,"0"0"4"16,0 0 53-16,0 0-10 15,0 0-28-15,0 0-11 16,118-82-17-16,-80 81 3 16,2 1 9-16,2 0-17 15,-2 11 9-15,-9 10-15 0,-6 1-2 16,-13 3-6-16,-10 4-7 16,-2-1-2-16,-10 2-1 15,-25-2-1-15,-9-2 1 16,-8-7 4-16,1-4-4 15,9-7-15-15,6-8-23 16,14 0-22-16,9 0 2 16,10-18-3-16,3-4-18 15,3-2-7-15,24-2 0 16,6 6 10-16,4 1 44 16,1 4 32-16,0 2 3 15,-2 3 21-15,-2 4 17 0,-5 5 20 16,-8 1 19-1,0 0-13-15,-8 0-24 0,0 0-10 16,-2 0-10-16,-4 6 9 16,0 5-19-16,-3 2 0 15,-1 1 0-15,1 4-3 16,0 0 6-16,1 2 1 16,1 0-3-16,4-2-4 15,3-2-6-15,5-2-1 16,1-4 3-16,6-1-2 15,2-8 1-15,0-1-5 16,2 0-1-16,-2 0-4 16,-3-6-4-16,-9-10-2 15,-1-8 4-15,-7-2-7 16,-5-3 8-16,-2-4-22 0,0 3-13 16,-4 4 41-16,-19 4 6 15,3 8 0-15,-2 6-5 16,0 4 4-16,3 4-4 15,2 0 2-15,1 0 11 16,1 4-7-16,3 9 12 16,3 5 1-16,1 4 6 15,1 2 0-15,4 2-5 16,3 4-2-16,0-5-2 16,0 0-11-16,8-2-6 0,7-2 0 15,5-8 0 1,3-5 2-16,3-8 0 0,5 0-4 15,7-8-2-15,0-18-2 16,0-8-3-16,-3-5 3 16,-6-5 0-16,0-1 3 15,-6-2 0-15,-3 1-3 16,-11 12 0-16,-5 12 3 16,-4 15-2-16,0 7 3 15,0 0-8-15,0 23 0 16,0 13 9-16,-8 12 2 15,-4 4 9-15,-1 5-3 16,-1 3 10-16,5-2-4 16,-4 0-2-16,4-2 0 15,2-3-3-15,1-5-8 16,4-8-1-16,2-10 0 16,-3-8-1-16,3-10-3 0,0-10-20 15,-2-2 11-15,2-6 12 16,0-24 0-16,0-10-18 15,0-8 13-15,0-7 6 16,0-3-3-16,0-2-2 16,0 0-13-16,9 6-10 15,9 8-2-15,4 10 20 16,2 13-5-16,6 14 16 16,1 6 5-16,0 3 0 15,-2 0 6-15,-7 18-1 0,-4 3-1 16,-9 5-8-16,-7 2 4 15,-2 3-1-15,0 2-3 16,-24-3 0-16,-12-5 1 16,-11 0 5-16,-1-7-2 15,-2-6-4-15,4-6-1 16,12-6-18-16,10 0-16 16,16-5-30-16,8-15-41 15,8-11-44-15,29 1-7 16,13-4-39-16,5 2 35 15,3 4 160-15,-2 2 42 16,-7 6 85-16,-9 5-37 16,-11 7 4-16,-10 5-16 0,-7 0 2 15,-10 3-28 1,0 0-9-16,-2 0 5 0,3 6 4 16,1 9-6-16,-2 3 11 15,0-1-15-15,0 2-2 16,2 0 0-16,0 2-25 15,2-1 1-15,3-2-2 16,9-2-10-16,2 1-3 16,2-9 0-16,3 3-1 15,-8-5 2-15,4-2-2 16,1-4-11-16,3 0-1 16,-1-10-4-16,0-12-1 0,-6-8-1 15,-2-2-6-15,-3-2 3 16,-2 0 20-16,0 3-4 15,-3 8 2 1,-6 9 3-16,-2 10 2 0,0 4 0 16,0 0-2-16,0 4-14 15,0 17 14-15,0 8 6 16,0-2 0-16,0 4 13 16,0-3 0-16,0-5-5 15,2-4-3-15,6-5-1 16,3-4-8-16,5-4 3 15,5-5 12-15,2-1-11 16,9 0-2-16,-1 0 0 16,3 0 1-16,-6-11-5 15,-3-5-3-15,-5-4-5 16,-5-4 1-16,-1-6-3 0,-3-2 8 16,-4-4-13-16,-2 0 3 15,-3 0 0-15,0 1 7 16,-2 9-1-16,0 8 6 15,0 9 14-15,0 5-6 16,0 4 0-16,0 0-8 16,0 0-7-16,-6 4 6 15,-4 15 1-15,-5 6 1 16,3 6 10-16,1 3-4 16,5 6 2-16,2 5 6 15,4 2-5-15,0 0-1 0,0-6 2 16,2-2-9-16,11-11-1 15,1-3-1-15,1-12-5 16,5-6-5 0,2-6 2-16,5-1 7 0,6 0-5 15,6-13-10-15,-4-6 3 16,1-6-3-16,-5 0 7 16,-2-7 2-16,-9-2 2 15,-7 0-2-15,-6 1 0 16,-7 3 5-16,0 7 2 15,0 6 13-15,0 7-6 16,-3 3 8-16,-3 5-1 16,-5-1-13-16,-7 3-1 0,-2 0 0 15,-4 3 3 1,-3 11-2-16,4 1 8 0,1 6-6 16,7 1 4-16,1 2 3 15,1 2-7-15,4-2-1 16,4 2-2-16,1-4 0 15,4-4-3-15,0-3 2 16,0-8 1-16,2-5-6 16,14-2-1-16,1 0 7 15,8-2 2-15,0-14 0 16,-3-8 3-16,-5 2-5 16,2-4 3-16,-9 2-1 0,-2 5-2 15,-4 6 1 1,-4 7-1-16,0 4 11 0,0 2-11 15,0 0-1-15,0 2-7 16,0 16 1-16,0 4 7 16,0 6 5-16,0-2 0 15,2-2 3-15,9 1-4 16,0-6-3-16,3-5 3 16,-1-2-2-16,5-7-2 15,5-5 1-15,2 0 7 16,4-11-8-16,0-11-1 15,0-8-7-15,-6-6 5 16,0-3-11-16,-6-10 6 16,-5-1 2-16,-4-4-10 15,-6 5-7-15,-2 11-11 16,0 16 34-16,0 11 5 16,0 11 9-16,0 0-14 0,-2 0-1 15,-4 21-8-15,-4 11 9 16,-3 10 8-16,-2 5 10 15,1 3-12-15,3-2 0 16,5 2 7-16,1-4-11 16,2-2-2-16,3-6 2 15,0-1-5-15,0-10-1 16,0-4-32-16,0-8-48 16,0-4-38-16,0-11-78 15,0 0-62-15</inkml:trace>
  <inkml:trace contextRef="#ctx0" brushRef="#br0" timeOffset="2926.18">3685 1124 482 0,'0'0'87'16,"0"0"-8"-16,0 0 59 16,0 0-51-16,129-96 4 15,-98 94-30-15,-2 2-26 16,-2 0-11-16,-3 12-6 15,-2 11-6-15,-5 4 0 16,-9 8-12-16,-8-1 0 16,0-2-9-16,0 0 6 0,-4-4 1 15,-5-6-11 1,0-5-19-16,2-10-42 0,1-7-41 16,-3 0-96-16,-5-28-138 15</inkml:trace>
  <inkml:trace contextRef="#ctx0" brushRef="#br0" timeOffset="3080.92">4043 796 13 0,'0'0'552'16,"0"0"-544"-16,0 0-7 15,0 0-1-15,0 0-13 0,-27 111-40 16,1-78-128-16</inkml:trace>
  <inkml:trace contextRef="#ctx0" brushRef="#br0" timeOffset="3883.58">4186 1157 163 0,'0'0'687'15,"0"0"-664"-15,0 0 3 16,0 0 54-16,0 0 2 15,0 0-54-15,2 50 10 16,-2-32-10-16,-2-2-14 16,2-2-6-16,0-4 4 15,0-4-9-15,0 2-3 0,11-5 4 16,11-2 3-16,5-1-3 16,4 0-2-16,1 0-2 15,-3-8-12-15,-7-6-1 16,-2-1-5-16,-4-6 0 15,-5-5 5-15,-3-4-9 16,-6-4 11-16,-2 0-25 16,0-1 32-16,-6 6-15 15,-14 5 8-15,2 5 11 16,0 9 6-16,3 4 0 16,-1 6 6-16,1 0 1 15,-6 0 1-15,4 6-1 0,-3 12 5 16,1 4-10-1,4 6 5-15,1 3-3 0,8 3 5 16,4 0-7-16,2-2-5 16,0-7-3-16,0-2 0 15,16-8 0-15,3-6 3 16,6-5-3-16,8-4 4 16,10 0-4-16,-1-7-5 15,2-12-10-15,-1-7 2 16,-5-4 0-16,-3-6-6 15,-6-3 4-15,-6 3-3 16,-10 3-11-16,-3 8 16 16,-6 13 13-16,-2 6 9 0,-2 6 8 15,0 0-17 1,2 4-6-16,0 16 6 0,-2 7 6 16,0 2 13-16,0 0-1 15,0-4-1-15,0-5 2 16,0-9-6-16,0-3-9 15,0-7-2-15,5-1 3 16,3 0-2-16,6-3 9 16,3-17-12-16,6-8-8 15,4 2-8-15,-5 0-6 16,0 3 11-16,-2 8 5 16,-1 5 4-16,-2 5 2 15,-3 5 1-15,-3 0 6 16,-1 0-5-16,0 18-2 0,1 4-3 15,-5 4 1-15,-1 5-3 16,2 3-4-16,-3 4-46 16,3-4-68-16,6-10-235 15</inkml:trace>
  <inkml:trace contextRef="#ctx0" brushRef="#br0" timeOffset="4283.93">5271 856 824 0,'0'0'113'16,"0"0"-97"-16,0 0 59 16,0 0-27-16,0 0-36 15,0 0 20-15,-104 142 11 0,70-77-12 16,7-1 0-16,11-4-9 15,8-6-12-15,8-4-8 16,0-5-1-16,18-5-2 16,15-4-5-16,11-7-38 15,17-7-13-15,12-8-43 16,3-11-105-16,1-3-309 16</inkml:trace>
  <inkml:trace contextRef="#ctx0" brushRef="#br0" timeOffset="4665.6">5761 1161 899 0,'0'0'3'0,"0"0"3"0,0 0-6 15,0 0 37-15,0 0 5 16,0 0-15-16,-20 83-14 16,18-68-13-16,-1-3 5 15,3-1-5-15,0-5-10 16,-2-5-77-16,0-1-136 16,2 0-139-16</inkml:trace>
  <inkml:trace contextRef="#ctx0" brushRef="#br0" timeOffset="4931.39">5842 1011 881 0,'0'-6'50'0,"0"-1"-46"0,0 3 88 16,-8-2-24-16,-13-2-49 15,-2-2-19-15,-1-3 1 16,8-4 5-16,7-2 1 15,7 0-2-15,2-3-5 16,0 6-2-16,4 2-6 16,14 4 8-16,-2 8-1 15,2 2 1-15,-2 0-4 16,-6 20-20-16,-5 14-46 16,-5 10-14-16,0 0-85 15,-5-4-115-15</inkml:trace>
  <inkml:trace contextRef="#ctx0" brushRef="#br0" timeOffset="5017.47">5761 1161 814 0</inkml:trace>
  <inkml:trace contextRef="#ctx0" brushRef="#br0" timeOffset="5283.63">5761 1161 814 0,'145'-10'140'0,"-145"10"-127"0,0 0 14 0,0 0 74 0,0 0-47 16,0 0-54-16,0 4 0 15,0 12 4-15,0 2 0 16,0 0 8-16,0 0-4 16,0-4-2-16,0-2-4 0,0-6-2 15,0-4-4-15,0-2 4 16,0 0 0-16,0 0 9 16,0-15-9-16,9-12-7 15,7-1-8-15,3 0 4 16,2 4 6-16,4 8 0 15,-4 3 0-15,2 12 5 16,-3 1 0-16,-1 0-2 16,-2 16-2-16,-7 10 1 15,-2 6-32-15,-8 4-12 16,0 2-47-16,0-4-77 16,4-6-56-16</inkml:trace>
  <inkml:trace contextRef="#ctx0" brushRef="#br0" timeOffset="6014.97">6455 1238 642 0,'0'0'141'16,"0"0"-103"-16,0 0 58 15,0 0 6-15,0 0-33 16,0 0-50-16,-39-77-11 15,8 73-5-15,2 4 11 16,3 0-7-16,3 0 0 16,5 0-4-16,1 7 5 15,3 6-7-15,3 1 2 0,-1 0-1 16,8 2-1-16,0 2-1 16,4 0 0-16,0-2-2 15,0-4 1-15,0-2 1 16,14-4-1-16,-1-2-3 15,3-4 8-15,7 0-4 16,6 0 0-16,5-17-12 16,2-8-1-16,-2-7-4 15,-5-5 11-15,-6-8-9 16,-2-5-7-16,-3-3 11 16,-7 3-25-16,-5 6 1 15,-6 16 32-15,0 12 2 0,0 10-9 16,0 6 10-16,0 0 4 15,-8 0 6-15,-8 11-2 16,0 10-1-16,-4 6 2 16,5 4 4-16,1 1 2 15,3 2-4-15,7 0 1 16,4-2 6-16,0-1-15 16,0-1-3-16,0-7 5 15,4-2-5-15,7-6 0 16,5-8-5-16,-1-3-2 15,1-4 3-15,2 0 1 16,2-4-8-16,-2-16-11 16,-5-3 15-16,0 0-2 15,-1-4 7-15,-4 4 0 16,-1 5 2-16,-3 8 3 0,-1 5 12 16,-3 5 2-16,0 0-17 15,0 0-2-15,5 6-9 16,-3 17 4-16,2-2 5 15,-2 6 2-15,0-4 0 16,1 2 0-16,-1-7-29 16,-2-2-56-16,0-12-159 15,0-4-106-15</inkml:trace>
  <inkml:trace contextRef="#ctx0" brushRef="#br0" timeOffset="6184.8">6623 856 639 0,'0'0'181'0,"0"0"-166"15,0 0-10-15,0 0 15 16,0 0-20-16,0 0-22 16,5 26-72-16,-5-6-89 15,4 2-264-15</inkml:trace>
  <inkml:trace contextRef="#ctx0" brushRef="#br0" timeOffset="6632.01">7000 1055 842 0,'0'0'91'0,"0"0"-71"15,0 0 66-15,0 0-5 16,0 0-48-16,0 0-24 15,-65-35-5-15,34 35-3 16,2 0 5-16,8 14-3 16,4 3-2-16,9 1 2 15,0 0-1-15,4 2-1 16,2 1 3-16,2 3-3 16,0-1 1-16,0-4 0 15,0-6-4-15,6-3-5 0,0-8-14 16,2-2-10-16,3 0 9 15,9-6 20-15,3-18-2 16,1-8-15-16,-4-2 16 16,-6 3 3-16,-5 8 0 15,-7 9 2-15,-2 7 13 16,0 7-12-16,0 0-3 16,0 0-11-16,0 7-9 15,0 15 20-15,0 6 3 16,2 0 0-16,2 3 4 15,3 1-7-15,2 1 0 16,0 1-33-16,4-8-95 16,3-10-138-16,1-12-287 15</inkml:trace>
  <inkml:trace contextRef="#ctx0" brushRef="#br0" timeOffset="6807.54">7276 1173 903 0,'0'0'19'0,"0"0"-8"16,0 0-11-16,0 0 17 15,0 0-8-15,0 0 3 16,0 128-12-16,-2-102-1 16,2-2-61-16,0-8-123 0,0-6-39 15</inkml:trace>
  <inkml:trace contextRef="#ctx0" brushRef="#br0" timeOffset="7048.78">7631 1013 952 0,'0'0'49'0,"0"0"-22"15,0 0 49-15,0 0-44 16,0 0-32-16,0 0-18 0,6 33 18 16,-6-1 8-1,0 1-8-15,0 0-26 16,7-2-26-16,11-4-30 16,-1-2-73-16,-1-13-124 0</inkml:trace>
  <inkml:trace contextRef="#ctx0" brushRef="#br0" timeOffset="7550.48">7827 936 692 0,'0'0'117'0,"0"0"-112"16,0 0 29-16,0 0 34 16,0 0-3-16,0 0-48 15,29-65-17-15,-15 65 0 16,3 0 5-16,5 0-2 16,1 0 0-16,-8 11-3 15,-2 3 0-15,-6 0-3 16,-4 2-8-16,-3-2-2 15,0-2 4-15,0 0-7 16,-10 0 15-16,-1-4-3 16,0 0 8-16,5-2-4 0,1-2 0 15,5 1 0 1,0-1 0-16,0-1-2 0,0 7-7 16,18 3 4-16,9 1 5 15,2 4 12-15,2 1 4 16,-6 4 6-1,-10-3-7-15,-7 1-12 0,-8 2-3 16,0-3-4-16,-13 0 3 16,-26-4 1-16,-13-8 9 15,-6-6-2-15,0-2-7 16,4-2-14-16,8-20-52 16,17-8-136-16,20-5-112 15</inkml:trace>
  <inkml:trace contextRef="#ctx0" brushRef="#br0" timeOffset="8135.75">8473 854 784 0,'0'0'3'0,"0"0"3"15,114-28-6-15,-97 23 45 16,-5 4-12-16,-8 1-33 0,-4 0-8 16,0 0-57-1,0 0-52-15,-2 0 39 16,-19 0 48-16,-5 0 30 0,-8 0 0 16,-1 0-6-16,4 0 6 15,-1 0 13-15,8 0 8 16,6 0 1-16,4 6 20 15,6 1-3-15,1 6-11 16,5 5 12-16,0 8 13 16,2 3-1-16,0 2-9 15,0 3-12-15,0-2 5 16,0-3-16-16,0-5 0 16,0-9-9-16,0-4 1 15,0-7-1-15,0-4-4 0,0 0 5 16,0 0 3-1,0 0 2-15,0-12-11 0,7-11-6 16,8 0-25-16,9 1-9 16,5 1 4-16,5 9 18 15,3 9 12-15,0 3 1 16,-9 0 0-16,-1 9 4 16,-9 13 2-16,-5 5-5 15,-9 2-2-15,-4 0 0 16,0 0 0-16,-21-2 2 15,-17-3 1-15,-14-8 3 16,-10-10 0-16,-2-6-6 16,8 0-34-16,16-2-88 15,22-14-140-15</inkml:trace>
  <inkml:trace contextRef="#ctx0" brushRef="#br0" timeOffset="8467.04">8720 644 224 0,'0'0'553'15,"0"0"-545"-15,0 0 3 16,123 50 75-16,-84 9 1 16,0 18-16-16,-3 14-11 15,-12 11-29-15,-17-2-14 16,-7-4 0-16,-12-6-17 16,-30-8 0-16,-14-14-1 15,-11-11 1-15,-6-15-49 16,1-18-58-16,8-12-97 15,13-12-79-15</inkml:trace>
  <inkml:trace contextRef="#ctx0" brushRef="#br0" timeOffset="8681.96">9268 1416 1242 0,'0'0'0'16,"0"0"-17"-16,0 0-126 16,0 0 4-16,0 0-131 15</inkml:trace>
  <inkml:trace contextRef="#ctx0" brushRef="#br0" timeOffset="9897.78">1329 2163 340 0,'0'0'169'16,"0"0"-137"-16,0 0 49 0,0 0 88 15,0 0-60-15,0 0-41 16,0 0-26-16,0 0-12 16,3-30-14-16,-3 60-16 15,0 16 8-15,0 16 14 16,0 7-4-16,0 4-5 15,0-6 0-15,-3-5-6 16,1-5-7-16,-2-11 0 16,-5-9-2-16,0-11-17 15,-2-3-43-15,0-15-117 16,2-8-189-16</inkml:trace>
  <inkml:trace contextRef="#ctx0" brushRef="#br0" timeOffset="12641.69">1388 2176 566 0,'0'0'22'0,"0"0"-13"15,133-21 19-15,-94 21 63 16,-8 0-24-16,-8 7-33 0,-7 11-18 15,-9 5-6 1,-7 6-2-16,0 3-8 0,-31-2 0 16,-13 0 6-16,-8-6 1 15,-10-8-7-15,4-6 6 16,6-7-6-16,14-3-8 16,19 0 0-16,12 0 8 15,7-1 2-15,5-11-2 16,33-6-9-16,17 1 9 15,14-2 0-15,2 3 0 16,-6 1 0-16,-9 6 4 16,-12 3 2-16,-10 6 11 15,-8 0 2-15,-10 0 4 16,-7 15-13-16,-5 12-1 16,-4 3-2-16,0 4 12 15,0-2-7-15,-4-2 8 16,-7-5-5-16,2-4 4 0,6-5-7 15,1-6 1-15,2-4-8 16,0-3-4-16,0-3-1 16,7 0 3-16,6 0 9 15,6 0-6-15,-4-3 3 16,1-11-3-16,-1-2-6 16,-1-4-4-16,-1-6-16 15,-5-2 9-15,-3-1-1 16,-5 2 8-16,0 6-9 15,0 2 7-15,0 9-2 16,-9 6 8-16,-4 2 3 16,-3 2-1-16,-3 0 6 0,0 0 9 15,-3 12-1 1,5 2 3-16,3 4-15 0,5 4 2 16,0 2 7-16,9 5-10 15,0 0-3-15,0 3 0 16,9 1 2-16,14-6-2 15,6-3 0-15,4-8 3 16,5-6 2-16,1-7-5 16,4-3-8-16,1-3-3 15,-2-23-21-15,-5-6-3 16,-8-8 19-16,-7-6-6 16,-11-2 1-16,-6-4 19 15,-3 4-11-15,-2 13 1 0,0 13 12 16,0 16 33-16,0 6-9 15,0 0-24-15,0 4 4 16,0 23 0-16,0 13 19 16,0 6 4-16,0 4-5 15,0 2 9-15,-5 1-17 16,1-6 7-16,-3 4-18 16,2-9-2-16,-3-8-1 15,-1-5-13-15,4-12-13 16,0-7-25-16,5-8 11 15,0-2-18-15,0 0 42 16,0-12 14-16,3-13-6 16,6-7 8-16,-2-1 9 0,-3-6-3 15,0-2-3-15,1-3 0 16,4 0-3-16,4 2-5 16,8 7-10-16,8 9-4 15,4 10 15-15,7 8 3 16,0 8 2-16,0 0 5 15,-4 16 3-15,-9 8 0 16,-6-2-1-16,-11 1-7 16,-10 2-1-16,0-1-2 15,-12 0-5-15,-21 1 6 16,-11-7 1-16,-8-4 0 16,4-7 4-16,9-7-4 15,15 0-10-15,17 0 9 16,7 0-2-16,0-16-23 0,18-6-41 15,15-2-14 1,7 2 23-16,3 2 50 0,-1 0 8 16,-6 7 13-16,-5 5 10 15,-4 3 32-15,-7 5-25 16,-3 0 6-16,-5 0-18 16,-3 8-8-16,-3 8 14 15,-1 2-3-15,-5 2-9 16,0 2 0-16,0 0-10 15,0-2 4-15,0 0 22 16,0-5-13-16,0-3 3 16,0-5-8-16,0-3-2 0,9-1-4 15,4-3 0 1,3 0 1-16,1 0 9 0,4 0-14 16,-4-11-15-16,3-4-7 15,-3-8 6-15,2-3-7 16,-1-4 9-16,-1 0 10 15,0 2-9-15,-13 9 13 16,-2 6 1-16,-2 9 25 16,0 4-11-16,0 0-15 15,0 0-5-15,0 17 5 16,0 2 10-16,0 3 10 16,0 0-8-16,0-4 4 15,0-2-6-15,0-2-1 16,0-1 0-16,11-2-8 15,7 1-1-15,-3-2 7 16,8 1-6-16,-3-4 0 16,-3-3 2-16,6-4-3 0,-5 0-15 15,2 0 8-15,0-5-2 16,0-13-5-16,-5-7 10 16,2-3-4-16,-7-6 5 15,-1 0-2-15,-2 0 0 16,-2 8-4-16,-5 7-11 15,0 8 20-15,0 7-2 16,0 2-6-16,0 2-1 0,0 0 5 16,0 0 4-1,0 0 3-15,0 12 0 0,0 1-1 16,0 10 10-16,0 3-1 16,0 5 2-16,0 2 6 15,0 3-3-15,0-2 5 16,0-3-14-16,8-5-7 15,5-6 0-15,1-6-3 16,1-2 2-16,6-6 1 16,3-2 1-16,12-4-1 15,4 0-17-15,7-6-3 16,1-12-10-16,2-4-1 16,-8-4-7-16,-4-2 15 15,-12-3 16-15,-7 2 7 16,-11-2 5-16,-6 9-4 0,-2 8 10 15,0 8 19-15,0 4 18 16,0 2-24-16,0 0-10 16,0 0 7-16,-6 0-2 15,-7 0 2-15,-5 0-6 16,-2 0-8-16,2 0 0 16,2 0-1-16,1 0-5 15,1 10 0-15,3 5-1 16,0 4 1-16,2 1 2 15,4 1-3-15,3-2-1 0,2-1 0 16,0-5-1 0,0-4 1-16,0-4-5 15,0-4-3-15,0-1-12 16,2 0 12-16,8 0 4 0,3-10 4 16,0-5-40-16,1-4 21 15,-6 7 8-15,-3 4-3 16,-3 4 15-16,-2 4 0 15,0 0-2-15,0 0-10 16,0 0 6-16,0 6 6 16,0 5 4-16,3 0 2 15,6 1 0-15,1 1 2 16,7-2 0-16,-2 1-8 16,3-4 1-16,1 1-1 15,2-8 0-15,3-1 0 16,-1 0-12-16,1 0-3 15,-2-13-2-15,-3-11-14 0,-2-2 10 16,-3-6 5-16,-4-5 15 16,-1-3-1-16,-7-6-8 15,-2-2 7-15,0 7-3 16,0 11 6-16,0 15 2 16,-4 10 10-16,0 5-12 15,-1 0 2-15,-1 20 4 16,-4 13 10-16,4 7 6 15,-3 4 7-15,3 0 2 16,-4 0-10-16,4-3-7 0,-1-4-8 16,5-1-1-16,0-8-5 15,2-3 0-15,0-10-3 16,0-2-2-16,0-8-6 16,0-2-16-16,0-3 5 15,2 0 8-15,-2 0 14 16,0-12 0-16,0-15-28 15,0-5 10-15,0-5 5 16,6-6 9-16,8 1-30 16,4 2 14-16,6 9-2 15,3 12 22-15,0 9 40 16,2 8-11-16,0 2 6 16,4 2-8-16,-1 20-7 15,-3 8 5-15,-2 2-3 16,-8 6-9-16,-10-1-11 0,-6-4-1 15,-3 0-1-15,0-8 0 16,-8-3-2-16,-5-7 1 16,-1-9-54-16,1-6-78 15,0 0-66-15</inkml:trace>
  <inkml:trace contextRef="#ctx0" brushRef="#br0" timeOffset="12811.16">3981 2157 916 0,'0'0'10'0,"0"0"-10"15,0 0-17-15,0 0 11 16,0 0-26-16,0 0-42 16,27 107-99-16,-42-69 17 15,7-2-184-15</inkml:trace>
  <inkml:trace contextRef="#ctx0" brushRef="#br0" timeOffset="13605.9">4053 2464 826 0,'0'0'114'0,"0"0"-113"16,0 0 7-16,0 0 49 15,0 0-37-15,0 0-1 0,-8 84-4 16,8-55-4-1,0-4 1-15,0 1-6 0,0-3-1 16,14-3-4 0,3-4 0-16,2-7-1 0,-1-1-7 15,4-5-7-15,-2-3 12 16,2 0-29-16,-4-12-13 16,-2-14 14-16,-10-4 10 15,3-8 5-15,-9-6-12 16,0-6 26-16,0 0-4 15,0 6-6-15,-13 13 11 16,-7 15 1-16,7 8 33 0,-1 6-22 16,-1 2 13-1,1 0 1-15,-4 8-18 0,2 10 11 16,1 4-7-16,1 4 6 16,8 1-1-16,2-2-14 15,1 3 3-15,3-1-6 16,0-4 3-16,0-2-5 15,7-7 2-15,1-5-2 16,4-3 2-16,1-6 1 16,10 0 0-16,6 0-1 15,2-14-11-15,2-5-5 16,-2-6 12-16,-2-1 2 16,3-4-19-16,-1-2 6 15,-4 0 2-15,-6 4-5 16,-7 8 17-16,-12 6 1 0,1 13 10 15,-3 1 1-15,0 0 4 16,0 0-15-16,0 21 0 16,0 13 14-16,0 2 18 15,0 0-10-15,0-2-2 16,0-6-11-16,0-5-1 16,0-8-6-16,0-7-2 15,4-2 0-15,5-6-1 16,0 0 1-16,6 0 4 15,8-18-4-15,6-10-26 16,2-6-8-16,4-4-1 16,3-4-35-16,3 5-11 0,-1 6 38 15,-5 15 43 1,-8 10 0-16,-4 6 18 0,-10 0-11 16,-5 11-2-16,0 14-3 15,-4 6-4-15,-4 5 11 16,2-1-4-16,0 1-5 15,5-1-53-15,11-8-96 16,13-9-265-16</inkml:trace>
  <inkml:trace contextRef="#ctx0" brushRef="#br0" timeOffset="14164.17">5059 2232 585 0,'0'0'137'0,"0"0"-103"16,0 0 44-16,0 0-7 16,0 0-61-16,0 0 8 15,-50 110 39-15,21-46-1 16,2 1-17-16,2 2-15 0,14-3-4 15,9-5-13-15,2-7-5 16,6-8-2-16,26-6 0 16,10-6-3-16,5-4 2 15,9-6-21-15,-3-4-46 16,2-6-58-16,-7-12-111 16</inkml:trace>
  <inkml:trace contextRef="#ctx0" brushRef="#br0" timeOffset="15181.55">5420 2402 764 0,'0'0'28'0,"0"0"-20"16,0 0 6-16,0 0 53 16,0 0-35-16,0 0 11 15,-102 69-9-15,82-38 5 16,2 1-2-16,7-2-17 16,6 1-11-16,5-2 1 15,0 1-4-15,9-2-6 16,18-2 4-16,2-3-4 15,6-5 0-15,3-4 0 16,-1-6 0-16,0-8-13 16,-3 0-2-16,3 0-4 15,1-20-17-15,3-10-10 0,-6-6 2 16,-1-8-5-16,-10-6 30 16,-7-9-15-16,-7-2-65 15,-10 3 80-15,0 3-9 16,-10 17-42-16,-2 18 70 15,-2 14 7-15,5 6 17 16,0 0-7-16,-2 22 22 16,2 10 43-16,0 10-20 15,5 10 3-15,2 0-8 16,2 2-9-16,0-6-16 16,0-5-11-16,0-9-4 0,4-6-14 15,7-10-2-15,3-8-1 16,-1-6-2-16,3-4-2 15,3 0-11-15,8-4 12 16,4-14-31-16,1-4 8 16,-6 4 6-16,-3 4 18 15,-8 6 2-15,-6 1 4 16,-6 7 5-16,-3 0-2 16,2 0-7-16,4 0-7 15,1 9 7-15,4 3-4 16,3 0 4-16,3 0 1 15,10 0-1-15,4-3 1 16,2 0-1-16,-2-5-8 16,1-2-7-16,-5-2-15 15,-5 0-33-15,-6-4 47 16,-5-14 9-16,-5-2-2 0,-3-3-11 16,-1 2-5-16,0 1 25 15,0 4 9-15,-2 6 10 16,0 1 17-16,0 8 15 15,0 1-18-15,0 0-15 16,0 0-18-16,0 0-5 16,0 18 1-16,0 4 3 15,0 3 2-15,0 4-2 16,2-3-28-16,4-2-29 16,-2-5-57-16,0-8-48 15,-2-11-179-15</inkml:trace>
  <inkml:trace contextRef="#ctx0" brushRef="#br0" timeOffset="15344.77">6283 2366 739 0,'0'0'0'15,"0"0"-104"-15,0 0 98 16,0 0 6-16,0 0-62 15,0 0-463-15</inkml:trace>
  <inkml:trace contextRef="#ctx0" brushRef="#br0" timeOffset="16150.02">6414 2595 207 0,'0'0'741'0,"0"0"-719"16,0 0-12-16,0 0 22 15,0 0 15-15,0 0-40 16,0 44-6-16,0-25 17 16,0 2 10-16,0 2-9 15,0 2-13-15,2-3 3 16,8 0-8-16,-4-5 3 16,1-9-4-16,-5-3 0 15,-2-4-12-15,2-1 8 16,-2 0 4-16,4-7-5 0,6-15-17 15,5-6-27 1,3-6 11-16,4 0-2 0,2-2-1 16,-1 3 19-16,-3 9 22 15,-7 13 9-15,-6 7 12 16,-7 4 11-16,0 0-32 16,0 4-4-16,4 14 4 15,4 5 10-15,0 0-2 16,3-8-2-16,3 0 6 15,1-3-3-15,10-4-4 16,4-4 2-16,2-1-6 16,2-3-1-16,5 0-1 15,-3 0-32-15,0-13-6 16,-4-5-7-16,-7-4 26 0,-2-6-2 16,-6-4 9-16,-5-5 11 15,-7 0 3-15,-4 4-2 16,0 9 2-16,0 10 9 15,-6 8 20-15,-6 6-18 16,-5 0-8-16,-6 4 4 16,-6 14 8-16,-2 1 5 15,2 4-3-15,2 2 6 16,8-3 3-16,1 0-14 16,9-3-8-16,5 1-2 15,4 1 4-15,0 1-7 0,0-6-1 16,0 0-1-1,13-2 0-15,3-9-11 0,-1 0-25 16,5-5 18-16,5 0 19 16,-1-5 0-16,2-12-18 15,-1-8-16-15,0-1 2 16,-5 0 17-16,-5 5 10 16,-6 6 0-16,-4 9 6 15,-5 4 27-15,0 2 1 16,0 0-10-16,0 0-9 15,0 11-7-15,0 11 12 16,0 6 7-16,0-1-7 16,0 4-7-16,0 0-7 15,0 2-1-15,0-1-62 0,7-11-186 16</inkml:trace>
  <inkml:trace contextRef="#ctx0" brushRef="#br0" timeOffset="16322.77">7151 2708 1120 0,'0'0'0'0,"0"0"-17"16,0 0 10-16,0 0-3 16,0 0-2-16,0 0-15 0,38 125-62 15,-38-101-96-15,0-8-74 16</inkml:trace>
  <inkml:trace contextRef="#ctx0" brushRef="#br0" timeOffset="16629.74">7421 2386 824 0,'0'0'100'0,"0"0"-95"0,0 0 30 16,0 0 19-16,0 0-45 16,0 0-3-16,0 74 1 15,2-30 9-15,5 0 11 16,-1 0-16-16,2-4-8 15,-2-5-3-15,3-3-8 16,3-8-57-16,3-6-57 16,3-14-118-16,6-4-185 15</inkml:trace>
  <inkml:trace contextRef="#ctx0" brushRef="#br0" timeOffset="17029.66">7629 2424 527 0,'0'0'442'0,"0"0"-424"0,0 0-1 16,0 0 24-16,0 0 0 15,0 0-38-15,0-4-3 16,0 16 0-16,0-2 2 16,0-2-2-16,8 2-5 15,11 0 2-15,0-2 3 16,8-2 0-16,2-2-5 15,0-4-14-15,0 0-12 16,-4-2-10-16,-6-18 15 0,-1-4-29 16,-7-2 40-16,-1-2 7 15,-6 3 8-15,-2 2 7 16,-2 9-5-16,0 8 45 16,0 5-12-16,0 1-24 15,0 0-11-15,0 23-5 16,0 11 5-16,0 10 15 15,-4 2 2-15,2 1 1 16,2-6 0-16,0-3-14 16,0-3-2-16,0-10-4 15,0-2-34-15,0-4-48 16,0-14-88-16,8-5-138 16</inkml:trace>
  <inkml:trace contextRef="#ctx0" brushRef="#br0" timeOffset="17396.77">8103 2363 555 0,'0'0'320'0,"0"0"-320"16,0 0 11-16,0 0 0 16,0 0 34-16,0 0-18 15,-9 106-17-15,7-83-5 16,2-1 2-16,0-4-7 15,7-2-1-15,15-1 1 0,7-5 5 16,4-2-4 0,5-5-2-16,-2-3-7 0,-7 0 4 15,-7-3-4-15,-11-20 1 16,-5-5-21-16,-1-8 5 16,-5-6 23-16,0-2 0 15,0 5-1-15,0 3-13 16,-5 17 9-16,-12 12 2 15,-8 7-13-15,-1 0 3 16,-8 7 4-16,-3 12 9 16,5 2-25-16,3 1-85 15,9-4-38-15,14-4-114 16</inkml:trace>
  <inkml:trace contextRef="#ctx0" brushRef="#br0" timeOffset="17661.06">8680 2149 747 0,'0'0'106'0,"0"0"-93"16,0 0-8-16,0 0 36 15,42 118 51-15,-28-43-46 16,-5 4-6-16,-7 2 1 15,-2-6-21-15,0-10 0 16,-23-8-20-16,-4-10 1 0,-4-8-2 16,-4-9-12-1,-9-7-60-15,-4-12-55 0,9-11-147 16,7 0-168-16</inkml:trace>
  <inkml:trace contextRef="#ctx0" brushRef="#br0" timeOffset="17809.56">9054 2761 1120 0,'0'0'0'0,"0"0"-293"0,0 0-14 15,0 0 20 1</inkml:trace>
  <inkml:trace contextRef="#ctx0" brushRef="#br0" timeOffset="22461.74">993 3605 545 0,'0'0'75'0,"0"0"-5"16,0 0 31-16,10 151 2 15,-10-97-33-15,0 3-27 16,0 4-17-16,0-5-9 16,0-2-11-16,0-8-2 15,0-6-4-15,0-7-33 16,0-11-67-16,0-10-96 15,0-12-37-15</inkml:trace>
  <inkml:trace contextRef="#ctx0" brushRef="#br0" timeOffset="25329.97">931 3846 576 0,'0'0'126'15,"0"0"-121"-15,0 0 17 16,31-125 57-16,-9 99-17 15,5 2-40-15,0 8-8 16,0 6 9-16,4 6-3 16,-2 4-7-16,4 0-4 15,1 16-2-15,-1 11-1 16,-6 1-6-16,-12 3 0 16,-8-1-3-16,-7 1-4 15,0 1-9-15,-24-1 8 0,-19-4 8 16,-13-5 0-1,-1-10-18-15,5-6-21 0,13-6-36 16,18 0 42 0,19-20 29-16,2-10-28 0,23 0 13 15,23-1 19-15,12 4 10 16,4 7 14-16,1 4-5 16,-10 8 19-16,-11 4-5 15,-11 4 1-15,-10 0-13 16,-8 5-14-16,-5 12-2 15,-2 2 5-15,-4 4-1 16,-2 1-4-16,0 0 14 16,0 0 0-16,0-2 11 0,-2-7 0 15,2-2-16 1,0-5-3-16,0 0-9 0,2 1 8 16,13-2-4-16,5 1 1 15,5-2-1-15,-5-2-2 16,-2-4-3-16,-7 0 1 15,2 0-2-15,3-20-9 16,-5-8-9-16,0-8 0 16,-4-1 13-16,-3 0-4 15,-4 7 2-15,0 7 5 16,-2 10-29-16,-15 2 27 16,-4 5 4-16,-4 6 1 15,1 0 1-15,-5 0 0 16,5 9 3-16,4 5 0 0,3 2 4 15,7 4-2-15,3-1 13 16,7 6-7-16,0-1-8 16,0-2-2-16,11 0-3 15,7 0 8-15,3-8-5 16,2-4 2-16,9-7-1 16,1-3 2-16,8 0-6 15,-2-23-7-15,-1-8-21 16,0-8 8-16,-4-3 11 15,-8 0-12-15,-1-2-6 16,-7 1 21-16,-9 6 3 16,-5 10 2-16,-4 15 1 15,0 8 11-15,0 4-11 16,0 0-13-16,0 13 3 16,0 17 10-16,-2 7 17 0,-3 6 14 15,5 4-11-15,0 4 2 16,0 1-3-16,0 2-10 15,0-6 1-15,0-5-8 16,5-10-1-16,-1-7-1 16,0-8-1-16,-2-8-11 15,-2-7-25-15,0-3 19 16,0 0 18-16,0-17 10 16,0-12-10-16,0-10 0 15,0-5 4-15,8-4-1 0,-2-6-3 16,1 2-12-16,5 0-21 15,-2 6-7-15,3 12 23 16,6 7 10-16,1 13 7 16,2 10 1-16,2 4 9 15,7 0-8-15,3 4 0 16,-1 16-2-16,-6 5-3 16,-7 1 2-16,-13-1-3 15,-7 0-5-15,0-1 1 16,-11-4-17-16,-20-4 25 15,-12-4 8-15,-3-6 2 16,1-5-9-16,9-1 9 16,11 0-6-16,12-5 0 0,11-15-4 15,2-5-20 1,9-3-25-16,31-1 4 0,11 3 29 16,5 4 4-16,2 4 8 15,-5 8 14-15,-10 6 8 16,-12 4 2-16,-8 0-5 15,-10 0-3-15,-5 5-10 16,2 9-4-16,-6 0-1 16,0 7 3-16,-4-2 14 15,0 3 0-15,0 3 20 16,0-1-12-16,0-2 8 16,3-1-14-16,1-2-9 15,0-3-7-15,1-5 0 16,-3-2 2-16,5-3-6 0,-5-6 0 15,5 0-4-15,1 0 2 16,4 0 1-16,3-8-9 16,4-10-17-16,-2-4 5 15,-1-2-3-15,-1-2-14 16,-3-1 15-16,-4 9 14 16,-3 6 8-16,-3 6 2 15,-2 6 7-15,0 0 0 16,0 0-6-16,0 0 0 15,0 0-1-15,0 0 0 16,0 5 2-16,0 8 11 16,0 2 11-16,0 2-11 15,2 0-12-15,4 1 0 16,6-1 0-16,1 2 3 16,8-2 3-16,3-5-3 0,1-1 0 15,-1-9-4-15,0-2-3 16,1 0-1-16,-2-8-20 15,-4-14-10-15,-1-6 24 16,5-4-3-16,-2-5-12 16,2-3-30-16,2-4-2 15,-6-2-13-15,-1-2 27 16,-2 8 12-16,-5 10 31 16,-6 13 8-16,-3 13 46 15,-2 4-7-15,0 0-34 0,0 0-12 16,0 1-1-16,-2 21 13 15,-9 2 29-15,-3 8-2 16,3 4 10-16,7 0-6 16,-1 2-18-16,5-1 15 15,0 1-30-15,0-2-10 16,0-1-1-16,0 1-1 16,11-9 1-16,4-6-1 15,4-8 2-15,-3-5 0 16,1-8 11-16,3 0-9 15,3 0 7-15,1-15-10 16,5-10-3-16,0-4-9 16,2-4-17-16,-2 1-12 0,-2 2 7 15,0 2-16 1,-3 6-6-16,-4 6 6 0,-4 7 40 16,-5 9 9-16,-3 0 1 15,2 0 0-15,-4 4 0 16,1 9 12-16,-3-2-10 15,-2-1 8-15,-2 1-10 16,0-6 0-16,0 0-4 16,0-5 4-16,0 0 7 15,0 0 16-15,-2 0 19 16,-11-10-23-16,-5-7-14 16,-4 3 4-16,4 6-2 15,3 2-4-15,3 5 6 16,4 1 4-16,1 0-3 0,-3 0-6 15,4 0 6-15,-3 14-3 16,-1 3 14-16,0 3-1 16,1 3-8-16,3-3 2 15,2-2-12-15,4 1-2 16,0 0-8-16,0-2 2 16,0-5 6-16,10 1 3 15,1-7-3-15,1-2-7 16,-3-4-6-16,-1 0 11 15,2 0 1-15,-2-14-11 16,-1-2 11-16,-1-2-3 16,-1 2 1-16,-3 6 6 15,1 6 1-15,-3 2 6 16,0 2-9-16,0 0-1 16,2 0-3-16,0 2-5 0,5 12 8 15,-1 4 8-15,5 0 1 16,3 0-1-16,1-2 2 15,3-3-6-15,3-2-2 16,0-3 2-16,4-4 0 16,2-4-1-16,-5 0-3 15,5 0-6-15,0-16-23 16,-3-10-4-16,3-8 17 16,-5-6-10-16,-5-9-6 15,-5-1 5-15,-3-1 9 16,-7 0 2-16,-2 11-37 15,0 12 53-15,0 16 14 16,0 12 5-16,0 0-19 16,-11 7 0-16,-3 24 5 0,1 8 17 15,3 4 24-15,2 4-2 16,6 1-7-16,2-2 5 16,0 0-18-16,0-2-14 15,0-4-8-15,0-6-2 16,0-7 3-16,0-9-3 15,2-9-35-15,0-4-18 16,1-5-4-16,2 0 57 16,-3-13 21-16,2-10-10 15,3-7-4-15,-1-1-1 16,4 1 7-16,-2-2 3 0,3-2-15 16,1 2-2-16,1 4-3 15,7 4-4-15,0 7 8 16,4 5 1-16,1 7 7 15,2 5 9-15,0 0-6 16,2 2-5-16,-2 18 2 16,-4 8 4-16,-4 2-2 15,-11 1-5-15,-6 5-3 16,-2-5-1-16,0-4 0 16,-10-4 4-16,-11-6-5 15,-6-8-38-15,-4-9-38 16,2 0-78-16,10-22-280 0</inkml:trace>
  <inkml:trace contextRef="#ctx0" brushRef="#br0" timeOffset="25488.34">3798 3545 861 0,'0'0'0'16,"0"0"-53"-16,0 0 50 15,0 0 3-15,0 0-12 16,14 112-185-16,-10-78-129 16</inkml:trace>
  <inkml:trace contextRef="#ctx0" brushRef="#br0" timeOffset="26334.6">4014 3880 810 0,'0'0'68'15,"0"0"-60"-15,0 0 31 16,0 0 19-16,0 0-39 16,0 0-9-16,-6 79-5 15,6-60 6-15,0 1-11 16,0-2 6-16,10-4-5 16,9-2 8-16,1-6-9 15,-3-1-3-15,4-5-7 0,-3 0 6 16,1-2-1-1,2-17-5-15,-2-3-13 16,-1-8 15-16,-5-4 0 0,-3-3-1 16,-6-6-12-16,-4 3 2 15,0 3 7-15,-16 12 10 16,-3 7 2-16,-4 6 0 16,8 7 11-16,-1 5 5 15,1 0 4-15,3 0-6 16,-1 5 0-16,1 10 2 15,2 6-1-15,-1 1-11 16,3 0 3-16,6 4-6 16,2-2-2-16,0 0 1 15,0 1-1-15,8-6 1 16,7-3 11-16,5-5-9 0,5-4 3 16,3-6 1-16,3-1-6 15,0 0-2-15,-2-4-2 16,6-15 0-16,-2-5-4 15,0-4-17-15,3 0 8 16,-3-2 4-16,-6 6 8 16,0 0 1-16,-14 8 4 15,-4 8 2-15,-4 3 0 16,-5 5 4-16,0 0 0 16,0 0-5-16,0 0 4 15,0 7-3-15,0 15 13 16,0 6 8-16,0 2 0 0,0-1 6 15,0-2-7 1,0-3-4-16,0-8-15 0,0-6 0 16,0-3-2-16,0-5 0 15,0-2 3-15,0 0-4 16,0 0 0-16,4 0 1 16,13-13-1-16,6-5 0 15,6-6-3-15,6-4-4 16,3 0-5-16,3-3-4 15,-3 2 5-15,-5 7-15 16,-8 5 6-16,-6 11 13 16,-7 6 5-16,-4 0-2 15,3 6 1-15,-1 16 1 16,-6 11 2-16,0 5 8 16,-4 2-5-16,0 4-2 0,3-4-1 15,1-5-21-15,12-4-59 16,6-10-136-16,9-14-180 15</inkml:trace>
  <inkml:trace contextRef="#ctx0" brushRef="#br0" timeOffset="26649.6">5055 3611 515 0,'0'0'282'0,"0"0"-278"16,0 0 0-16,0 0 93 15,0 0-50-15,0 0-47 16,-49 68 28-16,23-18 29 16,3 10-1-16,3 3-21 15,4 1-11-15,8 0-10 16,5-6-9-16,3-5-5 15,3-7 1-15,18-8-4 16,8-6-1-16,5-5-21 16,3-10-7-16,9-3-31 15,0-8-34-15,5-6-100 16,5 0-148-16</inkml:trace>
  <inkml:trace contextRef="#ctx0" brushRef="#br0" timeOffset="28249.86">5217 3978 715 0,'0'0'73'0,"0"0"-26"0,0 0 87 15,0 0-9-15,0 0-69 16,0 0-46-16,-4-61-10 16,2 70-4-16,-3 15 4 15,-1 8 9-15,2 9-1 16,1-1-1-16,3-2-4 16,0-4-3-16,0-5 0 15,11-7 0-15,2-5 3 16,1-9-3-16,1-6-5 15,6-2-2-15,1 0 5 16,3-9-6-16,-1-13-6 16,0-7 2-16,-3-3-8 0,-4-5-1 15,-1-5 17 1,-3-2 0-16,-1 0-4 0,-4 6 7 16,-5 12 0-16,-1 12 1 15,-2 11 18-15,0 3-18 16,0 0 0-16,0 0-12 15,0 17 12-15,0 6 3 16,0 0 11-16,0 1-3 16,0-4-4-16,0-4-6 15,2-2 3-15,14-4-4 16,8-6 0-16,10-2-3 16,8-2-12-16,2 0-16 15,1-17 3-15,-5-6 8 16,-7-4-4-16,-8-2-12 0,-5 2 10 15,-11 2 0-15,-5 6 16 16,-4 4-60-16,0 9 43 16,0 4 27-16,0 2 1 15,0 0 1-15,0 0-2 16,-2 0-1-16,0 12 1 16,2 10 3-16,0 4 16 15,0 4-8-15,0 3 8 16,2-2-8-16,5 2-5 15,-5-3-3-15,-2-5-2 16,0 0 5-16,0-7 1 16,-11-4-3-16,-5-4-4 15,1-7 5-15,-1-3 7 16,3 0 0-16,4 0-3 16,7-3-6-16,2-14 3 0,0-2-6 15,0-6-30-15,26 1-61 16,13 1-15-16,9-4 38 15,6 1 23-15,4-1 6 16,-2-2 32-16,2-1 7 16,-6-1 31-16,-9 6 15 15,-11 0 12-15,-15 10 39 16,-10 5-19-16,-4 2-8 16,-3 3 0-16,0 3-25 15,0 1-17-15,-6 1-19 0,-9 0-6 16,-5 0 3-1,-2 0 8-15,0 0-10 16,1 12 5-16,4 7-5 0,1 3 2 16,1 8-3-16,5 1-1 15,8 3 0-15,2-1-2 16,0-4 0-16,0-6-11 16,4-9-11-16,8-5-9 15,1-9 5-15,5 0 3 16,2 0 17-16,4-22 2 15,1-6-26-15,-2-4 13 16,-6-2 14-16,1 0 3 16,-9 2 1-16,-3 8-1 15,2 8 4-15,-8 10 6 16,0 4 14-16,0 2-19 0,0 0-5 16,0 12 0-16,0 18 0 15,0 10 28-15,2 4-13 16,2 2 6-16,-2 0-10 15,0-3-11-15,-2-5-6 16,0-7-49-16,0-12-48 16,0-11-183-16</inkml:trace>
  <inkml:trace contextRef="#ctx0" brushRef="#br0" timeOffset="28449.54">6512 3992 986 0,'0'0'30'16,"0"0"-25"-16,0 0-4 15,0 0 45-15,0 0-15 16,14 106-19-16,-14-65-9 16,0-3-6-16,0-4-25 15,0-4-87-15,0-12-95 16,0-16-163-16</inkml:trace>
  <inkml:trace contextRef="#ctx0" brushRef="#br0" timeOffset="29015.84">6786 3802 420 0,'0'0'357'0,"0"0"-340"0,0 0-11 16,0 0 45-16,0 0 22 15,116-76-60-15,-91 71-12 16,4 5 0-16,-2 0 7 16,2 2-8-16,0 18-4 15,-6 1 4-15,-4 4-1 16,-13 0-3-16,-6-1-13 16,0 2-31-16,-6-6 25 15,-15-1 6-15,-6-8-3 16,1-1 15-16,4 0 5 15,6-4 1-15,9-2-1 16,7 2 1-16,0 3-2 16,0 3 3-16,19 11 27 15,5 1 6-15,2 6-10 16,-1 0-19-16,-7 1 17 16,-9-3 0-16,-7-2-12 0,-2-3 4 15,0-5-14-15,-13-3 5 16,-10-9 0-16,-6-6-1 15,-2 0 5-15,-4-4 2 16,-1-16-12-16,3-2-10 16,6-3-27-16,13 2-69 15,12-1-96-15,2-1-128 16</inkml:trace>
  <inkml:trace contextRef="#ctx0" brushRef="#br0" timeOffset="29486.91">7631 3821 439 0,'0'0'411'0,"0"0"-341"16,0 0-23-16,0 0 71 16,0 0-50-16,0 0-67 15,-43-35-1-15,-10 35 1 16,6 0 2-16,18 0-3 15,16 3-4-15,11 10-20 16,2 6 11-16,4 14-2 16,25 1 11-16,9 6 4 15,-1-1 2-15,-8-3 0 0,-8-7-2 16,-15-1-3 0,-6-4-7-16,0-5-19 0,-18-5 22 15,-6-4 4-15,-3-9 3 16,3-1 4-16,1 0 3 15,6 0 4-15,5 0 8 16,6-10-16-16,6-4-1 16,0-6-2-16,6-5-49 15,23-8-17-15,7-5 4 16,0-6-4-16,0-2 22 16,-7 4 44-16,-12 2 0 15,-5 12 38-15,-10 7-16 16,-2 10 9-16,-2 4-31 15,-29 6-3-15,-10 1-60 0,-3 0-85 16,8 0-25-16</inkml:trace>
  <inkml:trace contextRef="#ctx0" brushRef="#br0" timeOffset="29743.37">8045 3609 937 0,'0'0'3'15,"0"0"5"1,109 157 3-16,-96-67 57 0,-10 13-25 16,-3 6-29-16,-11-9 4 15,-20-9-2-15,-7-14-9 16,-9-14-7-16,-2-13 0 15,-7-11-8-15,-4-17-65 16,4-18-101-16,7-4-180 16</inkml:trace>
  <inkml:trace contextRef="#ctx0" brushRef="#br0" timeOffset="29893.24">8424 4201 1150 0,'0'0'30'16,"0"0"-30"-16,0 0-78 15,0 0-21-15,0 0-49 16</inkml:trace>
  <inkml:trace contextRef="#ctx0" brushRef="#br0" timeOffset="34751.23">4915 4836 480 0,'0'0'355'0,"0"0"-310"0,0 0-8 16,0 0 39-16,0 0-35 16,0 0-37-16,-33 74 24 15,8-9 17-15,7 7-10 16,5 3-1-16,8-6-22 16,5-8-8-16,0-11-2 15,0-8-2-15,11-10 0 16,4-8 0-16,6-7-29 15,6-4-12-15,-1-5-18 16,4-6-20-16,-4-2-51 16,-2 0-121-16,1-14-351 15</inkml:trace>
  <inkml:trace contextRef="#ctx0" brushRef="#br0" timeOffset="35779.48">5494 5011 576 0,'0'0'51'0,"0"0"-40"16,0 0 90-16,0 0 30 16,0 0-75-16,0 0-12 15,9-58-10-15,-9 56 13 16,0 2-24-16,0 0-16 15,-7 0-3-15,-13 3-3 0,-7 22 7 16,-2 9-5-16,-2 4 0 16,2 8 0-16,0 4 3 15,4-2 0-15,8 0 0 16,5-2-6-16,10-6 1 16,2-3-1-16,0-7 0 15,5-6-1-15,11-8-1 16,-3-6-8-16,3-6-6 15,-1-4-2-15,3 0 15 16,0-4-10-16,2-14-4 16,-4-6-1-16,-1 0 3 15,-3-2-7-15,-4 4 9 16,1 1 6-16,-5 3 2 16,-2 7 5-16,0 5 0 15,-2 2 6-15,0 4 0 0,4 0-1 16,-4 0-4-16,0 0-1 15,0 0-5-15,0 0 3 16,0 0-2-16,0 0 3 16,0 0 1-16,0 0 0 15,0 0-1-15,0 0 1 16,0 0 2-16,0 0-2 16,0 0 1-16,0 0 7 15,0 0-2-15,0 0 8 16,0 0-8-16,0 0-2 0,0 0-4 15,0 1 0-15,0 4-28 16,0 1-22-16,0-2-3 16,0 1-14-1,0 0-21-15,0-1 56 0,0 1 1 16,2-2-39-16,-2-3-105 16</inkml:trace>
  <inkml:trace contextRef="#ctx0" brushRef="#br0" timeOffset="46325.43">581 4742 910 0,'0'0'108'0,"0"0"-95"0,0 0 38 15,0 0 11-15,0 0-39 16,0 0-23-16,2 34-11 16,-8 13 11-16,-8 8 4 15,3 2 0-15,2-1-4 16,2 0 1-16,3 0-1 16,-3-4-5-16,3-1-35 15,-3-12-46-15,-2-12-75 16,0-15-135-16</inkml:trace>
  <inkml:trace contextRef="#ctx0" brushRef="#br0" timeOffset="49068.46">496 4747 323 0,'0'0'276'16,"0"0"-266"-16,131-71 3 15,-79 56 53-15,-5 10 27 16,-3 5-47-16,0 0-29 16,-5 3-6-16,-10 20-4 15,-12 6 2-15,-14 8 1 16,-3-1 1-16,-20 4-11 16,-29-4 4-16,-11-4 1 15,-7-3 4-15,-4-9-9 16,15-7-7-16,11-8-35 15,16-5-31-15,16 0-9 16,13-11 42-16,11-8-20 0,36 0 49 16,15 1 11-16,25 0 8 15,11 4-1-15,-2 2 15 16,-9 5 24-16,-22 2 15 16,-28 3 2-16,-14 2-19 15,-10 0-15-15,-6 8-16 16,-7 14-9-16,0 3 14 15,0-1-1-15,-18 2-2 16,-9-4 4-16,2-2-1 16,10-6-1-16,6-4-7 15,9-2-8-15,0-4-2 16,0 0-3-16,0 3 3 16,20-4 5-16,9 1 0 0,4 0 6 15,1-4-11-15,-1 0-2 16,-10 0 0-16,-3 0-10 15,-5-16-8-15,-1-4 5 16,-3-8-28-16,-3-5 27 16,2-2-16-16,-10-1 7 15,0 3 21-15,0 9 4 16,-2 8 7-16,-16 9 1 16,-1 2-3-16,2 5 3 15,-1 0 5-15,1 0 9 16,1 5 0-16,0 7 0 15,3 1 3-15,4 3-16 0,0 0 13 16,7 4-7-16,-1 3 0 16,3 0-13-16,0 2-1 15,3-3 5-15,14-2-2 16,4-6 1-16,4-6-5 16,0-4-1-16,2-4-10 15,4 0 4-15,-4-9-1 16,0-12-12-16,2-8-14 15,0-5-1-15,-4-3 3 16,-4-6 16-16,-4 1 3 16,-11 7 7-16,-4 8 2 0,-2 11 4 15,0 11 12 1,0 5 15-16,0 0-26 0,0 5 5 16,0 25-5-16,0 10 32 15,0 8 0-15,0 5 2 16,0-3-14-16,0 4-3 15,0-4-3-15,-6-3-12 16,-3-2 0-16,-1-9-3 16,4-10 0-16,0-8-29 15,3-9-19-15,1-9 4 16,2 0 14-16,0 0 30 16,0-18-1-16,0-12 1 15,0-11-10-15,0-4 10 16,0-2 0-16,0-6 2 15,2 6-2-15,7 3-1 0,3 5-6 16,5 10-1-16,3 11 8 16,3 6 0-16,1 7-1 15,5 5-1-15,4 0-1 16,-4 0 0-16,-2 12 3 16,-7 7-2-16,-7 0 1 15,-8 3-2-15,-5 0-2 16,0 1 0-16,-18-1-7 15,-17-2 10-15,-8-4 2 16,-6-4 3-16,2-5 4 16,5-2-5-16,11-5 3 15,13 0-5-15,14-6-8 16,4-12-3-16,6-2-32 16,29-2 7-16,17 1 12 0,8 2 13 15,3 1 11-15,-5 5 0 16,-7 6 4-16,-13 2 4 15,-16 5 0-15,-6 0-3 16,-12 0 11-16,-2 0 0 16,-2 0 1-16,0 5 8 15,0 7 6-15,0 2 2 16,0 2 4-16,0-2-10 16,0 1 3-16,0 3-10 15,2-1-7-15,2-1 0 16,2-1-11-16,0-4-1 0,3-1 1 15,0-2 4-15,4 0-6 16,3-4-2-16,2-1-12 16,2-3-7-1,0 0-10-15,0 0 8 0,3-13 8 16,-4-10-4-16,1 0-1 16,-5-5 13-16,2-3 2 15,-11 6 4-15,0 4 1 16,-6 8 9-16,0 9 20 15,0 4-16-15,0 0-4 16,0 0-1-16,0 0 1 16,0 0-6-16,0 0 3 0,0 6 2 15,3 9 12 1,2 2-2-16,1 1-7 0,3 2-6 16,2-4 3-16,1-1-5 15,1-2-2-15,0-3 0 16,3-6 4-16,2-1-5 15,4-3-7-15,0 0 0 16,3 0-10-16,-1 0-2 16,-1-15-6-16,-4-6 9 15,-3-4 8-15,-1-9-9 16,-1-4-2-16,-3-9-4 16,2-3 3-16,-1-1-24 15,-1 7 31-15,-3 13-21 16,-5 17 34-16,-3 11 56 15,0 3-44-15,0 0-12 0,0 9 0 16,0 13 4-16,-9 8 24 16,-4 5-15-16,-1 6 15 15,5 2-1-15,3 2-11 16,2 0-6-16,4-3-1 16,0-4-8-16,0-4 4 15,10-1 2-15,9-6-4 16,2-4-3-16,2-9-1 15,1-5-12-15,1-9 0 16,2 0-5-16,-3-4-2 16,-2-15 5-16,3-11 0 15,-5-1 1-15,0-5-6 0,-2 0-9 16,-1 0-2 0,-5 4 11-16,-6 8 19 0,-3 5 1 15,-3 9 15-15,0 4 20 16,0 6-5-16,0 0-19 15,0 0-1-15,0 0-7 16,0 0 3-16,-11 10 15 16,-3 4 2-16,1 0-10 15,1 1-3-15,1-1 0 16,3-2-8-16,4 0-2 16,1-3-1-16,3 2-2 15,0-4-5-15,0 5 6 16,0 1 2-16,7-3 5 0,4 0-5 15,-1-2 0-15,0-5 0 16,-1 0-9-16,-5-3 7 16,-2 0 0-16,2 0 1 15,2 0-3-15,0 0 4 16,3-4 1-16,-1-3-1 16,4 2-1-16,-1 1 1 15,-5 4 12-15,2 0-1 16,-4 0-11-16,3 0 0 15,1 6-1-15,1 8 1 16,7 0 2-16,-1 0-1 16,1-3 0-16,5-4 0 15,-4-3 2-15,3-4-1 16,3 0-2-16,-2 0-2 0,4-10-13 16,0-14-19-16,-3-6-38 15,-2-6-46-15,-2 0 39 16,-3-6 29-16,-1-2 32 15,-7 1 5-15,-5 11 13 16,-2 14 9-16,0 12 41 16,0 6-8-16,0 0-31 15,-5 23-8-15,-9 10 56 16,-1 7 10-16,-1 7-23 16,1-1-6-16,4-5-13 15,2-3-12-15,4-1-3 16,3-5 3-16,0-8-14 15,0-4 3-15,2-6-4 16,0-5-16-16,0-3-34 0,0-6-38 16,0 0-19-16,0 0 19 15,-2-15 31-15,2-12-70 16,0-8 69-16,4-1 36 16,19-4 13-16,8 4 9 15,0 5 101-15,7 8 16 16,-1 6-1-16,-1 7-24 15,-5 9-21-15,-6 1-18 16,-7 0-24-16,-1 22-19 0,-3 10 1 16,-3 4 6-1,-5 6-10-15,-6-1-7 16,0 1 0-16,0-5 0 16,-8-9-7-16,-9-5-9 0,-2-13-39 15,-3-10-62-15,-3-9-73 16</inkml:trace>
  <inkml:trace contextRef="#ctx0" brushRef="#br0" timeOffset="49243.08">3346 4642 886 0,'0'0'6'16,"0"0"-6"-16,0 0-45 0,0 0 40 15,0 0-32-15,-11 124-123 16,-7-92-321-16</inkml:trace>
  <inkml:trace contextRef="#ctx0" brushRef="#br0" timeOffset="49962.62">3455 5021 817 0,'0'0'176'0,"0"0"-172"16,0 0 6-16,0 0 39 16,0 0-16-16,0 0-25 0,0 52-1 15,-2-34 1 1,2 2-6-16,0-3 3 0,0-6-5 16,16 1 0-16,11-2-4 15,6-5-10-15,5-5-5 16,-1 0-25-16,-1 0 1 15,-7-15-6-15,-6-5 5 16,-8-6-6-16,-8-6 12 16,-5-6-32-16,-2-6 28 15,0-5 42-15,-9-4 6 16,-13 6 0-16,-5 11 6 16,2 14 40-16,1 16 24 15,1 6-24-15,2 0-23 16,-6 10 5-16,-2 12-7 15,2 6-11-15,4 2 3 16,4 0 3-16,7 1-8 16,4-3-3-16,8-4-5 0,0-2-6 15,0-6-5-15,6-1 2 16,17-4 2-16,3-5-1 16,8-4-9-16,-1-2-4 15,3 0-6-15,-1-17 0 16,-4-8 8-16,-2-2-4 15,-2-6 4-15,0-1 10 16,-2 2-14-16,-6 6-7 16,-3 9-3-16,-9 9 27 15,-3 8 10-15,-4 0 0 16,0 2-8-16,0 21 1 16,0 4 31-16,0 1-3 0,0 0-5 15,0-5-5-15,0-4-8 16,4-8-8-16,6-5 2 15,3-4-7-15,5-2 0 16,7 0-3-16,4-2-34 16,-1-14-5-16,1-4 13 15,2 2 8-15,-2 0-29 16,0 2 26-16,-2 4 24 16,-2 0 4-16,-7 5 0 15,-1 7 0-15,-3 0 2 16,-1 0-6-16,0 13-6 0,3 9-117 15,1-3-107-15</inkml:trace>
  <inkml:trace contextRef="#ctx0" brushRef="#br0" timeOffset="50812.34">5416 5220 635 0,'0'0'58'16,"0"0"-55"-16,0 0 53 15,0 0 37-15,0 0-25 16,17 116 3-16,-15-58-28 16,-2 4-16-16,0 4 5 15,0 0-5-15,-2-1-14 16,-6-9-8-16,-1-12 2 15,0-8-6-15,0-14 2 16,0-8 0-16,-2-10-3 0,-5-4 7 16,-8 0 11-16,-8-18 19 15,-3-9-19-15,-3-10-18 16,7-3-11-16,11-4-33 16,11-6-47-16,9-3-104 15,11-1-161-15</inkml:trace>
  <inkml:trace contextRef="#ctx0" brushRef="#br0" timeOffset="51471.94">5690 5334 701 0,'0'0'238'15,"0"0"-228"-15,0 0-5 16,0 0 47-16,0 0-2 16,0 0-50-16,65-30 0 15,-52 22 0-15,1-3 3 16,-4-2-3-16,-1-3-5 16,-7-5-9-16,-2 3 3 15,0 3 6-15,-2 4 2 16,-17 6 3-16,-6 4-2 15,0 1 2-15,-2 0 5 16,0 6 5-16,2 10 8 16,2 5 2-16,3-1-10 0,9-1-5 15,4-1 1 1,4 1-4-16,3-1 0 0,0 0-2 16,0-2-1-16,18-2 1 15,7-2 8-15,6-4-5 16,5-4-3-16,4-4-9 15,0 0-6-15,-2-6-6 16,0-15-1-16,-7-2 4 16,-4-1 5-16,-11-3 1 15,-10 1 6-15,-6 8-12 16,0 4-13-16,-6 7 14 16,-15 5-3-16,-1 2-3 0,2 0 21 15,4 0 1-15,8 5 1 16,6 6-4-16,2 3 1 15,0 2 0-15,0 1 3 16,10 5 0-16,3 3 4 16,-1-1 1-16,-5 0-2 15,-5 1 4-15,-2-2-7 16,0-2 8-16,0-4-7 16,0-5-1-16,-5-4 0 15,1-4-6-15,2-1-6 16,2-3-6-16,0 0-10 15,0 0-26-15,0 0-58 16,0 0-158-16</inkml:trace>
  <inkml:trace contextRef="#ctx0" brushRef="#br0" timeOffset="53834.64">6048 5284 524 0,'0'0'150'0,"0"0"-136"15,0 0-8-15,0 0 96 16,0 0-26-16,0 0-52 16,10-2-14-16,-10-1 45 0,0-3 16 15,0-3-29 1,0-6-38-16,4-5-4 0,-2 0-23 16,1 4-20-16,-1 4 10 15,0 7 18-15,0 2 15 16,0 3 2-16,0 0 1 15,6 0 3-15,-2 16-3 16,1 8 5-16,-1 2 21 16,-2 5-13-16,-4-3 9 15,0-3-6-15,0-2-9 16,0-8-7-16,0-4 6 16,0-7-6-16,0-4-1 15,0 0 5-15,0 0 5 16,3 0 0-16,4-12-3 15,2-10-8-15,6-4-2 0,-3-5-10 16,7-2-14-16,4-10-5 16,-1 6-6-16,5 1 6 15,-8 15 26 1,-5 11 4-16,-7 10 8 0,-3 0 8 16,-2 2-16-16,3 25 2 15,-2 2 11-15,-3 6 13 16,2-7-13-16,-2-5-10 15,0-8 3-15,2-6-6 16,0-4 3-16,7-5 1 16,4 0 0-16,9 0-4 15,5 0 0-15,-2-2-16 16,-3-14-8-16,-4-5 5 16,-2 2-10-16,-3-6 7 0,-2 9 5 15,0 3 9-15,-2 6 8 16,-5 5 10-16,-2 2 8 15,-2 0-2-15,0 0-8 16,0 6-8-16,0 12 0 16,5 7 1-16,2-8 4 15,2-1-1-15,9-2-1 16,1-3 4-16,6-5-4 16,2-3 0-16,2-3-3 15,0 0-4-15,2 0-8 16,0 0-27-16,-4-3-5 0,-5-14-22 15,-8-7 8-15,-6-3-44 16,-3-9 44-16,-5-2 30 16,0-1 17-16,0 11 11 15,-9 8 32-15,-5 13 33 16,1 7 8-16,-2 0-26 16,-3 0 3-16,-5 13-13 15,-1 13 9-15,0 4-5 16,3 3-3-16,5 3-14 15,8-5-15-15,1-3-6 16,5-6 6-16,2 1-8 16,0-7-1-16,0-1-1 0,9-5-2 15,9-4-19 1,5-3-19-16,0-3 4 0,2 0 0 16,-2-6-3-16,-4-14 28 15,-1-7 7-15,-2-7-11 16,-3-2-14-16,-4 6-8 15,-5 6 4-15,-2 11 34 16,-2 12 17-16,0 1 34 16,0 0-12-16,0 4-25 15,0 16-12-15,0 5 22 16,0-6-3-16,0 1-14 16,3-5 3-16,0-8 0 15,3 1-9-15,3-5 3 16,7-2-2-16,-1-1-2 15,3 0-12-15,-3-1-11 0,1-16-4 16,-3-2-27-16,3-6-32 16,-5-1 24-16,2 0 40 15,-5 2 12-15,-2 8 10 16,-6 4 41-16,0 6 49 16,0 6-27-16,0 0-19 15,0 0-15-15,0 0-24 16,0 1-1-16,0 10 3 15,0 1-3-15,0-2 13 16,0-3-8-16,0-2 0 16,-2-2-4-16,2-3 2 15,0 0 3-15,0 0 3 16,0 0-6-16,0 0-7 0,0 0-3 16,0 0-13-16,0 0-3 15,0 1 0-15,0 0 13 16,0 2 6-16,0-3 1 15,0 0 1-15,0 0 0 16,0 0 6-16,0 0 4 16,0 0 0-16,0 0-7 15,0 0 2-15,0 0 5 16,0 0 1-16,0 0 0 16,0 0-13-16,0 6 0 15,0 4 1-15,0 2 3 16,0 5 7-16,0-3-3 0,4-6-5 15,0-3 4 1,-1-5-6-16,-1 0 2 0,2 0-2 16,1 0-1-16,4 0-4 15,4 0-11-15,-1 0-4 16,-1-4 8-16,-1-5 5 16,-2 0 2-16,-2-1 3 15,-4 3 1-15,-2 1 1 16,0 1 17-16,0 1-8 15,0 4-3-15,0 0 5 16,0 0-12-16,0 0 0 16,0 0-7-16,0 9 5 0,0 3 2 15,0 1 6 1,-2 2-6-16,0-5 2 0,0 0 5 16,0-5-3-16,2-1-1 15,0-1-1-15,0-3 0 16,0 0 2-16,0 0-2 15,0 0 2-15,0 0 0 16,0 0-4-16,0 0-3 16,0 0-5-16,0 0 6 15,4 0 0-15,7 0 2 16,-3-9 0-16,4 0 0 16,1-8 0-16,-1 0-4 15,3-2 1-15,-1-3-6 16,-3 5-1-16,0 0 4 15,-5 7-7-15,1 6 6 16,-4 4 4-16,-1 0-3 16,0 0-1-16,0 8 7 0,5 9 6 15,-5-3 4-15,2 3 10 16,1-9-3-16,2 3-2 16,1-2 1-16,3-1-11 15,3-2-1-15,9-2-4 16,0-4-14-16,9 0-11 15,-3 0-4-15,2-13 3 16,-4-7 12-16,-5-5-8 16,-7-1 1-16,-5-3 7 15,-6 10 7-15,-4 0 7 16,0 12 10-16,0 1 7 16,0 2-11-16,0 2 1 0,0 2-7 15,0 0 1-15,0 0 0 16,0 0 0-16,0 0-1 15,0 0 3-15,0 0 1 16,0 0-3-16,0 0 1 16,0 0-4-16,0 0 2 15,0 0-1-15,0 0-4 16,0 0 2-16,0 0 3 16,0 12 2-16,0 6 0 15,0 9 9-15,0 15 2 16,-2 8 8-16,2 10 4 15,0 6 2-15,0 2-10 16,0 0 4-16,0-2-2 16,0-6-8-16,0-8-6 15,-18-11 1-15,-7-15-2 0,-4-13-1 16,-9-13-2-16,-14 0 7 16,-16-25 7-16,-5-20-15 15,4-6-16-15,11-4-61 16,23-1-84-16,25 0-254 15</inkml:trace>
  <inkml:trace contextRef="#ctx0" brushRef="#br0" timeOffset="54143.58">7831 5276 1106 0,'0'0'0'15,"0"0"-1"-15,0 0 1 0,6 106 18 16,-10-71-16-16,-9 2-2 16,4-5-30-16,4-4-70 15,5-12-157-15</inkml:trace>
  <inkml:trace contextRef="#ctx0" brushRef="#br0" timeOffset="54679.47">8323 5079 985 0,'0'0'0'0,"0"0"-25"16,0 0 25-16,0 0 41 15,0 0-36-15,0 0-5 16,-129-28 0-16,89 28 0 16,7 6-5-16,8 10-10 15,9 2-14-15,16 8 7 16,0 8 8-16,21 8-19 16,14 0 16-16,5 1 6 15,-6-5 11-15,-12-2 2 16,-8-2-2-16,-14-4 0 15,0-4 6-15,-10-8 3 16,-11-4 11-16,-2-10 8 0,5-4 17 16,3 0 0-1,-1-4 25-15,3-16-22 0,0-4-39 16,1-2-6-16,6-5-3 16,3 2-2-16,3-5-18 15,0-3-19-15,29-2-24 16,11-6 25-16,7-3 8 15,-2 4 7-15,-10 8 13 16,-8 10 10-16,-13 12 2 16,-10 4 8-16,-4 4 9 0,-20 6-19 15,-22 0-4 1,-12 0-15-16,-4 6-8 0,9 12-152 16,21-2-94-16</inkml:trace>
  <inkml:trace contextRef="#ctx0" brushRef="#br0" timeOffset="54932.74">8518 4897 936 0,'0'0'51'0,"0"0"-45"16,48 126 19-16,-27-38 68 16,-11 14-50-16,-10 8-19 15,0-5-17-15,-19-11-3 16,-22-7-4-16,-15-14-36 16,-15-20-80-16,-16-25-169 15</inkml:trace>
  <inkml:trace contextRef="#ctx0" brushRef="#br0" timeOffset="55091.66">8845 5561 1076 0,'0'0'0'16</inkml:trace>
  <inkml:trace contextRef="#ctx0" brushRef="#br0" timeOffset="59912.48">1129 6647 586 0,'0'0'115'16,"0"0"-77"-16,0 0 67 16,0 0 8-16,0 0-22 0,0 0-39 15,-18-106-19 1,7 99 0-16,-3 2-2 0,2 4-15 15,-5 1-13 1,0 0-3-16,-3 1-2 0,-3 17 2 16,2 6-1-16,-2 10 1 15,5 4-2-15,7 5 1 16,3 2 1-16,5-4 0 16,3-6 0-16,0-4-2 15,5-10-9-15,14-7-20 16,4-7 10-16,3-7-1 15,4 0 2-15,-4-8-9 16,-1-18 15-16,-6-4 1 16,2-8 1-16,-8-5 2 15,1 3 3-15,-8 2 7 0,-1 12 0 16,-3 8 4 0,0 10 6-16,-2 6 10 0,0 2-6 15,0 0-13-15,0 0-1 16,0 19-7-16,2 6 7 15,0 7 14-15,3-2-13 16,0-4 4-16,1-4-5 16,1-6-4-16,1-5-25 15,8-11-2-15,5 0 17 16,8-5 10-16,4-18-5 16,-2-2-1-16,-2-1 9 15,-9 2-3-15,-8 2 1 16,-8 4-1-16,-4 2-3 0,0 6-23 15,-21 4-7-15,-12 2-28 16,-11 4-2-16,-5 0-6 16,7 4 19-16,13 12 19 15,15-2 26-15,14 4 6 16,0-2 3-16,31 4 20 16,12 0 36-16,1 1-3 15,3 1 7-15,-9-3-3 16,-11 6-20-16,-10 0-19 15,-15 4-18-15,-2 3-8 16,0-1 8-16,-4 0 4 16,-9-3 8-16,3-4-11 0,4-4-1 15,6-4-40 1,0-5-61-16,6-8-25 0,21-3-38 16</inkml:trace>
  <inkml:trace contextRef="#ctx0" brushRef="#br0" timeOffset="60877.54">1668 6789 715 0,'0'0'78'16,"0"0"-78"-16,0 0 0 0,0 0 8 15,0 0-3 1,0 0-3-16,112-28 2 0,-79 14-4 15,5-2 6-15,0-6-6 16,-5-2-14-16,-8 2 14 16,-11-2 1-16,-10 4-1 15,-4 2-4-15,0 2 4 16,-21 6 13-16,-8 4-5 16,-2 6-3-16,-4 0 6 15,1 6 12-15,1 14 19 16,4 4-3-16,6 0 1 15,8 2-10-15,6 4-10 16,9 0-5-16,0 2 6 16,0 3-4-16,12-6-5 15,7-2-10-15,8-7 1 0,2-6-1 16,4-4-1 0,3-8-2-16,0-2 1 0,0 0 0 15,1-16-3-15,-1-7 1 16,-3-11-1-16,0-2-5 15,-1-4-1-15,1-2-15 16,1 2-7-16,0 7-7 16,1 4-26-16,-2 13 20 15,3 11 31-15,-3 5 13 16,-1 0 0-16,-6 0-1 16,-5 0 1-16,-8 2 1 15,-5 7 3-15,-8-3-4 0,0 0 1 16,0-4-1-16,0-2 14 15,0 0 13-15,-8 0-2 16,-11 0 8-16,0-2-10 16,-3-6-2-16,4 0-6 15,0 1-4-15,5-2 8 16,-1 3-1-16,8 2-3 16,-3 2-3-16,2 2-1 15,-2 0-4-15,-2 0-6 16,-5 15 7-16,-3 6-5 15,-2 9 1-15,1 2 4 16,5 4-1-16,5-2-1 16,6-4-1-16,4-2-5 15,0-1 3-15,0-5-3 16,9-4-4-16,2-8 3 0,0-3 1 16,1-4-1-16,-1-3-14 15,-1 0-7-15,9 0 17 16,1-17-6-16,7-14-12 15,1-8-3-15,1 3 6 16,-4 2 3-16,-7 12 13 16,-7 9 4-16,-9 8 4 15,0 5 6-15,-2 0-1 16,0 0-8-16,0 7 2 16,0 16 5-16,2 3 2 15,2-4-1-15,8 0 0 16,1-1-9-16,5-10 7 0,9-3-1 15,4-5-6-15,1-3-8 16,-1 0-38-16,0 0-87 16,2-15-199-16</inkml:trace>
  <inkml:trace contextRef="#ctx0" brushRef="#br0" timeOffset="61477.81">3230 6425 385 0,'0'0'401'0,"0"0"-369"16,0 0-8-16,0 0 86 15,0 0-38-15,0 0-56 16,-14 64 22-16,-15 4 16 16,-4 16-25-16,0 10 13 0,6 3-28 15,12-3-2 1,10-10-11-16,5-10 1 0,25-5-4 16,21-11-3-16,15-6 5 15,7-12-15-15,0-8-5 16,-1-6-21-16,-9-6-52 15,-3-8-32-15,-8-12-193 16</inkml:trace>
  <inkml:trace contextRef="#ctx0" brushRef="#br0" timeOffset="62093.71">3745 6829 718 0,'0'0'173'16,"0"0"-147"-16,0 0 23 16,0 0 58-16,0 0-65 15,0 0-42-15,13-12 0 16,-8 33 2-16,1 2 15 16,4 2-14-16,-2-2 2 15,3-4-5-15,1-1-10 16,1-4-46-16,3-8-79 15,-5-6-178-15</inkml:trace>
  <inkml:trace contextRef="#ctx0" brushRef="#br0" timeOffset="62359.92">3964 6571 814 0,'0'0'148'0,"0"0"-148"15,0 0 5-15,0 0 65 16,0 0-17-16,0 0-46 16,-25-12-7-16,0 6 7 15,0-5-7-15,6-2-3 16,9-1-8-16,8 0 8 16,2 4-8-16,0 3 3 15,8 2 6-15,15 5 2 16,4 0-6-16,4 5 3 0,-4 18-19 15,-8 9-60-15,-9 4-78 16,-8 0-107-16</inkml:trace>
  <inkml:trace contextRef="#ctx0" brushRef="#br0" timeOffset="62744.01">4108 6873 820 0,'0'0'98'0,"0"0"-97"16,0 0 6-16,0 0 79 16,0 0-39-16,0 0-1 15,0 0-11-15,16 121-10 0,-10-91-6 16,1-1-11 0,-5-5-2-16,3-10-4 0,-3-5 1 15,0-6-2-15,1-3-1 16,-3 0 1-16,0-4-1 15,0-21 0-15,0-9-31 16,4-7 5-16,5-4-11 16,4 4-15-16,3 8 9 15,0 7 41-15,3 12 1 16,-1 6 2-16,-3 5 1 16,4 3-2-16,-1 5 0 15,1 20 0-15,2 8 1 0,-4 1-1 16,-1 3-3-1,-1 3-6-15,3-9-60 0,14-5-71 16,5-6-31-16,8-12-46 16</inkml:trace>
  <inkml:trace contextRef="#ctx0" brushRef="#br0" timeOffset="63402.27">4853 6894 402 0,'0'0'179'0,"0"0"-124"15,0 0 51-15,0 0 43 16,4-102-43-16,-20 95-39 16,1 4-38-16,-10 3-3 0,-4 0-10 15,-4 3-6 1,-5 18-2-16,-1 5 8 0,8 2-8 16,12-2-4-16,5-1-4 15,7 0 0-15,7-1 0 16,0 0-4-16,0 1-4 15,19-6 7-15,2-3-2 16,4-6 1-16,4-5-9 16,2-5-15-16,-2 0-21 15,2-10 2-15,-4-17 14 16,2-5 8-16,-4-5 3 16,-3-7 2-16,-6-6-5 15,-8-12-8-15,-6 0-10 16,-2-1-21-16,0 10 0 0,-10 18 32 15,1 18 30 1,-1 13 61-16,6 4-11 0,-2 0-29 16,-3 22 16-16,-3 8 9 15,1 10 7-15,3 4-17 16,0 2 0-16,6 5-1 16,2-7-17-16,0-4-5 15,0-3-11-15,0-1-2 16,10-9-5-16,7-1 4 15,3-6-7-15,3-6 0 16,1-7-26-16,0-5-10 16,3-2 1-16,-2-2-7 15,2-21 23-15,-2-2 2 0,-6-2 21 16,1 3 4 0,-5 6 3-16,-3 5 8 0,-5 7 12 15,-7 5 9-15,0 1-5 16,0 0-21-16,0 0-6 15,0 0-4-15,0 6 3 16,0 6 1-16,0 4 1 16,2 3-1-16,2 2-15 15,5 1-47-15,-2-6-133 16,-5-10-277-16</inkml:trace>
  <inkml:trace contextRef="#ctx0" brushRef="#br0" timeOffset="63555.51">5115 6645 616 0,'0'0'265'0,"0"0"-265"16,0 0-81-16,0 0 41 16,0 0-14-16,0 0-152 15</inkml:trace>
  <inkml:trace contextRef="#ctx0" brushRef="#br0" timeOffset="63966.69">5541 6894 476 0,'0'0'457'16,"0"0"-421"-16,0 0-25 15,0 0 74-15,0 0-31 16,0 0-44-16,-139-62-9 15,108 73 3-15,5 12 1 16,4-1-1-16,5 3-1 16,7-2-3-16,5 0 0 15,5-2 2-15,0-1-4 16,0-2 1-16,5-6-8 16,13-2-18-16,-1-6-14 15,-1-1-8-15,-1-3 15 16,1 0-15-16,0-11-28 0,-6-7 18 15,2-3 56-15,-5 0 3 16,-5 8 45-16,0 6 25 16,-2 5-3-16,0 2-7 15,0 0-18-15,0 0-42 16,4 5-6-16,4 10 6 16,0 5 1-16,1 0 1 15,-1 2-2-15,4-2-47 16,1-2-47-16,3-6-104 15,2-6-153-15</inkml:trace>
  <inkml:trace contextRef="#ctx0" brushRef="#br0" timeOffset="64122.94">5817 7034 1075 0,'0'0'0'16,"0"0"-82"-16,9 141 43 16,-34-72 36-16,-28-2-154 15</inkml:trace>
  <inkml:trace contextRef="#ctx0" brushRef="#br0" timeOffset="105908.59">6652 6667 836 0,'0'0'35'0,"0"0"-27"16,0 0 15-16,0 0 26 15,0 0-37-15,0 0-12 16,-113-75 0-16,44 75 0 15,2 7 1-15,9 11-3 16,16 1 1-16,19 6-10 16,17 3-3-16,6 6 4 15,13 9 10-15,32 2 0 0,12 5 4 16,9-1-4 0,-4 4 1-16,-9 2-1 0,-10-1 2 15,-12 1-6-15,-14-7 5 16,-7-5-1-16,-10-8 1 15,0-5 7-15,-10-10-1 16,-17-10 6-16,-8-8 10 16,-5-2 1-16,2-8 0 15,7-20-1-15,13-7-11 16,11-2-1-16,7-10-5 16,0 0-3-16,29-7-1 15,13-2 0-15,10-3-2 16,4 1 2-16,-8 8 3 15,-7 6-4-15,-15 5 1 16,-12 14 0-16,-10 4-2 16,-4 9-6-16,-4 8-16 0,-27 4-26 15,-9 0-19-15,-3 6-34 16,5 13-124-16,16-4-268 16</inkml:trace>
  <inkml:trace contextRef="#ctx0" brushRef="#br0" timeOffset="106478.69">7145 6747 49 0,'0'0'308'0,"0"0"-250"16,0 0-28-16,0 0 34 15,0 0 22-15,0 0-22 16,2 0-23-16,-2 0 30 0,-13 6-12 15,-3 8 0-15,-7 8 3 16,2 6-19-16,-4 7-10 16,5 7 1-16,7 2-21 15,6 0 4-15,7 0-11 16,0-2-3-16,20-6 0 16,13-5 0-16,6-7 2 15,3-8-1-15,2-10-1 16,3-6-3-16,-3 0 7 15,1-14-6-15,-7-18 1 16,-9-9-3-16,-9-9 1 16,-11-10-4-16,-9-2 2 15,-4-1-7-15,-30 6-13 16,-9 15 18-16,-3 13-1 16,-3 15-6-16,5 13 3 0,1 1 5 15,7 0-4-15,11 13-17 16,10 14-33-16,11 2-33 15,4 3-46-15,7-2-8 16,26-10-94-16</inkml:trace>
  <inkml:trace contextRef="#ctx0" brushRef="#br0" timeOffset="106674.64">7602 6615 255 0,'0'0'528'0,"0"0"-484"15,0 0-11-15,0 0 69 0,0 0-44 16,133 38-53-16,-95 65 20 16,-7 21 6-16,-13 14-13 15,-18 11-12-15,-24 5-6 16,-58 3-9-16,-55-16-128 16,-39-16-264-16</inkml:trace>
  <inkml:trace contextRef="#ctx0" brushRef="#br0" timeOffset="107941.3">1132 8312 402 0,'0'0'306'0,"0"0"-273"16,0 0 47-16,0 0 53 16,0 0-39-16,0 0-67 15,-72-73-24-15,43 73 6 16,-3 6 6-16,-5 23-4 15,1 7 1-15,1 8-3 16,-3 2-3-16,7 3-1 16,6-5-5-16,7-5 0 15,16-3 0-15,2-8-1 16,0-6-1-16,12-5-9 16,7-9-8-16,12-8-6 0,10 0 12 15,-1-8 7-15,2-21-8 16,-9-3 4-16,-6-2 10 15,-7 6 1-15,-9 6 1 16,-2 10 16-16,-6 6 3 16,-1 6 5-16,-2 0-18 15,0 0-3-15,0 0-5 16,0 0-5-16,2 0 1 16,3 0 0-16,1 8 4 15,5 5 2-15,7-5 0 16,5 3-1-16,8-7 3 0,2-2-4 15,3-2-5-15,-5 0-10 16,-4-18 1-16,-3-12 5 16,-4-10-1-16,-4-7 2 15,-12 0 3-15,-4 3-7 16,0 12 0-16,-4 11-3 16,-10 11 8-16,1 10 3 15,0 0 2-15,-3 2-6 16,1 23 5-16,1 8-5 15,5 7 1-15,3 0-2 16,6 3 2-16,0-1 7 16,2-3 0-16,15-4 1 15,4-1 0-15,-1-3 0 16,2-4-1-16,-4-1 3 16,-7 0-3-16,-7 1-47 0,-4-9-139 15,0-10-52 1</inkml:trace>
  <inkml:trace contextRef="#ctx0" brushRef="#br0" timeOffset="108863.38">1550 8499 744 0,'0'0'75'0,"0"0"-70"15,0 0-5-15,0 0 81 16,0 0-29-16,0 0-45 0,72-6-1 15,-48-5 1-15,2-1-2 16,1-2-2-16,-4-6-1 16,-1-3 1-16,-4-2-2 15,-7-3-1-15,-2 0 0 16,-9-1-2-16,0 9-9 16,0 5-3-16,-9 7 14 15,-11 5 2-15,-3 3 2 16,-3 0 0-16,-1 18 6 15,3 8-3-15,4 5-2 16,5-1 9-16,7 2-5 16,8 2 3-16,0 0-6 0,0 1-1 15,12-2 0 1,7-3-1-16,6-2-3 0,0-8 3 16,-3-2-4-1,2-7 0-15,-1-10-1 0,-3-1-1 16,5 0-3-16,-4-12 4 15,6-15-1-15,0-10-6 16,2-7-3-16,2-4-17 16,-2 4-8-16,2 4 10 15,1 10 15-15,-3 10 6 16,0 9 3-16,-3 10 2 16,-4 1-1-16,-2 0 0 15,1 9-3-15,-6 8 4 16,-3-4-4-16,-2 2 4 0,-3-5 0 15,-3-4-1-15,-4-1-1 16,0-5 0-16,0 0 2 16,0 0 13-16,0 0 21 15,-2 0 8-15,-13-13-25 16,-8-4-14-16,-1 4 3 16,-1-1 0-16,6 4 1 15,5 3 10-15,1 6-3 16,4 1 5-16,2 0-3 15,0 0-6-15,3 0-4 16,-5 4-4-16,0 15 1 16,0 6-2-16,-2 4 3 15,5 6 3-15,-2-1-3 0,4 2-3 16,2-5-1 0,2-6 2-16,0-7-2 0,0-7-4 15,0-8 4-15,0-3-3 16,14 0 3-16,3 0 5 15,3-10-5-15,0-8-2 16,-2 1-5-16,-5 2 1 16,-3 3 6-16,-4 2-1 15,-4 5-1-15,0 2 2 16,-2 3 0-16,3 0-3 16,-3 0-5-16,4 0 0 15,1 2 5-15,4 12-2 16,2 4 2-16,5 0-38 15,3-2-53-15,4-1-38 0,3-8-30 16,1-5-29 0,0-2-121-16</inkml:trace>
  <inkml:trace contextRef="#ctx0" brushRef="#br0" timeOffset="109111.25">2482 8079 554 0,'0'0'119'0,"0"0"-71"16,0 0 28-16,0 0-25 16,0 0-29-16,0 0 25 15,-27 90 7-15,7-40-19 16,1 9-1-16,2 1-14 0,6 1-1 16,8-4-14-16,3-7-3 15,0-6-2-15,14-6-5 16,15-4-26-16,9-7-47 15,7-8-33-15,3-9-43 16,6-10-17-16,9 0-365 16</inkml:trace>
  <inkml:trace contextRef="#ctx0" brushRef="#br0" timeOffset="109873.6">2977 8205 607 0,'0'0'132'15,"0"0"-88"-15,0 0 6 16,0 0 0-16,0 0-8 16,0 0 2-16,-65 105 7 15,45-59-19-15,1-2-19 16,6-2 6-16,7-4-18 16,6-2-2-16,0-2 1 15,2-6-2-15,25-5 1 16,2-2-4-16,9-8-4 15,1-7-15-15,7-6-2 16,-2 0-1-16,-2-6-15 16,-2-16 5-16,-8-11 5 15,-9-4 25-15,-7-9-3 16,-7-7 4-16,-9-8-5 16,0 0 2-16,0 8 4 0,-15 10 5 15,3 22 24-15,6 13 33 16,4 8-9-16,-1 0-19 15,1 19-24-15,0 21 8 16,0 10 24-16,2 0-14 16,0 0-8-16,0-12-6 15,0-6-5-15,0-8-4 16,11-6-1-16,3-6 1 16,-1-10 0-16,0-2 0 15,5 0-6-15,2-6-4 16,2-13-12-16,-2-2 3 15,-2 1 0-15,-5 3 8 0,-4 6 11 16,-2 5 5 0,-2 6 4-16,-3 0 10 0,0 0-5 15,2 0-10-15,5 0-3 16,5 0-1-16,1 0 1 16,5 4 1-16,5 0-4 15,2-4 2-15,-1 2-4 16,1-2-19-16,2 0-12 15,0 0-26-15,-5 0 25 16,-3-8 12-16,-8-10 9 16,-9-6 14-16,-2-2 1 15,-2 6 2-15,0 3 27 16,0 10 22-16,0 4-14 0,0 3-11 16,0 0-26-16,0 10 6 15,0 17-4-15,-2 7 12 16,2-2-3-16,0 2-9 15,0-8-2-15,0-7-25 16,2-6-49-16,8-13-55 16,3 0-122-16</inkml:trace>
  <inkml:trace contextRef="#ctx0" brushRef="#br0" timeOffset="110000.91">3723 8024 588 0,'0'0'14'0,"0"0"-14"16,0 0-3-16,0 0 0 16,0 0-13-16,0 0-469 15</inkml:trace>
  <inkml:trace contextRef="#ctx0" brushRef="#br0" timeOffset="110781.16">4022 8300 166 0,'0'0'732'16,"0"0"-670"-16,0 0-31 16,0 0 68-16,0 0-64 15,0 0-34-15,0 25-1 16,-8 1 4-16,6 1 4 16,2-4 1-16,0 4-6 0,0-4-1 15,10-6 0-15,-2-1 2 16,-1-7-2-16,-3-8-2 15,-2 2-3-15,6-3-5 16,2 0-2-16,5-19-3 16,8-8-28-16,0-4 18 15,-1-3 7-15,2-1-4 16,-2 8 4-16,1 3 3 16,-4 7 12-16,0 9 1 15,-6 5 2-15,-2 3 1 16,0 0-3-16,-2 0 0 15,3 3 1-15,3 11-1 0,3-2 1 16,4 3-1 0,2-6 1-16,3-1-1 0,8-3-1 15,0-5-10-15,-2 0-18 16,-4 0 3-16,-9-19 9 16,-4-7 12-16,-8-4-1 15,-3 0 4-15,-5 0 1 16,0 3 1-16,0 8 3 15,-5 5 29-15,-8 7-7 16,-1 7-6-16,-6 0-9 16,-4 0 5-16,-9 9-3 15,0 11 13-15,-2 6-7 16,6 2 0-16,8 4-6 0,7 2-5 16,5-1 5-16,7-1 1 15,2-6-6-15,0-2-5 16,0-4-2-16,6-4 4 15,6-6-4-15,-1-7-8 16,2-3-1-16,12 0-1 16,8-11-27-16,5-15-11 15,-2-4-13-15,-10-6 25 16,-8 2 30-16,-7 7-10 16,-6 11 16-16,-2 13 6 15,-3 3 4-15,0 0-10 16,0 12 0-16,4 17 13 15,2 10 8-15,1 3-7 0,-3 0 0 16,1 2-10-16,-5 0-2 16,0-4-4-16,0-4-37 15,0-8-59-15,0-12-126 16,7-13-367-16</inkml:trace>
  <inkml:trace contextRef="#ctx0" brushRef="#br0" timeOffset="110971.73">5069 8476 951 0,'0'0'39'16,"0"0"-39"-16,0 0 0 16,0 0 24-16,0 0-7 0,0 0-10 15,2 130-3-15,-2-95-4 16,0-1-25-16,0-2-102 15,11-10-129-15,20-14-229 16</inkml:trace>
  <inkml:trace contextRef="#ctx0" brushRef="#br0" timeOffset="111391.08">5948 8213 973 0,'0'0'42'0,"0"0"-40"0,0 0 18 16,0 0 39-16,0 0-39 15,-122-58-20-15,86 58 3 16,3 2-2-16,10 13-1 16,10-4 0-16,2 5 0 15,6 1-2-15,1 0 1 16,4 3 0-16,0-4-8 15,0-3-31-15,0-7-20 16,23-6 3-16,6 0 27 16,0 0 1-16,0-5 22 15,-10-4 7-15,-7 7 19 16,-6-1 10-16,-6 3 6 0,0 0-10 16,0 16-13-16,0 12 4 15,0 6 11-15,0 2-5 16,-8 1-11-1,2-3 0-15,4 5-7 0,2-4-2 16,0-1-2-16,0-2-13 16,5-4-58-16,6-6-48 15,2-12-155-15</inkml:trace>
  <inkml:trace contextRef="#ctx0" brushRef="#br0" timeOffset="111733.24">6251 8296 942 0,'0'0'50'16,"0"0"-40"-16,0 0 56 15,0 0 8-15,0 0-63 16,0 0-11-16,-39 17 0 16,27 8 4-16,3 0-4 15,9 4 1-15,0-3-1 16,2-2 2-16,23-4-2 15,6-6 0-15,5-6 0 16,4-8-10-16,-2 0 4 16,0-10-9-16,-11-15 6 15,-8-8-5-15,-7-9 10 16,-12-7 3-16,0-2-5 16,0 1 6-16,-14 7-1 0,-8 9 1 15,-4 11-7-15,-8 8-33 16,-4 11-20-16,-4 4-16 15,2 0-56-15,9 14-58 16,8 2-139-16</inkml:trace>
  <inkml:trace contextRef="#ctx0" brushRef="#br0" timeOffset="111975.29">6726 7856 518 0,'0'0'266'16,"0"0"-178"-16,132 30-35 0,-86 37 26 15,1 23 15-15,-9 18-55 16,-13 10-18-16,-17-1-9 16,-8-9-8-16,-10-14-4 15,-31-15-1-15,-19-14-3 16,-18-9 1-16,-13-9-15 15,-3-13-33-15,1-10-72 16,14-18-178-16</inkml:trace>
  <inkml:trace contextRef="#ctx0" brushRef="#br0" timeOffset="112215.49">7724 8526 1151 0,'0'0'33'0,"0"0"-31"15,0 0 6-15,0 0-8 16,0 0-14-16,0 0-191 0,11-10-204 15</inkml:trace>
  <inkml:trace contextRef="#ctx0" brushRef="#br0" timeOffset="112539.55">8629 7207 843 0,'0'0'243'15,"0"0"-243"-15,0 0-202 16,0 0 157-16,-20 102-25 16,-14-82-170-16</inkml:trace>
  <inkml:trace contextRef="#ctx0" brushRef="#br0" timeOffset="113890.9">855 9874 903 0,'0'0'21'0,"0"0"-16"0,0 0 74 16,0 0 9-16,0 0-54 16,0 0-33-16,-95-64 0 15,58 64 2-15,2 14-3 16,3 5-1-16,9 6 1 16,2 3-5-16,7 6 4 15,4-2 1-15,5-1 1 16,5-8-1-16,0-9 0 15,0-6-1-15,0-3-10 16,13-5-3-16,10 0 12 16,6-17 2-16,11-10-16 15,0-9 5-15,-6 1 5 16,-5 3 4-16,-2 5 2 16,-10 12 3-16,-3 8 4 0,-6 6 15 15,-8 1-13-15,0 0-9 16,0 0-9-16,0 17 9 15,0 7 1-15,5 5 5 16,8-1 0-16,5-4-2 16,5-2-4-16,-2-8 5 15,2-4-3-15,-3-6-2 16,3-4 0-16,0 0-4 16,2-11-27-16,0-16-8 15,-3-9-13-15,-2-2 2 16,-4 0 14-16,-5 2 18 0,-7 7 3 15,-4 7 13-15,0 10-4 16,-2 6-2-16,-20 6 8 16,-9 0 0-16,-6 0 0 15,6 11 0-15,8 7-1 16,6 2 1-16,13 1-7 16,4 3-3-16,0 2 10 15,9 3 1-15,20 3 6 16,-2-2 2-16,0 2 3 15,-5 0-6-15,-11 0-5 16,-7-2-1-16,-4-2-22 16,0-6-37-16,-13-5-37 15,-1-9-91-15</inkml:trace>
  <inkml:trace contextRef="#ctx0" brushRef="#br0" timeOffset="114774.31">1300 10006 852 0,'0'0'38'0,"0"0"-36"15,0 0 54-15,0 0 9 16,0 0-57-16,0 0-8 16,121-76 3-16,-96 59-3 15,-1 0-4-15,-2-3-15 16,-2-2 0-16,-2 1-4 15,-5 1 10-15,-6 0-2 0,-7 5 9 16,0 2-3-16,0 8 8 16,-7 2 1-16,-8 3 4 15,-5 0-1-15,-7 14 8 16,0 11 7-16,2 0 3 16,6 5-4-16,3-3-9 15,7 2 11-15,7 2-9 16,2-3-8-16,0-4 7 15,11-4 2-15,9-2-8 16,5-8 0-16,0 1 0 16,6-11-3-16,-3 0 1 15,6-3-1-15,0-21-3 16,-3-4 1-16,0-9-5 0,-4-1-1 16,-1-1-15-1,-2 2-10-15,-1 9 7 0,-6 9 11 16,-1 6 12-16,-3 9 1 15,1 4-1-15,-5 0 2 16,0 0-1-16,-4 0-2 16,-3 2 2-16,-2 6-3 15,0-1 4-15,0-6 0 16,0 2 1-16,0-3 5 16,0 0 4-16,0 0 23 15,0 0 8-15,0 0-14 16,-12-3-9-16,-3-5-11 0,-3 2-1 15,1 4 7-15,1 2-8 16,0 0 3-16,0 0-1 16,1 19-3-16,-3 2 6 15,0 12 0-15,3 3-1 16,4 2-1-16,3 0-6 16,6-5 2-16,2-6-3 15,0-7 0-15,0-4 0 16,2-8 0-16,10-4 0 15,3-4 0-15,4 0-1 16,-2-8 1-16,5-14-10 16,-1-4-7-16,-4-4-21 15,1-7-3-15,-5 5 3 16,-3 5 27-16,-4 9 11 16,-1 7 3-16,-3 10 21 0,-2 1 7 15,0 0-8-15,0 0-23 16,4 10-6-16,0 10 6 15,2 6 2-15,-4 0-2 16,2-2 1-16,3-4-2 16,1-4-4-16,13-6-30 15,8-4-36-15,10-6-78 16,11 0-136-16</inkml:trace>
  <inkml:trace contextRef="#ctx0" brushRef="#br0" timeOffset="115029.66">2354 9557 866 0,'0'0'23'15,"0"0"-22"-15,0 0 1 16,0 0 31-16,0 0 8 16,-62 118-2-16,40-62-1 15,6 10-9-15,10 5-1 16,6 3-8-16,0-6-9 15,8-6-8-15,17-6-2 16,2-13-1-16,4-11-37 16,0-10-43-16,7-10-16 15,11-11-37-15,5-1-10 16,5-13-14-16,11-24-52 16</inkml:trace>
  <inkml:trace contextRef="#ctx0" brushRef="#br0" timeOffset="116063.16">2896 9718 603 0,'0'0'234'16,"0"0"-171"-16,0 0-34 16,0 0-6-16,0 0 32 15,0 0-12-15,0 147-18 16,0-96 2-16,0-5-15 16,0-4-3-16,0-9-3 15,6-10-5-15,13-3 3 16,3-7-4-16,4-2-6 0,1-9-11 15,-2-2-28 1,-1 0-3-16,-3-22-11 0,-4-12 7 16,-1-12-1-16,4-12 42 15,2-5-24 1,-2 4-17-16,2 13 52 0,-8 17 1 16,-8 17 61-16,-1 8 30 15,-3 4-22-15,0 2-69 16,6 23 6-16,-2 8 20 15,0 3 9-15,3 3-22 16,-2-7-9-16,4-4-2 16,7-2 1-16,2-4 1 15,9-8-3-15,9-5-2 16,7-9-15-16,3 0-23 16,4-5-25-16,-8-21-28 0,-8-8-42 15,-14-6 26-15,-18 0 20 16,-4 5 39-16,-2 12-174 15,-17 8 222-15,0 9 51 16,7 6 8-16,2 0-20 16,3 0 39-16,7 6-11 15,0 14-28-15,0 4 21 16,14 8 10-16,8 1-13 16,0 3-27-16,-1-3-9 15,-10 1-17-15,-7-5 0 0,-4-1-4 16,0-4-4-1,-7-8 2-15,-5-5 2 0,-2-4 18 16,1-7-13 0,-1 0 12-16,1 0-1 0,1-8-9 15,6-10-7-15,6-4-46 16,0-4-95-16,26-9-55 16,14-5 76-16,10-6 43 15,6-5 51-15,6-4 26 16,2 1 17-16,-1 2 53 15,-5 6 0-15,-14 9 35 16,-15 6-13-16,-13 11 38 16,-16 6-10-16,0 10-30 15,-2 4-82-15,-27 0-7 16,-10 2 15-16,-7 16-7 16,-6 6-1-16,6 4 0 15,5 0-1-15,15 4-1 0,8 5-5 16,14-2-1-16,4 4 0 15,0-7 1-15,20-2 4 16,8-6-5-16,7-3-8 16,-2-13-14-16,2-3 3 15,1-5 1-15,2-6-22 16,-1-20 8-16,-6-8 6 16,-4-5-1-16,-8-8-1 15,-11 0-11-15,-8 5-27 16,0 12 66-16,0 14 6 15,0 12 38-15,0 4-19 16,-6 3-17-16,-1 20 11 0,1 9 39 16,3 8-16-1,3 6-13-15,0 2-15 0,0 2-12 16,0-1-2-16,0-4-14 16,11-6-69-16,9-11-92 15,5-14-142-15</inkml:trace>
  <inkml:trace contextRef="#ctx0" brushRef="#br0" timeOffset="116250.95">4576 9930 487 0,'0'0'525'0,"0"0"-525"0,0 0 10 15,0 0-10-15,0 0 4 16,0 0-3-16,-5 80-1 15,-1-41 3-15,-1-6-3 16,1 3-1-16,6-1-82 16,0-10-98-16,2-10-114 15</inkml:trace>
  <inkml:trace contextRef="#ctx0" brushRef="#br0" timeOffset="117090.69">5792 9569 753 0,'0'0'104'0,"0"0"-78"0,0 0 48 16,0 0 22-16,29-115-49 16,-60 99-46-16,-13 4-1 15,-7 4 4-15,1 4-3 16,8 4-1-16,9 0-8 16,10 7-17-16,10 15 9 15,9 7-8-15,4 11-1 16,0 7 24-16,24 5 1 15,5 6 3-15,0 2-1 16,0 3 0-16,-4-4-1 16,-10-6 0-16,-6-7-1 15,-4-10 0-15,-5-10-1 16,0-8-2-16,0-5-1 16,-5-7-2-16,-15-5 6 0,-5-1 3 15,0 0 19-15,2-1-2 16,7-18 1-16,5-4-8 15,6-8-8-15,5-9-5 16,0-4-4-16,32-2-7 16,7 0 0-16,9-5-8 15,-2 5 3-15,-8 0 16 16,-11 4 4-16,-11 8-3 16,-16 4-2-16,0 8-8 15,-14 4-20-15,-20 8-30 0,-1 10-64 16,-1 0-28-1,12 0-44-15</inkml:trace>
  <inkml:trace contextRef="#ctx0" brushRef="#br0" timeOffset="117287.66">6062 9547 395 0,'0'0'405'15,"0"0"-379"-15,0 0-21 16,114-59 15-16,-105 58 7 16,-1 1-27-16,-3 0-53 15,-1 3-1-15,-2 15-25 16,-2 5-46-16,0-7-55 0,-15-2-166 16</inkml:trace>
  <inkml:trace contextRef="#ctx0" brushRef="#br0" timeOffset="117657.38">6062 9547 480 0,'-8'44'66'0,"0"-38"-56"0,2 2 51 16,1 5 33-16,1 4 6 15,0 10-40-15,-1 0 1 16,0 8-3-16,3 3-26 16,2-3 6-16,0 1-22 15,0-4-12-15,0-7-2 16,0-9 0-16,0-6 7 0,0-8-5 15,0-2 1-15,0 0 11 16,10-19-3-16,3-12-11 16,7-4-2-16,1 2-10 15,6 2 1-15,-2 7-11 16,0 10 0-16,-1 8 4 16,0 6 8-16,1 0 3 15,2 22 0-15,-7 12 4 16,-7 6-3-16,-13 4 2 15,0 7 2-15,-21-5-3 16,-25-1 3-16,-3-6 0 16,-6-9 0-16,6-7-9 15,-1-12-34-15,8-11-33 16,3 0-82-16,3-32-144 16</inkml:trace>
  <inkml:trace contextRef="#ctx0" brushRef="#br0" timeOffset="117941.27">6659 9188 1056 0,'0'0'16'15,"0"0"-16"-15,154 161 0 0,-123-84 6 16,-17 8 7-16,-14 5-2 16,0 0-11-16,-23-2-1 15,-12-5 1-15,-8-7 0 16,-1-10 0-16,-4-6-1 16,0-7-56-16,3-8-100 15,9-11-80-15,12-18-101 16</inkml:trace>
  <inkml:trace contextRef="#ctx0" brushRef="#br0" timeOffset="118080.1">7590 10028 352 0,'0'0'661'16,"0"0"-661"-16,0 0-751 15</inkml:trace>
  <inkml:trace contextRef="#ctx0" brushRef="#br0" timeOffset="119674.58">904 11329 693 0,'0'0'53'0,"0"0"-35"16,0 0 63-16,0 0 1 16,0 0-32-16,-140-50-36 15,95 46 15-15,9 2 18 16,9 2-14-16,4 0-19 16,-4 27-13-16,0 15 1 15,4 8 8-15,3 5-1 16,9-1-7-16,9-1 0 15,2-7 2-15,0-6-3 16,2-9 0-16,16-12-1 16,0-6-15-16,4-9-28 15,1-4-8-15,-2-9 24 0,2-21-13 16,0-7-19-16,-4-11 26 16,1-7 17-16,-4 1 11 15,-3 8 0-15,-6 12 5 16,-7 16 17-16,2 10 20 15,-2 8-2-15,0 0-35 16,0 19 0-16,0 13 27 16,0 2 0-16,0 6-3 15,7-7-3-15,2-3-3 16,6-8-8-16,6-3-7 16,10-6-1-16,4-5-2 15,8-6 0-15,6-2-22 0,-12 0-5 16,0-19-2-16,-11-6 4 15,-8-5 14-15,-5-6 8 16,-6-2-32-16,-7 3 2 16,0 10-30-16,-18 9 10 15,-11 10 19-15,0 6 27 16,2 0 7-16,8 2 1 16,3 15 3-16,7 6 2 15,5 1 10-15,4 6 2 16,0-2 1-16,8 4 7 15,13 0-1-15,-2 2-8 16,2 0-8-16,-3 1-7 16,-5-4-2-16,-3 4 0 15,-2-7 0-15,-6 0-10 16,-2-6-33-16,0-8-6 0,0-4-27 16,0-8-54-16,0-2-188 15</inkml:trace>
  <inkml:trace contextRef="#ctx0" brushRef="#br0" timeOffset="120558.32">1332 11564 24 0,'0'0'850'16,"0"0"-836"-16,116-31-11 0,-83 26 23 15,-8 1 31 1,-3 0-48-16,-7 0-9 0,-1-6 0 15,-3-2-1-15,0-4-11 16,-5-9-7-16,-2 2-1 16,-4-1 16-16,0 1-8 15,0 5-11-15,-14 4 21 16,-4 10 2-16,-2 4 8 16,-11 0 2-16,-3 10 9 15,-1 19 6-15,-4 3 7 16,13 6-21-16,8 0 9 15,10-2-2-15,8-2-9 16,0-2-1-16,10-4-3 16,15-4 1-16,4-8-5 15,2-8-1-15,3-6 3 0,-1-2-3 16,0-2-8-16,1-20-1 16,-1-8 8-16,-4-7-3 15,-2-3-7-15,0-6 6 16,0 0-14-16,2 4-14 15,0 6-15-15,0 10 12 16,-6 12 8-16,-2 9 24 16,-3 5 0-16,-1 0 4 15,-3 0 1-15,-3 11-1 16,-2 7 9-16,-7-2 6 16,-2 1 1-16,0-1-9 15,0-3-4-15,0-4 0 0,-9-3-1 16,-2-6 0-16,-3 0 5 15,1 0 0-15,-3-15-2 16,1-8 8-16,-5-4 2 16,-1 5-5-16,2 4 3 15,-1 8 2-15,5 9-8 16,-2 1 3-16,2 0 1 16,-1 7-3-16,3 19 4 15,-1 6 9-15,4 4 1 16,3 3-4-16,5-1-6 15,2-1-3-15,0-8-2 16,0-4-7-16,4-8 0 16,14-5 0-16,0-6 0 15,0-6-4-15,-1 0-10 16,4-2 1-16,-4-17-8 0,1-2-11 16,-3-5 5-16,1 0-12 15,-3 6 15-15,-3 8 19 16,-6 6 5-16,-4 5 1 15,0 1 6-15,0 0 2 16,0 0 2-16,0 0-4 16,5 14-2-16,-1 9 8 15,5-2-8-15,4 0-3 16,3 0-2-16,2-4-4 16,2-1-28-16,2-4-37 15,5-7-77-15,-1-5-101 16</inkml:trace>
  <inkml:trace contextRef="#ctx0" brushRef="#br0" timeOffset="120823.04">2290 11026 783 0,'0'0'120'16,"0"0"-118"-16,0 0 11 15,0 0 62-15,0 0-20 16,-90 153-19-16,69-89-30 16,7 5 5-16,7 5-7 15,7-4-2-15,0-2-2 0,19-12 0 16,16-10-17-16,7-10-22 16,5-5-17-16,0-10-18 15,-2-9-49-15,-1-4-40 16,-6-8-63-16</inkml:trace>
  <inkml:trace contextRef="#ctx0" brushRef="#br0" timeOffset="121307.45">2821 11245 784 0,'0'0'94'0,"0"0"-78"16,0 0 60-16,0 0 7 15,0 0-63-15,0 0-19 16,-77 0 1-16,53 19-2 16,6 0-2-16,2 10-6 15,10 2 7-15,6 4 1 16,8-1-3-16,21-6-9 16,1-6-23-16,-4-8 12 15,-3-6-5-15,2-8 6 16,-8 0 2-16,-1 0 16 15,-5 0-17-15,-5-2-3 16,-4-2 15-16,3 4 9 16,-5 0 5-16,0 0 5 0,0 25 2 15,3 16 39-15,1 16 3 16,3 10-29 0,-5 4 11-16,-2 1-7 0,0 0-20 15,0-2-6-15,0-8-3 16,0-9 2-16,-7-13 0 15,-4-12-1-15,-5-14 1 16,-4-11 5-16,-13-3 1 16,-7-12 23-16,-12-20-16 15,6-9-8-15,7-11-7 16,8 0 0-16,16-4-31 16,9-3-13-16,6 3-105 0,2 6-161 15</inkml:trace>
  <inkml:trace contextRef="#ctx0" brushRef="#br0" timeOffset="121879.8">3043 11489 449 0,'0'0'332'0,"0"0"-309"16,0 0-17-16,0 0 35 15,0 0 17-15,0 0-40 16,136-63-12-16,-118 43-2 15,-3-3-3-15,-5-1-1 16,-8 1-7-16,-2 2 5 16,0 9 1-16,0 5 1 15,-2 7 4-15,-8 0 2 0,-3 0 4 16,-5 0 5-16,-4 1 16 16,-2 16-7-16,-3 5-4 15,4 6-10-15,6 5 9 16,1 6-2-16,9-1-4 15,7 0-9 1,0-4 1-16,5-4 0 0,19-9-4 16,5-4 4-16,7-9-4 15,4-6-1-15,9-2-3 16,7-2-8-16,9-23-22 0,-5-8-19 16,-8-7 23-1,-11-4 8-15,-16 0-6 0,-16 9 12 16,-9 13 12-16,0 11 0 15,-21 5 1-15,-10 3 1 16,-4 3-1-16,3 0 2 16,10 0-4-16,7 0 1 15,10 6 0-15,3 5 2 16,2 3-4-16,0 8 5 16,20 8 11-16,9 10 0 15,2 4-3-15,-6 2-8 16,-5 2 0-16,-9-6 0 15,-9-1-4-15,-2-10-15 16,0-4-34-16,0-10-60 16,-7-8 18-16,5-9-78 15,2 0-168-15</inkml:trace>
  <inkml:trace contextRef="#ctx0" brushRef="#br0" timeOffset="123846.29">3687 11442 710 0,'0'0'199'0,"0"0"-179"15,0 0-16-15,0 0 50 16,0 0-28-16,0 0-26 16,11-14-4-16,-11 9 4 0,4-4 10 15,6-5-10-15,1-8 0 16,-1 0-2-16,2-1-8 15,1 8-2-15,-4 4 4 16,0 7 2-16,0 4 3 16,-2 0-3-16,-1 16 3 15,1 15 0-15,-2 5 3 16,-1 4 8-16,-4 2 5 16,0-4-2-16,0-5 4 15,2-12-9-15,0-7-1 16,3-8 2-16,-3-3-6 15,0-3 11-15,8 0-2 16,5-13-10-16,3-13-1 0,1-8-12 16,4 0 12-16,0-6-5 15,3 0 5-15,0 0-1 16,-1 2 2-16,-5 7 0 16,-7 15 9-16,-5 9 17 15,-8 7-6-15,2 0-15 16,2 0-5-16,1 21 3 15,1 12-2-15,-2 2 1 16,4 2 1-16,0-4 5 16,-1-6-6-16,1-7-2 15,0-6 3-15,3-8 1 16,0-3-3-16,2-3-1 16,0 0-1-16,1-3-11 15,-3-11 4-15,-2-6 0 0,3 0-7 16,0-7-15-16,7-4 6 15,0-4-23-15,1-1 11 16,1 7 36-16,-6 7 0 16,1 7 3-16,-5 9 19 15,-3 6-2-15,-1 0-8 16,-2 4-10-16,-3 16 0 16,1 6 5-16,-3 1-7 15,0-3-1-15,2-7 1 16,2-2 4-16,7-10-1 15,5-2 2-15,9-3 2 16,6 0-5-16,2 0-2 16,-2-4-14-16,-4-11-24 15,-7-3 20-15,-6-2 4 16,-6-6-18-16,-1-3 5 0,-1-9-27 16,-6-1 25-16,0 5-4 15,0 7 33-15,0 12 35 16,0 9 1-16,-4 4 0 15,-9 2-15-15,-8 0-8 16,-10 11 5-16,-2 10-11 16,-3 6 4-16,5 2 6 15,7 1-8-15,8 5 13 16,9-2-8-16,7 3 2 16,0-2 7-16,0 1-11 0,12-6-9 15,5-6 3-15,1-7-6 16,-3-6-2-16,1-10 2 15,0 0-18-15,-3 0 11 16,0-22-18-16,-1-6-18 16,-3-7 14-16,-1-5 20 15,-1 5-15-15,-2 1 5 16,-3 9 17-16,-2 13 2 16,0 6 24-16,0 6-5 15,0 0 4-15,0 0-16 16,0 0-7-16,0 0-5 15,2 0 3-15,5 0 2 0,-1 8 5 16,8 5 12 0,-3 2-12-16,-2-1-2 0,0 1-3 15,-2-8 0-15,-5 0 0 16,2-3-10-16,1-4-14 16,1 0 4-16,4 0 10 15,5-15-3-15,5-9-24 16,5-4 3-16,4-4 8 15,-7 2-6-15,-6 6 5 16,-8 6 27-16,-8 8 38 16,0 8 25-16,0 2-48 15,0 0-14-15,0 0 2 16,-6 16 11-16,-3 4 20 16,2 0-22-16,2 3 11 15,1-2 14-15,4-3-24 0,0-6-5 16,0-2-2-16,0-4-5 15,0-4 2-15,0-2 1 16,0 0 1-16,0 0 3 16,0 0-1-16,2 0-7 15,9-14-3-15,1-4-10 16,3-7-19-16,7-4-23 16,3-3 8-16,0 2 4 15,-4 9 43-15,-5 8 5 16,-7 11 32-16,-2 2-5 15,0 2-16-15,-5 22-1 16,0 4 7-16,-2-2-14 16,0-4-4-16,2-4-4 15,7-6 4-15,5-4 3 16,10-4 2-16,11-4 0 0,6 0-9 16,-1 0-38-16,0-17-4 15,-4 0-14-15,-10-3 3 16,-3-4 8-16,-9-6 18 15,-4-6 11-15,-8-2 16 16,1 5 0-16,-3 12 8 16,0 7 38-16,0 10 44 15,0 4-34-15,0 0-46 16,0 8-9-16,0 20 0 16,0 6 11-16,0 0-8 15,0-5-1-15,16-2-1 16,10-7-2-16,14-8-4 15,9-6 4-15,11-4-2 16,7-2-24-16,-2 0-29 0,-8-13 14 16,-14-6-4-16,-16-7 15 15,-18 0-10-15,-9-6-32 16,-2 2-19-16,-19 6-51 16,10 8 142-16,5 12 29 15,6 4 33-15,0 2-26 16,0 25 73-16,0 14-5 15,2 11-16-15,5 9-28 16,-1 13-28-16,-6 2-8 16,0 6 2-16,0 0-4 15,-2-2-8-15,-13-6 15 0,-4-12-12 16,-1-9 15-16,-1-15-22 16,-6-7 0-16,0-10-8 15,-4-7-2-15,-5-12-2 16,5-2-73-16,6-7-138 15,19-29-114-15</inkml:trace>
  <inkml:trace contextRef="#ctx0" brushRef="#br0" timeOffset="123985.22">6299 11600 1075 0,'0'0'0'0,"0"0"-41"15,0 0 16-15,-58 131 22 16,6-90 1-16,1-1-280 16</inkml:trace>
  <inkml:trace contextRef="#ctx0" brushRef="#br0" timeOffset="127840.06">6877 10918 707 0,'0'0'89'16,"0"0"-65"-16,0 0 45 15,0 0 15-15,0 0-33 16,0 0-36-16,0 0-8 16,-15 0 16-16,15 0 15 15,0-12 2-15,0-4-16 16,0-6-23-16,11-3 1 16,16 0-4-16,10 1-4 15,9 6 5-15,2 8 1 16,8 6 3-16,-2 4 0 15,-6 0 1-15,-9 10 2 16,-12 11-6-16,-15 2-9 16,-9 1-5-16,-3 2 13 0,-9 1 1 15,-29-3-1-15,-7-2 1 16,-4-7-3-16,7-2-11 16,15-4-20-16,16-3-9 15,11-1 10-15,0 2 18 16,31 3 5-16,25 5 10 15,15 3 1-15,5 4 10 16,-7 1 28-16,-16 4-12 16,-22-1-16-16,-19 3-11 15,-12-2 0-15,-4 1 0 16,-41-6 7-16,-18-4-4 16,-10-6 0-16,-3-10-3 15,5-2-6-15,13 0-38 0,14-20-30 16,10-7-62-16,18-4-143 15</inkml:trace>
  <inkml:trace contextRef="#ctx0" brushRef="#br0" timeOffset="128256.45">7681 10953 848 0,'0'0'114'0,"0"0"-113"16,0 0 5 0,0 0 92-16,0 0-42 0,0 0-49 15,-23-31-4-15,15 21 1 16,6 1-2-16,2 0-2 16,0 5-3-16,14 4-6 15,15 0 7-15,7 0 2 16,3 10 0-16,-3 11 2 15,-14 4-2-15,-11 5-10 16,-11 6 0-16,0 5 10 16,-26 1 5-16,-8-5-3 15,3-1 1-15,3-11 2 16,10-3 2-16,11-8-2 16,5-8-1-16,2-2 1 0,2-4 0 15,31 0 1-15,21 0 10 16,19-4-9-16,12-12-7 15,1-4-26-15,-5-7 4 16,-12 0-41-16,-20-4-42 16,-20-2 5-16,-16-7-175 15</inkml:trace>
  <inkml:trace contextRef="#ctx0" brushRef="#br0" timeOffset="128506.77">8313 10471 979 0,'0'0'86'0,"0"0"-86"16,0 0-4-1,0 0 4-15,133 165 53 0,-69-65-1 16,4 15-16-16,-9 9-4 16,-14 0-11-16,-20 6 4 15,-25-3-20-15,-4-5 1 16,-46-13-4-16,-16-24-2 15,-15-23-4-15,-1-24-30 16,0-17-26-16,7-21-61 16,20 0-164-16,19-40-473 15</inkml:trace>
  <inkml:trace contextRef="#ctx0" brushRef="#br0" timeOffset="128639.69">9146 11416 1256 0,'0'0'0'0,"0"0"-18"15,0 0-84-15,0 0-72 16</inkml:trace>
  <inkml:trace contextRef="#ctx0" brushRef="#br0" timeOffset="164154.43">2165 13672 629 0,'0'0'210'0,"0"0"-177"15,0 0 69-15,0 0-28 16,0 0-62-16,-27-103 15 16,10 89-5-16,-4 0 6 15,-3 0 6-15,0 3-14 0,-5 6-8 16,-2 2 0-16,-3 3-1 16,-2 0-5-16,-2 0 0 15,1 8-5-15,5 13-2 16,3 11 0-16,7 1-1 15,2 5 0-15,6-1 1 16,8-2 0-16,6-1 2 16,0-4-1-16,0 0 1 15,25-10 0-15,8-2 1 16,11-10 5-16,8-8-6 16,4 0-1-16,0-8-1 15,1-20-9-15,-6-10-3 16,-6-8 3-16,-5-13-10 15,-4-9 4-15,-10-10-9 0,-8-8 11 16,-11-3-3-16,-7 6 0 16,0 12 16-16,0 23 1 15,-9 25 3-15,2 12 9 16,3 11 9-16,-3 8-21 16,3 28 1-16,-8 20-1 15,1 6 13-15,-1 7 2 16,0 0 3-16,5-2-6 15,5-1-2-15,2-1-7 16,0-6-3-16,2 0 0 16,13-2-1-16,6-10-39 15,-1-5-49-15,-5-14-95 16,1-12-170-16</inkml:trace>
  <inkml:trace contextRef="#ctx0" brushRef="#br0" timeOffset="165374.54">2495 13684 804 0,'0'0'144'0,"0"0"-140"16,0 0-4-16,0 0 75 16,0 0-51-16,0 0-15 0,47 0-2 15,-34 2 10 1,10-2-5-16,4 0-5 15,8 0-1-15,1-6-2 0,-3-12-1 16,-2-3 0-16,-11-1-1 16,-4 0-2-16,-8 2 1 15,-8 1 3-15,0 0-2 16,-2 3-2-16,-17 4-2 16,-6 4-2-16,-6 4 4 15,-5 2 3-15,1 2 2 16,0 0 2-16,10 0 4 15,-2 17 4-15,4 4-4 16,8 5-1-16,1 6-6 16,8 4 0-16,3 3-1 15,3-4 5-15,0 2-4 0,0-5-2 16,13-4 0-16,6-4 2 16,3-8 0-16,2-4-3 15,5-6 3-15,2-6-2 16,12 0 1-16,3-6-1 15,2-16 2-15,-4-8-4 16,-11-4-1-16,-4-10-3 16,-6 2-2-16,-10-2 1 15,-4 10 3-15,-5 9 1 16,-1 13 1-16,-3 8 6 16,2 4 2-16,-2 0-8 15,2 0-3-15,2 21 3 16,1 5 0-16,1 6 2 15,-3-3 8-15,4 1-6 0,-3-3 3 16,5-6-5-16,-1-2-1 16,2-9 1-16,1-3-1 15,5-7 3-15,-1 0 0 16,5-5-1-16,3-20-3 16,0-8-9-16,2-5-2 15,-4 0-1-15,-6 5 4 16,-4 8 5-16,-2 8 3 15,-2 9 2-15,-3 6-1 16,-2 2 3-16,8 0-1 16,-4 0-3-16,9 12 0 0,-1 8 2 15,-1 0 1 1,3 1-2-16,-3-3-1 0,5-4 2 16,2-2-1-16,7-6 0 15,2-6 3-15,8 0-4 16,4-6-1-16,-3-17-8 15,-5-8 0-15,-2-4 2 16,-4 3-6-16,-9 2 7 16,-7 10 3-16,-9 6 1 15,-2 4 0-15,0 4-2 16,-16 3-10-16,-10 3 5 16,-5 0 5-16,6 3-3 15,7 11 6-15,10 5-6 16,8 4 0-16,0 4 3 15,4 2 4-15,23 2 5 0,8 1-2 16,1 0 7-16,-1-5 1 16,-10 3-8-16,-11-7 1 15,-10-2-2-15,-4-7 2 16,0-1-3-16,-12-7 5 16,-5-4 3-16,-5-2 3 15,1 0-5-15,6-12-2 16,4-16-4-16,6-3-1 15,5 2-18-15,0-5-5 16,23 3 9-16,10 5 9 0,8 4 3 16,1 8 0-1,0 9 2-15,-4 5 0 0,-10 0 9 16,-3 5 0-16,-9 15 2 16,-3 5-10-16,-6-2 9 15,-2 2-9-15,-5-4 5 16,0 1-1-16,0-3-3 15,0-3-4-15,0-4 2 16,0-6-42-16,-2-3-37 16,-4-3-150-16,0-5-178 15</inkml:trace>
  <inkml:trace contextRef="#ctx0" brushRef="#br0" timeOffset="165522.62">3831 13183 995 0,'0'0'87'0,"0"0"-84"16,0 0 2-16,0 0-2 16,0 0-3-16,0 0-36 15,63 100-101-15,-58-67-124 16</inkml:trace>
  <inkml:trace contextRef="#ctx0" brushRef="#br0" timeOffset="165747.62">4175 13212 729 0,'0'0'285'15,"0"0"-255"-15,0 0-8 16,0 0 48-16,0 0-56 0,0 0-4 16,34 145-3-16,-28-81 8 15,-2 2-11-15,3 5 0 16,-3-2-4-16,6-2 0 15,-2-3-14-15,-3-6-43 16,-3-4-69-16,-2-8-118 16,0-12-135-16</inkml:trace>
  <inkml:trace contextRef="#ctx0" brushRef="#br0" timeOffset="166356.18">4082 13673 908 0,'0'0'62'0,"0"0"-51"16,0 0 105-16,0 0-48 15,0 0-59-15,0 0-7 16,121-65-1-16,-80 59-1 16,-5-3 5-16,-1 3-4 15,-4-2 1-15,-6 0 0 16,-5 2-2-16,-7 2-1 15,-6 1-3-15,-3 3 3 16,-4 0 1-16,0 0-3 16,0 0-2-16,0 0-1 15,0 1-6-15,0 19 12 0,0 4 14 16,2 5-5-16,8-2 0 16,3 1-5-16,7-1 2 15,3-5-4-15,3-5 4 16,-2-4-4-16,3-7 2 15,2-6-2-15,2 0 1 16,3-10 3-16,-1-18-6 16,0-7-3-16,-1-6-6 15,-5-2 4-15,-3 5 3 16,-9 8-1-16,-3 12 3 16,-5 12 0-16,-7 6 0 15,0 0-4-15,0 12-15 16,0 22 15-16,0 15 4 0,0 9 3 15,0 10 1-15,0 6 10 16,4 12 7-16,0 7-9 16,-2 5 11-16,-2 6-1 15,0-6 5-15,0-12-7 16,-15-16-11-16,-14-17-3 16,-8-23-4-16,-19-19 6 15,-13-11 0-15,-14-31 0 16,0-26-8-16,17-19-41 15,22-10-61-15,30-3-97 16,14 0-303-16</inkml:trace>
  <inkml:trace contextRef="#ctx0" brushRef="#br0" timeOffset="166973.85">5505 13050 784 0,'0'0'102'16,"0"0"-51"-16,0 0 54 15,0 0-67-15,-53 106 7 16,8-22 10-16,-2 15-21 16,5 7 9-16,11 4-9 15,13-3-14-15,18-7-12 16,0-8-2-16,22-12-2 16,18-10-2-16,5-8-1 15,-3-9 0-15,2-11-2 16,1-10 0-16,-5-9-41 15,2-10-36-15,-5-11-32 16,-8-2-145-16</inkml:trace>
  <inkml:trace contextRef="#ctx0" brushRef="#br0" timeOffset="168332.27">7531 13401 747 0,'0'0'114'15,"0"0"-87"-15,0 0 80 16,0 0 10-16,0 0-62 15,0 0-44-15,4-32-11 16,13 54 0-16,10 8 7 16,9 8 5-16,-1 0-11 15,4 2 5-15,-6-2-6 0,3-4 1 16,-5-3-1-16,-4-7 0 16,-6-6-10-16,-2-6-42 15,-11-9-37-15,0-3-64 16,-8 0-92-16,0-17-330 15</inkml:trace>
  <inkml:trace contextRef="#ctx0" brushRef="#br0" timeOffset="168606.6">8032 13266 814 0,'0'0'101'0,"0"0"-79"16,0 0 76-16,0 0-4 15,0 0-56 1,0 0-35-16,-31 45 9 0,2 10 21 16,-9 18 13-16,2 11-11 15,2 11-9-15,1 1-6 16,8 0-6-16,6-2-8 16,3-9-4-16,7-5-2 15,5-8-1-15,-1-10-1 16,5-12 0-16,0-12-35 15,0-14-43-15,0-10-22 16,0-14-113-16,9 0-223 16</inkml:trace>
  <inkml:trace contextRef="#ctx0" brushRef="#br0" timeOffset="169349.89">6913 13884 250 0,'0'0'675'0,"0"0"-631"15,0 0-31-15,0 0 83 16,0 0-49-16,0 0-47 16,16 34 7-16,-27-2 3 15,-12-2-2-15,-6 5-2 16,-2-6-6-16,-2-1-34 15,-3-9-118-15,5-15-189 16</inkml:trace>
  <inkml:trace contextRef="#ctx0" brushRef="#br0" timeOffset="169931.73">6430 13397 574 0,'0'0'250'0,"0"0"-223"15,0 0 27-15,0 0 61 16,0 0-73-16,0 0-36 15,-16 64 35-15,-20-17 3 16,-6 0-4-16,-5 3-18 16,3 3-4-16,3-8-17 15,10-1 1-15,9-5-4 16,6-7-2-16,8-4-42 16,3-10-48-16,3-8-90 15,2-10-133-15</inkml:trace>
  <inkml:trace contextRef="#ctx0" brushRef="#br0" timeOffset="170138.53">6029 13437 1013 0,'0'0'32'0,"0"0"-31"15,0 0 80-15,0 0-26 16,0 0-47-16,144 79-1 15,-101-22 0-15,1 10-5 16,1 1 0-16,1 0-4 16,2-3-5-16,-4-6-40 0,-1-11-78 15,-10-13-258 1</inkml:trace>
  <inkml:trace contextRef="#ctx0" brushRef="#br0" timeOffset="170820.91">8582 13058 436 0,'0'0'412'0,"0"0"-382"16,0 0-17-16,0 0 65 0,0 0-40 15,65 145-13-15,-23-39 22 16,3 18 3-16,-5 12-11 16,-11 3-13-16,-10-1-1 15,-11-10-15-15,-8-13-1 16,-10-13-6-16,-28-14-2 16,-12-18-2-16,-16-20-19 15,-9-19-62-15,-3-24-103 16,11-7-228-16</inkml:trace>
  <inkml:trace contextRef="#ctx0" brushRef="#br0" timeOffset="171378.75">9455 13653 1087 0,'0'0'2'0,"0"0"3"0,0 0-5 16,0 0 67-16,0 0-65 15,0 0 9-15,0-6-5 16,-4-15 29-16,-5-8-35 16,2 1-1-16,5 5-10 15,2 6-5-15,0 9-4 16,0 6 15-16,0 2 4 15,0 0-22-15,4 18-28 16,6 14 9-16,-4 7-33 16,-6 0-52-16,0 4-101 15</inkml:trace>
  <inkml:trace contextRef="#ctx0" brushRef="#br0" timeOffset="171682.76">9387 14135 529 0,'0'0'497'0,"0"0"-489"16,0 0-1-16,0 0 41 16,0 0-16-16,0 0-27 15,-54 0 4-15,33-11-6 16,11-4-1-16,5-5-2 15,5-3-2-15,0 4-13 16,11 5 15-16,14 3 0 16,-5 10 5-16,0 1 0 0,-2 0-5 15,-7 9-2 1,-7 16 0-16,-4 4-5 0,0 2-36 16,-26-1-79-16,-8-6-117 15,6-10-85-15</inkml:trace>
  <inkml:trace contextRef="#ctx0" brushRef="#br0" timeOffset="172043.53">9611 13904 586 0,'0'0'278'0,"0"0"-236"15,0 0-9-15,0 0 113 16,0 0-79-16,0 0-52 0,143 0-14 16,-18 0-1-1,24 0 0-15,9 0-1 0,-8-4-3 16,-17 2-48-16,-31-7-142 16,-48-16-430-16</inkml:trace>
  <inkml:trace contextRef="#ctx0" brushRef="#br0" timeOffset="193756.41">17149 1994 878 0,'0'0'96'16,"0"0"-77"-16,0 0-18 15,0 0-1-15,0 0 11 16,0 109 11-16,0-13 9 16,0 11-1-16,4 7-11 15,5 3-1-15,1-9-13 16,0-7 0-16,-3-6-3 15,-1-10-1-15,0-13-1 16,-4-10-4-16,-2-18-56 16,0-18-67-16,0-22-110 0,0-6-97 15</inkml:trace>
  <inkml:trace contextRef="#ctx0" brushRef="#br0" timeOffset="195503.7">17124 2298 734 0,'0'0'44'15,"0"0"-38"-15,0 0 2 16,0 0 77-16,0 0-30 0,0 0-23 16,143-99-25-1,-99 99 5-15,4 0 11 0,-2 0 13 16,-8 10-11-1,-7 8-13-15,-13 4-8 0,-11 0-4 16,-7 5-10-16,0 2-2 16,-34 7 12-16,-20-3 4 15,-14-3-4-15,-1-8 0 16,9-6-13-16,22-10-9 16,22-6-21-16,16 0 22 15,6-24 4-15,33-9-33 16,19-6 24-16,13 3 26 15,12 4 6-15,-6 9 33 16,-8 7 5-16,-11 9-1 16,-13 7-22-16,-11 0-3 15,-11 10-8-15,-7 18-6 0,-7 7-1 16,-9 6-3-16,0 4 0 16,0 2 1-16,-9-3 4 15,-1-8 0-15,4-8-1 16,6-7-1-16,0-12-3 15,0-3 0-15,19-6 3 16,20 0 5-16,15-6-8 16,4-21-3-16,0-12 0 15,-12-5 3-15,-5-8-3 16,-14-2 0-16,-14 4-4 16,-11 4 2-16,-2 10 0 15,-4 9 4-15,-21 14-5 16,-6 4 9-16,-11 9-6 0,-12 0 5 15,-6 9-2-15,0 13 6 16,2 4 0-16,14 4 7 16,10 2-11-16,14 2-1 15,14-2-1-15,6 0-2 16,0-2 0-16,10-2 2 16,24-2 3-16,13-4 5 15,11-10-8-15,11-8 2 16,4-4 0-16,1-4-4 15,-7-24-5-15,-9-8 3 16,-12-10-11-16,-13-9-10 16,-10-3 8-16,-12-5 0 0,-11 2 6 15,0 7 11-15,0 16 5 16,-2 17 5-16,-5 12 11 16,3 9-11-16,-3 4-10 15,-2 26-11-15,-2 16 11 16,-2 13 11-16,-1 6 2 15,1 8-4-15,4 3-1 16,0-1 5-16,2-7-5 16,5-6-2-16,-2-12-6 15,4-12 1-15,0-13 0 16,0-12 1-16,0-9-2 16,0-4 2-16,0 0 11 15,0-6 2-15,0-22-3 0,0-12-12 16,0-12-3-16,17-6-1 15,6-9-9-15,6-3-20 16,8 1-7-16,6 14 13 16,6 13 22-16,0 14-1 15,3 14 6-15,-4 9 0 16,-3 5 3-16,-9 0-3 16,-11 12 0-16,-15 9-2 15,-8 2-10-15,-2 6-3 16,-16 5 11-16,-26-3 4 15,-13 0 0-15,-8-9 0 16,5-8 0-16,14-8-7 16,15-6-17-16,13 0-5 15,16-4 19-15,0-16 3 16,34-6-26-16,15 0 12 16,13 2 9-16,3 1 10 0,-3 8 2 15,-8 5 6-15,-12 4 13 16,-13 4 5-16,-9 2-8 15,-11 0-3-15,-5 0-4 16,-2 16-7-16,-2 1 10 16,0 6-11-16,0-2 4 15,0 0 8-15,0 0-5 16,0-4 8-16,0-3-5 16,0 0 0-16,0-3-3 15,14 0-4-15,6-1 0 16,4-2-1-16,9-5 7 15,4-3-3-15,3 0-7 16,-3 0 0-16,-3-15-11 0,-5-2 5 16,-7-6-13-16,-4-3-12 15,-2-2-7-15,-10 2 27 16,-2 2 0-16,-1 9 11 16,-3 9 4-16,0 5 23 15,0 1-10-15,0 0-5 16,0 0 0-16,0 0-8 15,0 0-4-15,0 0-1 16,2 0-2-16,-2 0 3 16,3 4 0-16,-1-1 2 0,5-1-2 15,1 1 3-15,10-3 2 16,4 0 2-16,5 0 3 16,4-5-9-16,-2-10-1 15,-2-8-1-15,-5-2-11 16,-4-10 7-16,-2-5 0 15,-5-4 9-15,-7 2-4 16,1 10 1-16,-5 13 12 16,0 12 14-16,0 7-3 15,0 0-24-15,0 0-4 16,0 24-15-16,-2 18 19 16,-12 13 6-16,1 6 11 15,4 1 1-15,2 3-11 16,3-3-3-16,4 0 0 15,0-2 0-15,0-6-4 0,0-1-3 16,18-7-54-16,6-8-63 16,3-15-164-16</inkml:trace>
  <inkml:trace contextRef="#ctx0" brushRef="#br0" timeOffset="196436.82">19755 2538 541 0,'0'0'306'0,"0"0"-292"16,0 0-12-16,-2-108 73 16,-15 97 31-16,-10 6-80 15,-6 5-25-15,-9 0 1 16,-6 5 5-16,7 14-6 16,0 1 5-16,10 2-6 0,11 0 0 15,8-4-2 1,8-1-3-16,4-6-1 0,0-5 5 15,0-2 1-15,0-4 0 16,0 0 1-16,4 0-1 16,10 0 6-16,6 0 5 15,0-12-4-15,3-4-1 16,-8 2-1-16,-6 6-5 16,-6 2 6-16,-3 6-5 15,0 0-2-15,0 0-7 16,0 0-5-16,4 14 2 15,2 8 11-15,5 0 2 16,5-1 2-16,-1-1-4 16,3-8 1-16,1-4-2 0,2-5-2 15,6-3-5 1,6 0 8-16,3-7-7 0,-3-18-9 16,-1-7 6-16,-6-8-2 15,-3-9 6-15,-5-3-6 16,-7-11-5-16,-5-4 6 15,-6 7 4-15,0 16-6 16,0 18 13-16,0 18-5 16,0 8 3-16,0 0-10 15,0 31-6-15,-2 11 15 16,-6 13 3-16,-1 10 16 16,-1 1 3-16,4 0-7 15,-3-8 9-15,7-5-11 16,0-9-7-16,2-6 2 15,0-11-5-15,0-4 0 0,0-9-29 16,0-9-39-16,11-5-50 16,4-5-32-16,5-24 23 15,3-8-20-15,-1-9 147 16,4-5 46-16,1 1 53 16,2 1-11-16,2 10-38 15,-4 7 20-15,-2 12 27 16,-8 11-25-16,4 8-10 15,3 1-22-15,5 10-9 16,7 20-3-16,1 8 0 0,-8 0-4 16,-6 2-20-1,-10-2-4-15,-13-1-6 0,0-6 0 16,0-5 3 0,-19-7-4-16,-10-14-77 0,-5-5-113 15,5-13-183-15</inkml:trace>
  <inkml:trace contextRef="#ctx0" brushRef="#br0" timeOffset="196577.62">20471 2079 81 0,'0'0'840'16,"0"0"-840"-16,0 0-90 0,0 0 48 15,0 0 24 1,0 0-86-16,20 115-552 0</inkml:trace>
  <inkml:trace contextRef="#ctx0" brushRef="#br0" timeOffset="197309.25">20721 2480 1013 0,'0'0'26'15,"0"0"-18"-15,0 0-8 16,0 0 29-16,0 0-17 15,0 0 1-15,-9 102-7 16,9-74-4-16,0 1 2 16,0-5-3-16,24-5 0 0,11-5 4 15,8-3-10-15,1-7 5 16,-1-4-18-16,-7 0-4 16,-3-3-2-16,-6-23-1 15,-8-5-12-15,-5-10-4 16,-9-5 21-16,-5-4 17 15,0 2-11-15,-23 6 13 16,-6 10 1-16,-4 16 40 16,2 10 1-16,-3 6-17 15,-1 0 2-15,1 7 2 16,1 18-1-16,4 0-25 16,9 5 11-16,5-1-4 15,10-1-9-15,3-1-2 16,2-5-1-16,0-4 3 15,13-4 0-15,12-5 1 0,8-5 3 16,7-4-4-16,5 0 0 16,1 0 0-16,-1-21-3 15,-5-8-14-15,-4-5 0 16,-7-10-2-16,-5-6 13 16,-8 0-11-16,-5 8-7 15,-6 11 24-15,-3 16 3 16,-2 11 28-16,0 4-15 15,0 0-16-15,0 19-9 16,0 16 9-16,0 5 36 0,0-1-14 16,2 0-8-1,2-11-7-15,3-8-2 0,-3-9-2 16,6-7-3 0,3-4 3-16,18 0 4 0,16-21 0 15,13-11-7-15,3-4-19 16,-5-4-10-16,-10 4 28 15,-8 7 0-15,-11 12 1 16,-9 9 4-16,-9 8 2 16,3 0-3-16,9 17-3 15,-2 20-4-15,0 9 4 16,-6 10-3-16,-10 3-4 16,-5 3-14-16,0-2-115 0,-20-10-216 15</inkml:trace>
  <inkml:trace contextRef="#ctx0" brushRef="#br0" timeOffset="197785.7">17124 3448 881 0,'0'0'0'0,"0"0"-36"16,0 0 36-16,0 0 62 16,0 0-31-16,0 0-7 15,7 0 34-15,53-3 5 16,52-17-29-16,61-7-23 16,59-2-1-16,57-6 3 15,52-1-2-15,52 2-4 16,49-4-4-16,34 2 1 15,8 2-3-15,-12 1 13 0,-44 6-10 16,-63 7-1-16,-76 1-4 16,-83 6 1-16,-86 2-22 15,-80 5-48-15,-61 5-38 16,-101 1-139-16,-63-3-109 16</inkml:trace>
  <inkml:trace contextRef="#ctx0" brushRef="#br0" timeOffset="198675.83">18038 4114 862 0,'0'0'49'0,"0"0"-36"16,0 0 118-16,-27-110-33 15,5 94-49-15,-1 12-31 16,-3 4-16-16,-3 0-2 16,-7 26-1-16,-4 10-1 15,2 10 2-15,5 4-2 16,6 0 2-16,9-1-1 15,9-9-1-15,9-6 1 0,0-13 0 16,5-4-1 0,15-11-1-16,9-6-2 0,9 0 1 15,4-17-5-15,3-6 1 16,-8-7 3-16,-5-2 5 16,-8 0 2-16,-11 3 0 15,-5 10-1-15,-6 5 3 16,-2 5 3-16,0 6 7 15,0 3-10-15,0 0 10 16,0 0-14-16,0 0-9 16,4 16 3-16,11 8 6 15,6 0 2-15,6 0 2 16,6-2 0-16,2-8-4 16,10-5 0-16,6-9-10 15,5 0-7-15,-2-19-7 16,-6-11-7-16,-9-7 14 15,-11-2 9-15,-10-3-5 0,-11-2-3 16,-7 3 1-16,0 10-5 16,-25 8-21-16,-3 11 37 15,-1 10-5-15,2 2 9 16,4 0 0-16,5 18 1 16,9 9-1-16,9 5-2 15,0 4 2-15,5 4 5 16,20 0 4-16,1 4 4 15,1 0 5-15,-4-4-6 16,-4 3-5-16,-10-8 2 0,-4-3-9 16,-5-4-2-16,0-6 0 15,0-4-25-15,0-8-30 16,0-5-65-16,0-5-72 16,9 0 13-16,20-11-137 15</inkml:trace>
  <inkml:trace contextRef="#ctx0" brushRef="#br0" timeOffset="199536.87">18776 4225 828 0,'0'0'119'15,"0"0"-92"-15,0 0 49 16,0 0 14-16,0 0-47 16,0 0-32-16,40-40-11 0,-27 36 1 15,11-2-1-15,7-5-2 16,3 0 0-16,1-5-6 15,-4-7 1-15,-6 1 4 16,-7-2 3-16,-9 2-3 16,-9 6 2-16,0 2-11 15,0 8-3-15,-27 5-1 16,-8 1 16-16,-12 0 2 16,-4 14 6-16,1 7 1 15,6 5 0-15,13 0-3 16,9 2-5-16,13-1 3 15,9 1-4-15,0 2 2 0,19-4 2 16,16 2-1 0,4-6 1-16,3-2 1 0,1-6-3 15,-5-8-1-15,0-6-1 16,-1 0-4-16,2-6-5 16,5-18-8-16,2-6-4 15,-1-8 7-15,5-3 5 16,-4-3-1-16,-1 3-10 15,-5 4-6-15,-7 15 15 16,-8 10-3-16,-5 12 14 16,-4 0-1-16,-3 12-5 15,-4 9 2-15,-5 0 0 16,1 2 3-16,-5-3-2 16,0-8 1-16,0-5 0 15,0 0-2-15,0-7 2 16,0 0 2-16,0 0 14 15,-5 0 20-15,-6-12-17 0,-7-5-15 16,-2 0 8-16,-3-2-4 16,-2 1-2-16,-2 5-3 15,-2 2 0-15,2 6 5 16,0 5-5-16,4 0 5 16,2 5 2-16,-2 23 0 15,3 8 3-15,5 7 10 16,3 0-9-16,3 2-4 15,7-5-3-15,2-4-5 16,0-11 0-16,0-6-3 0,2-7 3 16,17-6 4-16,4-6-2 15,11 0 5-15,2-10-7 16,4-14-19-16,-2-8 2 16,-7-2 6-16,-4-3 6 15,-7 6 3-15,-7 6 2 16,-6 12 4-16,-2 8 7 15,-3 5 5-15,4 0-16 16,7 23 1-16,8 9-1 16,8 8 9-16,6 0-7 15,1-7 0-15,4-2-2 16,5-13-9-16,8-18-65 16,12 0-159-16</inkml:trace>
  <inkml:trace contextRef="#ctx0" brushRef="#br0" timeOffset="200485.48">13293 2921 682 0,'0'0'80'0,"0"0"-40"16,0 0 61-16,0 0 16 16,-97-106-36-16,61 102-53 15,-14 4-27-15,-10 0 2 16,-5 12 8-16,5 16 3 15,13 6-4-15,11 4-9 16,16 5-2-16,13-6-1 16,7-2-3-16,9-7 5 15,34-8-1-15,15-12 1 16,13-8-8-16,12 0-9 16,-4-30-2-16,0-13 1 0,-11-7 2 15,-9-8 4 1,-13-9 12-16,-10-4 0 0,-18-8 0 15,-18-4-1-15,0 4-10 16,-20 15-12-16,-7 21 16 16,3 29 7-16,-1 14 5 15,0 8-5-15,0 37 2 16,2 17 4-16,4 17 17 16,15 9-6-16,4 8 4 15,0 2-1-15,15-2-17 16,8-4-2-16,-1-6-1 15,1-11-30-15,-2-9-60 16,2-13-105-16,6-19-116 16</inkml:trace>
  <inkml:trace contextRef="#ctx0" brushRef="#br0" timeOffset="201622.83">13657 2985 775 0,'0'0'88'15,"0"0"-51"-15,0 0-4 16,0 0 35-16,0 0-28 16,116-91-28-16,-87 76-11 15,-2-1 2-15,-7-2 0 16,-2-4 3-16,-9 0-5 16,-6 0 0-16,-3-2-2 15,0 7-10-15,-17 2 7 0,-9 5 2 16,-8 10 4-16,-1 0-3 15,-3 0 4-15,0 20 2 16,0 10 5-16,2 8 2 16,5 5 9-16,12 2-5 15,7-1 0-15,12-4-16 16,0-3 1-16,2-8 2 16,21-4 1-16,6-10-3 15,8-4-1-15,5-11 7 16,6 0-1-16,1-7-1 15,-3-16-1-15,2-10-4 16,-9-2 0-16,-5-5-4 0,-7-3-15 16,-10-1 5-16,-8 6 0 15,-6 7 2-15,-3 14 8 16,0 11-4-16,0 6 0 16,0 0 6-16,0 6-9 15,0 17 11-15,0 7 12 16,-3-3 2-16,1 2 5 15,0-4-7-15,2-3-6 16,0-4-3-16,0-1-3 16,0-8 2-16,0-5-1 15,2-4-1-15,11 0 2 16,8 0 5-16,5-10-6 16,6-14-1-16,-1-4-8 15,-2-4 2-15,0 0 3 16,-5-2-7-16,-6 6-4 0,-5 10 10 15,-6 8 4-15,-5 8 0 16,-2 2-2-16,0 0-9 16,3 10-4-16,3 14 15 15,3 4 5-15,5 0 3 16,-2 0 3-16,5-6-7 16,0-1-3-16,-1-8 1 15,1-4 3-15,8-8-5 16,4-1-4-16,11 0-7 15,9-22-17-15,3-7-5 16,-2-8 13-16,0-5 8 16,-11-2 2-16,-7-2 6 0,-16 2-1 15,-14 5-21-15,-2 14 8 16,-25 12-36-16,-12 13 10 16,-2 0 24-16,3 5 20 15,12 17-1-15,9 4 2 16,15 7-2-16,0 0 4 15,10 3 7-15,22 2 10 16,6 5 1-16,2-2-5 16,-4 1 0-16,-5 1-3 15,-9-6-5-15,-11-2 3 16,-11-7-11-16,0-6 2 0,-11-8 7 16,-16-10 5-1,-4-4 6-15,0-4 1 0,4-23-13 16,14-10-8-16,13-7-24 15,0-9-16-15,31-1 8 16,18-2-35-16,5 6 12 16,-3 6 40-16,0 14 15 15,-8 13 37-15,-10 10 16 16,-11 7-4-16,-6 0 0 16,-6 14-35-16,0 16-1 15,-3 4 8-15,-5 2-12 16,-2 1-7-16,0-6-2 15,0-6 2-15,-2-7-2 16,-5-7-43-16,-3-7-45 0,0-4-98 16,-3-8-145-16</inkml:trace>
  <inkml:trace contextRef="#ctx0" brushRef="#br0" timeOffset="201770.13">14984 2232 817 0,'0'0'0'0,"0"0"-9"16,0 0-137-16,0 0 121 15,0 0 13-15,0 0-145 16</inkml:trace>
  <inkml:trace contextRef="#ctx0" brushRef="#br0" timeOffset="201968.22">15186 2370 495 0,'0'0'237'0,"0"0"-132"16,0 0-35-16,0 0 0 16,0 0-67-16,0 0 13 15,18 51-11-15,-18 8 15 16,0 5-4-16,0 5-7 16,0 0 1-16,4-2-7 15,7-3-2-15,-6-4-1 16,-5-6-26-16,0-8-66 15,0-12-124-15,-11-14-106 16</inkml:trace>
  <inkml:trace contextRef="#ctx0" brushRef="#br0" timeOffset="202505.08">15068 2704 742 0,'0'0'84'16,"0"0"-53"-16,0 0-5 0,109-117 45 15,-71 99-23 1,-3 3-36-16,-6 7-7 16,-4 3-4-16,-4 2-1 15,-11 2 1-15,-3 1-2 16,-5 0-4-16,-2 0-3 16,0 0-3-16,2 0 0 15,2 9 11-15,4 3 0 16,-2-4 2-16,-1-1 2 15,-3-6-1-15,0-1-2 0,2 0 8 16,6 0 0-16,5 0-1 16,5-4-5-16,2-9-3 15,1-3-11-15,-3-1 0 16,0 1 2-16,-2 2 8 16,-4-2 1-16,-2 2 1 15,-5 2 4-15,-3 2 3 16,-2 6 1-16,-2 0 9 15,0 4 13-15,0 0-15 16,0 12-16-16,0 32 3 16,0 26 15-16,0 24 25 15,10 17-10-15,12 9-11 16,-4-2 0-16,-14-7-3 16,-4-9-6-16,-11-14-13 0,-26-19 1 15,-13-21-1-15,-10-24 2 16,-11-24-2-16,-5-4-11 15,0-41-23-15,12-9-20 16,17-10-18-16,26-7-51 16,21-9-130-16,12-5-190 15</inkml:trace>
  <inkml:trace contextRef="#ctx0" brushRef="#br0" timeOffset="202723.56">15952 2664 1113 0,'0'0'64'16,"0"0"-64"-16,121-47 0 15,-81 38 0-15,-11 5 0 16,-11 4-49-16,-14 0-84 15,-4 4-82-15,-18 11-135 0</inkml:trace>
  <inkml:trace contextRef="#ctx0" brushRef="#br0" timeOffset="202825.32">15952 2664 821 0,'30'138'106'0,"5"-138"-97"15,3 0-5-15,-3-1-4 16,-10-6-20-16,-11-6-284 15</inkml:trace>
  <inkml:trace contextRef="#ctx0" brushRef="#br0" timeOffset="212888.39">7457 14640 263 0,'0'0'333'0,"0"0"-283"0,0 0-4 16,0 0 84-16,0 0-19 16,0 0-38-16,0 0-40 15,20 0-5-15,0 0-1 16,16 0-8-16,17-4-15 16,11 1-2-16,8-8 1 15,-1 5-3-15,-4 4 1 16,-9 2-1-16,-16 0-7 15,-17 0-27-15,-21 0-22 16,-4 4-46-16,-31 14-34 0,-34 2-10 16,-14 4 9-1,-6-2-60-15,4-2 21 16,21-6 176-16,20-6 34 16,20 0 85-16,13-8-1 0,7 0 15 15,0 0 17-15,18 0-3 16,20 0-80-16,14-4-25 15,12-4-12-15,7 4-17 16,-4 2-13-16,-9 2-14 16,-23 0-41-16,-19 0-53 15,-16 6-98-15,-4-2-257 16</inkml:trace>
  <inkml:trace contextRef="#ctx0" brushRef="#br0" timeOffset="-213076.2">6118 14297 243 0,'0'0'326'16,"0"0"-287"-16,0 0-15 15,0 0 98-15,0 0-36 0,0 0-45 16,0 0-28-16,69-38-13 16,-69 38 2-16,2 0 2 15,7 0-2-15,13 0 1 16,18 0 3-16,18 0 1 15,11 0-5-15,-1 0 2 16,-13 0-2-16,-15 0-2 16,-20 0 0-16,-13 0-4 15,-7 5-21-15,-14 2-39 16,-32 7-12-16,-26-2-21 16,-12 2 23-16,-5-2 8 15,13-2 5-15,25-4 50 16,24-4 11-16,27-2 39 15,0 0 48-15,49-2 2 0,15-10 0 16,19 1-8-16,0 3-34 16,-8-1-2-16,-17 7-23 15,-16 2-15-15,-15 0-7 16,-15 0-21-16,-12 8-52 16,-10 3-108-16,-32 2-72 15</inkml:trace>
  <inkml:trace contextRef="#ctx0" brushRef="#br0" timeOffset="-137599.39">12046 5107 730 0,'0'0'131'0,"0"0"-131"16,0 0-19 0,0 0 19-16,0 0 64 0,0 0-20 15,-120 10-37-15,80-10-1 16,3-16 14-16,5-10 23 15,10-8-11-15,6-9 4 16,11-8-18-16,5-4-15 16,8-1-3-16,34 4-9 15,16 8-7-15,9 11 2 16,6 12 4-16,3 13 10 16,-3 8 1-16,-6 6-1 15,-11 26-1-15,-15 13 0 16,-20 14-4-16,-21 18-1 15,-2 10-1-15,-44 2 7 16,-22 4 0-16,-9-7 0 0,-2-2-21 16,10-3-20-16,13-1-56 15,19-11-109-15,16-4-39 16</inkml:trace>
  <inkml:trace contextRef="#ctx0" brushRef="#br0" timeOffset="-137299.53">12185 6385 579 0,'0'0'94'0,"0"0"-77"16,0 0 41-16,0 0 60 15,0 0-15-15,0 0-44 16,-141 7-47-16,108-29-11 15,6-4-1-15,14-8-7 16,11 0-3-16,2-2 1 16,0 5 9-16,19 4 4 15,8 9 7-15,-2 10 1 16,-2 8 2-16,-8 0-14 16,-7 26-9-16,-8 16-5 15,0 8-47-15,-10 4-105 16,-20-1-178-16</inkml:trace>
  <inkml:trace contextRef="#ctx0" brushRef="#br0" timeOffset="-136775.04">12686 5554 903 0,'0'0'143'0,"0"0"-127"15,0 0-11-15,0 0 19 16,192-48 20-16,-78 34-27 16,12 2-12-16,8 6 4 15,-18 2-9-15,-27 4 0 16,-35 0-32-16,-52 0-83 15,-20 14-229-15,-62-1-170 16</inkml:trace>
  <inkml:trace contextRef="#ctx0" brushRef="#br0" timeOffset="-133465.37">14027 5193 613 0,'0'0'96'16,"0"0"-48"-16,0 0-1 15,0 0 64-15,0 0-34 16,0 0-77-16,0 42 4 16,0 29-4-16,0 19 35 15,-11 12-6-15,0 6-16 16,5 1 9-16,-2-3-5 15,4-4-11-15,4-5-4 0,0-7 0 16,0-10-2 0,0-10-3-16,0-14-34 0,0-13-55 15,0-16-84-15,0-19-63 16,4-8-118-16</inkml:trace>
  <inkml:trace contextRef="#ctx0" brushRef="#br0" timeOffset="-130847.3">14016 5547 601 0,'0'0'79'0,"0"0"-52"16,38-124-1-16,3 93 63 0,7 3-12 15,8 10-35-15,0 8-16 16,-2 10-3-16,-10 0 3 15,-5 16-13-15,-5 14-10 16,-9 11 0-16,-12 8-3 16,-13 7 0-16,0 2 0 15,-33-2 3-15,-21-3 1 16,-6-9-4-16,-2-12 0 16,10-14-15-16,17-9-8 15,17-9-15-15,18 0 7 16,0-14 24-16,20-17-12 15,20-4-8-15,16-1 13 16,6 4 14-16,-2 5 0 0,0 4 15 16,-10 7 2-16,-10 9 0 15,-11 7 7-15,-9 0-5 16,-7 4-10-16,-2 24-6 16,-4 8 7-16,-5 8 4 15,-2 3 4-15,0 3-12 16,0-1 4-16,0-5-6 15,0-6-1-15,11-10-2 16,16-6-1-16,11-11-3 16,11-11 1-16,9 0-5 15,-3-17 1-15,3-16 5 16,-6-10 1-16,-10-6 0 0,-9-2 2 16,-15-7-2-1,-11-5-6-15,-7 2 4 0,-15-1 1 16,-26 9-6-16,-8 15 6 15,-9 14-2-15,0 15 3 16,-2 9 0-16,-4 0 4 16,3 21 5-16,5 13 2 15,10 8 3-15,15 4-7 16,15 3 3-16,16-1 0 16,0-2-5-16,18-4 2 15,22-6-4-15,12-4 4 16,8-10-1-16,4-8-1 15,3-8-3-15,-5-6-2 0,-8-4-7 16,-6-24-11 0,-7-11 4-16,-7-16-3 0,-5-14-4 15,-10-9-22 1,-9-4 1-16,-10-1 8 0,0 10 10 16,-8 13 13-16,-13 18 11 15,-2 17 2-15,5 21 0 16,1 4 1-16,-2 25-2 15,2 26 1-15,5 20 21 16,4 19-7-16,8 10 2 16,0 13 1-16,0-3 4 15,8-4 1-15,4-7-17 16,-1-13-1-16,-5-14-1 16,-6-10-1-16,0-18 0 0,0-16-4 15,0-16-10 1,0-12-4-16,0 0 14 0,-2-29-2 15,-6-18 1-15,-1-11-14 16,4-11 10-16,5-11-4 16,0-10-22-16,9-10-6 15,13-2-12-15,7 4 15 16,4 17 30-16,8 20 2 16,-3 24 2-16,1 21 26 15,-5 12-4-15,-1 4-3 16,1 13-12-16,0 25 1 15,-3 11-1-15,-10 2-7 16,-11 5 1-16,-10-2-2 0,-20-4-2 16,-28-4-10-16,-9-12-19 15,-7-10-14-15,6-13-3 16,11-11 6-16,15 0 3 16,22-7 11-16,10-19 18 15,4-6-4-15,31-3 15 16,17 2 6-16,6 3 2 15,7-1 3-15,-3 9 20 16,-6 6-14-16,-10 9-10 16,-8 7 15-16,-11 0 16 15,-7 6-7-15,-5 18-18 16,-5 9 1-16,-6 5 4 16,-4 5 8-16,0 1 1 15,0-1-10-15,0-8-9 0,0-1-5 16,0-12 1-16,0-6-1 15,11-10 4-15,13-6-2 16,14 0 2-16,9-2 2 16,0-18-6-16,-2-8-2 15,-8-4 6-15,-10-4-7 16,-12-2-9-16,-8-2-6 16,-7-5-10-16,0 5-18 15,0 11 20-15,-7 11 23 16,3 9 5-16,0 9 3 15,2 0-5-15,-1 0 2 16,-1 19 16-16,0 6 7 16,4 6-4-16,0-1 0 15,0 0-7-15,0-4 2 16,6-5-7-16,9-2 1 0,4-5-6 16,0-2-1-16,6-4 4 15,2-2-8-15,2-4 3 16,0-2-2-16,-5 0-1 15,1 0-2-15,-1-18-7 16,3-6-14-16,0-10-3 16,2-10-6-16,-5-6 14 15,-3-9 15-15,-6-3-3 16,-7 4-2-16,-3 13-8 16,-5 9 11-16,0 19 3 0,0 11 9 15,0 6-7-15,0 0-2 16,-5 2-6-16,-8 22 3 15,-3 9 3-15,-1 8 7 16,3 3-4-16,8 4 9 16,1 2-4-16,5 0 11 15,0 3-12-15,7-6 2 16,13 1-8-16,7-7 5 16,4-5-3-16,1-4-1 15,1-8-1-15,-2-7-1 16,0-8-4-16,0-7-8 15,3-2-1-15,1 0-4 16,1-11 4-16,-1-16-5 16,2-7 4-16,-8-5-4 15,-6-9-4-15,-6-3 4 0,-9 0 7 16,-6-2 7-16,-2 11 3 16,0 7 1-16,-2 13 1 15,-6 10 21-15,-1 8-6 16,-3 4-2-16,-1 0-14 15,-5 11 4-15,-5 9 19 16,0 6 0-16,0 1-6 16,3 4-7-16,7-3 0 15,1-2-8-15,6 0-1 16,6-1-1-16,0-2 0 16,0-1 5-16,0-4-5 15,13-4 0-15,0-5-7 0,3-3-2 16,0-6-7-16,0 0-5 15,1-3 4-15,-1-15 4 16,-5-3 9-16,0 2-2 16,-4 3 3-16,-3 4 2 15,-2 8 1-15,-2 3 3 16,0 1 3-16,3 0-3 16,-1 0 6-16,4 1-6 15,6 15 2-15,3 4 10 16,6-2 5-16,0-2-10 15,2-4-4-15,1-4 2 16,1-5 0-16,2-3-7 16,2 0-1-16,2-15-10 15,-2-13-12-15,-9-9-8 16,-6-6-20-16,-6-8-23 0,-6-5-12 16,-2-8 33-16,0-2-19 15,0-2-15-15,-6 12 10 16,-8 18 44-16,1 20 32 15,4 18 54-15,0 2-44 16,-2 34-10-16,2 22 68 16,0 14 12-16,0 17-22 15,5 5 10-15,2-2-13 16,2-6-19-16,0-10-8 16,0-8-13-16,0-13-9 0,0-12-4 15,4-14-2-15,0-13 0 16,1-10-40-16,-3-6-43 15,0-10 44-15,-2-24 8 16,0-13-47-16,0-8 42 16,3-10 6-16,3-5-9 15,3-2 19-15,9 4 20 16,6 11 60-16,5 14 19 16,4 13-6-16,6 18 39 15,3 12-21-15,3 0-38 16,1 23-20-16,0 16-8 15,-11 5-11-15,-11 6-14 16,-13 0 0-16,-11-2-12 16,0-4-34-16,-20-5-45 0,-13-16-76 15,-5-13-84-15</inkml:trace>
  <inkml:trace contextRef="#ctx0" brushRef="#br0" timeOffset="-130698.84">17274 5372 650 0,'0'0'29'16,"0"0"-29"-16,0 0-137 0,0 0 116 16,11 102-64-1</inkml:trace>
  <inkml:trace contextRef="#ctx0" brushRef="#br0" timeOffset="-129900.55">17675 5815 996 0,'0'0'91'15,"0"0"-91"-15,0 0-25 16,0 0 25-16,0 0 22 0,0 0-20 15,-52 92-1-15,35-56 3 16,10-1-1 0,7-6-3-16,0-1 0 15,0-6 2-15,13-4-1 16,10-7 1-16,-1-5-2 0,0-6-9 16,-1 0-6-16,0 0-6 15,0-23-7-15,-3-7 4 16,-3-6-5-16,-7-8 17 15,0-10-6-15,-8-6-12 16,0-1 19-16,-8 2 5 16,-13 13-10-16,-6 14 16 15,2 16 39-15,-2 12-11 16,-2 4-13-16,0 1-5 16,0 24 3-16,6 7 3 0,2 4-5 15,5 0-1-15,10 2-1 16,4-4-2-1,2-4-1-15,0-4-5 0,8-6 1 16,10-3 3-16,1-8-4 16,4-1 3-16,4-6-4 15,4-2 0-15,5 0 0 16,3-7-15-16,-2-18 3 16,3-3 3-16,-2-8-3 15,-2-4-7-15,-2-4 3 16,-5-4 12-16,-8 6-4 0,-3 10 8 15,-11 11 0 1,-3 13 6-16,-4 8 12 0,0 0-18 16,0 17-1-16,0 16 1 15,0 10 31-15,0 2-13 16,0-2 0-16,0-3 0 16,0-8-15-16,7-9 6 15,4-4-6-15,4-7 2 16,2-7 2-16,5-5-6 15,4 0 2-15,8-13-3 16,2-18-13-16,4-11-2 16,4-3-19-16,5-7-9 15,3 2 16-15,0 6 24 16,-2 8-1-16,-3 18 4 0,-7 13 18 16,-7 5-4-1,-2 18-12-15,-1 20-2 0,-1 15-4 16,-3 7-7-16,1 0-61 15,-1-6-193-15</inkml:trace>
  <inkml:trace contextRef="#ctx0" brushRef="#br0" timeOffset="-129467.91">19504 5372 968 0,'0'0'119'0,"0"0"-113"16,0 0-6-16,0 0 0 16,0 0 13-16,-105 170 26 15,72-67-18-15,6 5-7 16,14-4 3-16,13-4-8 15,0-10-2-15,22-3-5 16,15-12-2-16,11-10-3 16,5-9-32-16,14-9-36 15,6-10-74-15,8-12-134 16,2-16-255-16</inkml:trace>
  <inkml:trace contextRef="#ctx0" brushRef="#br0" timeOffset="-128753.02">20050 5792 709 0,'0'0'231'0,"0"0"-187"16,0 0-27 0,0 0 44-16,0 0-17 0,0 0-43 15,18 57 7-15,-18-13-3 16,0-1 0-16,0-1-5 15,0-9 0-15,0-6-28 16,15-11-45-16,6-14-81 16,0-2-117-16</inkml:trace>
  <inkml:trace contextRef="#ctx0" brushRef="#br0" timeOffset="-128483.71">20154 5568 833 0,'0'0'78'0,"0"0"-78"0,0 0 16 15,0 0 86-15,0 0-38 16,0 0-41-16,-48-42-10 16,32 13-4-16,3-2 14 15,6 3-20-15,5 1-2 16,2 10-2-16,0 3 1 15,0 7-2-15,9 7-6 16,4 0-20-16,5 5-12 16,2 23-3-16,-5 12-33 15,-6 6-71-15,-9 4-119 16</inkml:trace>
  <inkml:trace contextRef="#ctx0" brushRef="#br0" timeOffset="-127456.92">20284 5823 596 0,'0'0'353'15,"0"0"-341"-15,0 0-9 16,0 0 40-16,0 0 39 16,0 0-75-16,2 72 0 15,-4-42 9-15,-7-3-6 16,2-6-6-16,3-6-3 0,2-8 1 15,2-7-2-15,0 0-3 16,0 0-1-16,0-7 0 16,20-22-5-16,2-2-33 15,4-11 8-15,-1 5 7 16,-2 1 17-16,0 7 10 16,-4 8 1-16,-3 9 15 15,-3 8 2-15,-7 4 1 16,3 0-19-16,0 10-2 15,2 14 2-15,3 2 2 16,-1-2-2-16,0 0 5 16,5-6-2-16,3-2-2 15,8-4 5-15,11-6 0 0,4-2-6 16,7-4 0-16,1 0-6 16,-4 0-12-16,-3 0-9 15,-9-12-6-15,-7-6-8 16,-12-4 10-16,-5-6 12 15,-12-5 6-15,0 0 4 16,-2 3 9-16,-17 6 2 16,2 8 34-16,-3 6-6 15,-3 6 4-15,-4 4-16 16,-2 0-7-16,-4 5 3 16,0 16 12-16,-1 3-13 15,5 6-3-15,5 4-2 16,6 2 3-16,9 0-2 15,4-4 3-15,5-3-7 0,0-5-3 16,17-4-1-16,7-8-1 16,12-7 3-16,4-5-3 15,1 0-23-15,2-16-28 16,-5-14 3-16,-2-8 14 16,-10-6 6-16,-3-10 10 15,-8-8 2-15,-5-10-4 16,-8-4 11-16,-2 9-33 15,0 17 38-15,-4 23 4 16,-6 16 35-16,-1 11-11 16,0 0-20-16,-7 6 0 15,-4 20 21-15,0 11 6 16,2 13-5-16,4 7 1 16,7 4 2-16,7-1-2 15,2-2-10-15,0-8-10 0,4-8 3 16,14-8-9-16,0-10 5 15,8-4-6-15,1-9-5 16,7-8-11-16,3-3-11 16,-3 0-28-16,2-14-7 15,-5-12-4-15,0-8 3 16,-5-6 0-16,-1-6 38 16,-7 4 19-16,-5 10 6 15,-5 14 16-15,-6 11 79 16,-2 7-46-16,0 0-28 0,0 12-19 15,0 11 8 1,2 6 38-16,0 2-29 16,2-3-4-16,1-4-6 0,-1-2-5 15,0-6-4 1,-1-1-61-16,2-14-103 0,-3-1-141 16</inkml:trace>
  <inkml:trace contextRef="#ctx0" brushRef="#br0" timeOffset="-127321.35">21309 5404 880 0,'0'0'0'16,"0"0"-34"0,0 0-164-16,0 0 127 0,0 0-237 15</inkml:trace>
  <inkml:trace contextRef="#ctx0" brushRef="#br0" timeOffset="-126877.52">21739 5779 837 0,'0'0'215'0,"0"0"-194"15,0 0-18-15,0 0 60 16,0 0-20-16,0 0-43 15,-81-93 0-15,39 93-1 16,5 11 1-16,0 10 0 0,4 9 0 16,7 1 0-16,6 1 0 15,6-2-1-15,9-2 2 16,5-4-2-16,0-6 1 16,0-4-4-16,10-4-12 15,9-6-11-15,8-4-8 16,2 0-1-16,2-5-1 15,3-18-6-15,-5-3 12 16,-2 0 20-16,-7 2 9 16,-7 10 2-16,-7 6 36 15,-3 6 0-15,-3 2-4 16,2 0-24-16,0 0-8 16,5 12-7-16,0 10 7 15,-3 0 4-15,5 0 2 0,3-2-6 16,5-1 0-16,8-6 0 15,4-1-8-15,6-4-25 16,8-2-44-16,-3-6-102 16,-5 0-145-16</inkml:trace>
  <inkml:trace contextRef="#ctx0" brushRef="#br0" timeOffset="-126673.27">22175 5865 861 0,'0'0'7'0,"0"0"-6"0,0 0 21 16,0 0 55-16,-42 138-35 16,31-95-33-16,4-3-9 15,7 0-36-15,0-10-137 16,2-14-329-16</inkml:trace>
  <inkml:trace contextRef="#ctx0" brushRef="#br0" timeOffset="-126286.5">23156 5534 865 0,'0'0'270'16,"0"0"-266"-16,0 0-4 16,0 0 0-16,0 0 12 15,-137 94 10-15,71-30-9 16,1 3-7-16,15-3-5 16,13-6 0-16,8-3-2 15,16-2-11-15,7-10-53 16,6-9-91-16,0-21-132 15,0-13-110-15</inkml:trace>
  <inkml:trace contextRef="#ctx0" brushRef="#br0" timeOffset="-126090.87">22774 5434 1041 0,'0'0'86'16,"0"0"-86"-16,99 116 0 15,-50-39 5-15,0 3 20 16,-1-2-12-16,2-4-11 16,1-8 0-16,5-10-2 15,11-8-8-15,13-8-39 16,13-13-87-16,3-19-221 16</inkml:trace>
  <inkml:trace contextRef="#ctx0" brushRef="#br0" timeOffset="-125017.84">23790 4904 465 0,'0'0'98'0,"0"0"-37"16,0 0 2-16,0 0 44 15,0 0-19-15,0 0-29 16,37-63-36-16,-26 70-15 16,11 42-5-16,11 35 15 15,16 30 16-15,2 26 12 0,-1 19-28 16,-12 6-15 0,-18 1-2-16,-20-2-1 0,-5-10-2 15,-48-13-8-15,-21-16-42 16,-20-17-17-16,-6-18-37 15,-4-19-62-15,7-27-46 16</inkml:trace>
  <inkml:trace contextRef="#ctx0" brushRef="#br0" timeOffset="-124485.45">24596 6167 1015 0,'0'0'75'15,"0"0"-75"-15,0 0-5 16,0 0 5-16,0 0 65 16,0 0-61-16,-54-27-4 15,25 1-7-15,8 0 7 16,13 7 0-16,8 6 0 0,0 7-14 15,0 6 4-15,20 0 0 16,7 6-31-16,4 20-3 16,-9 8-38-16,-22-4-120 15,-7-10-147-15</inkml:trace>
  <inkml:trace contextRef="#ctx0" brushRef="#br0" timeOffset="-113195.45">20995 7395 181 0,'0'0'791'0,"0"0"-791"0,0 0-75 16,-92 122 75-16,45-67 22 16,1 3-5-16,-1 0-7 15,5-3-3-15,4-8-4 16,7-7-3-16,4-10-35 16,4-16-208-16,3-14-174 15</inkml:trace>
  <inkml:trace contextRef="#ctx0" brushRef="#br0" timeOffset="-113008.84">20698 7353 1058 0,'0'0'18'0,"0"0"-18"0,0 0-1 16,0 0 1-1,83 139 42-15,-43-56-15 0,2 3-22 16,5 2-4-1,-1-3-2-15,4-5-33 0,1-12-72 16,0-12-149-16,5-20-222 16</inkml:trace>
  <inkml:trace contextRef="#ctx0" brushRef="#br0" timeOffset="-112839.33">21781 7682 967 0,'0'0'55'0,"0"0"-55"0,0 0-2 16,0 0 0-16,0 0 2 15,0 0-66-15,107 67-131 16,-136-44-118-16</inkml:trace>
  <inkml:trace contextRef="#ctx0" brushRef="#br0" timeOffset="-112702.62">21721 7958 786 0,'0'0'91'0,"207"0"-91"16,-126 0-56-16,-21-1-47 16,-22-6-96-16</inkml:trace>
  <inkml:trace contextRef="#ctx0" brushRef="#br0" timeOffset="-112457.04">22550 7507 1113 0,'0'0'57'15,"0"0"-57"-15,0 0-35 0,0 0 35 16,0 0 2 0,0 147 5-16,-9-75-6 0,2 1-1 15,7-4-26-15,0-5-59 16,0-15-114-16,9-15-238 16</inkml:trace>
  <inkml:trace contextRef="#ctx0" brushRef="#br0" timeOffset="-112050.03">23013 7474 875 0,'0'0'70'0,"0"0"-70"0,163-93 0 16,-110 79 12-16,-1 12 38 15,-8 2-23-15,-1 4-24 16,-10 20-3-16,-10 8 0 16,-15 2-5-16,-8 2-1 15,-35-2-47-15,-30-2 8 16,-18-3-54-16,1-3-48 16,15-6 4-16,25 0-6 15,28 0 48-15,14 3 101 16,27 0 41-16,22 5 85 0,7-2-15 15,4 1-22 1,-5 0 7-16,-7-1-22 0,-17 3-20 16,-14-4-6-16,-12 3-22 15,-5-1-23-15,-20-4-3 16,-32-4-10-16,-19-11 8 16,-13-8-6-16,-4 0-50 15,11-14-57-15,21-16-60 16,34-9-88-16</inkml:trace>
  <inkml:trace contextRef="#ctx0" brushRef="#br0" timeOffset="-111844.84">24228 7433 920 0,'0'0'42'15,"0"0"-41"-15,122 0 2 16,-95 2-2-16,-7 4-1 16,-4 5-67-16,-8-2-64 15,-8 2-3-15,0-4-62 16</inkml:trace>
  <inkml:trace contextRef="#ctx0" brushRef="#br0" timeOffset="-111477.98">23882 7543 752 0,'0'0'254'0,"0"0"-254"16,0 0 0-16,0 106 9 16,0-71 35-16,0 3-18 15,0 0-17-15,0-4-7 16,0-4 1-16,-2-10-2 15,2-8-1-15,0-8-20 16,0-4-2-16,0 0 22 16,22-17 2-16,16-12-2 15,11-1-2-15,9 3 1 16,7 8 2-16,1 7 2 16,-5 10 7-16,-12 2 17 15,-11 8-9-15,-14 21-7 0,-11 14-10 16,-13 6-1-16,-4 2-1 15,-40 2-5-15,-30-7 6 16,-26-8 7-16,-16-14-7 16,-5-10-31-16,17-14-34 15,23 0-90-15,33-20-208 16</inkml:trace>
  <inkml:trace contextRef="#ctx0" brushRef="#br0" timeOffset="-107738.27">11224 13491 878 0,'0'0'61'0,"0"0"-60"16,0 0-1-16,0 0 21 15,3 149 36-15,-3-67-13 16,0 2-13-16,2-1-9 16,5-4-4-16,1-4-11 15,6-13-3-15,-3-6-4 0,0-8 0 16,-5-12-17-16,2-12-42 15,-6-12-40-15,0-10-36 16,0-2-6-16,-2-12 68 16,0-18-110-16,0-3-32 15</inkml:trace>
  <inkml:trace contextRef="#ctx0" brushRef="#br0" timeOffset="-105158.02">11282 13753 355 0,'0'0'154'15,"0"0"-87"-15,41-101-6 16,-8 76 33-16,9 6 17 0,8 4-65 16,-2 8-18-16,-1 3-2 15,-3 4 3-15,-10 0-13 16,-5 4-7-16,-9 18-8 16,-13 3-1-16,-7 10-2 15,-3-4 1-15,-32 6 1 16,-17-3 2-16,-6-4 4 15,-2-4-6-15,7-8-18 16,15-6-16-16,14-4-18 16,14-8-25-16,10 0 9 15,0-12 36-15,6-12-12 16,20-4 18-16,12 0 25 16,11 2 1-16,2 6 21 15,7 2 12-15,0 7 2 16,-7 5 5-16,-10 6-10 0,-12 0 0 15,-10 12-15 1,-5 12 1-16,-5 7-9 0,-7 2 2 16,-2 2 4-16,0-1 16 15,0-4 2-15,-7-6-9 16,5-5-11-16,2-8 1 16,0-3-6-16,7-6 2 15,22-2 5-15,11 0-5 16,11 0-8-16,3-14-1 15,1-4-12-15,-6-6-11 16,-7-2-7-16,-11-5-3 16,-10-2 10-16,-13-3 2 15,-8-6-15-15,-8 3-10 0,-28 6 22 16,-7 8 20-16,-1 11 5 16,0 13 13-16,1 1 11 15,3 4 15-15,-2 18 3 16,2 6 0-16,6 3 1 15,9 5-16-15,13-7-3 16,9 0 1-16,3-2-1 16,0-5-15-16,18-4 3 15,18-4-6-15,8-6 5 16,8-5-6-16,-2-3-5 16,4 0-6-16,-4-12-15 15,-2-15-9-15,-1-7 2 0,-5-10-3 16,-6-8 4-1,-5-9 8-15,-11-2 8 0,-11-2-2 16,-9 11 9-16,0 14 4 16,0 17 8-16,-9 12 18 15,-4 11-2-15,-1 6-18 16,-3 32 3-16,-3 20 19 16,2 14 8-16,2 10-5 15,5 0-4-15,4-5-5 16,7-9-6-16,0-6-5 15,0-12-1-15,0-5-8 16,0-17-2-16,2-8-2 16,1-10 0-16,-1-9-13 0,-2-1-3 15,0 0 7-15,3 0 6 16,-3-22-8-16,2-10-26 16,-2-8 21-16,4-6 9 15,3-16-9-15,1-8-4 16,8-8-10-16,2 2 8 15,4 9 15-15,5 16 9 16,0 14 12-16,4 15 14 16,-2 10 3-16,0 12-2 15,2 0-10-15,-4 21-9 16,-3 14-7-16,-6 5 2 16,-9 4-2-16,-9 1 0 15,-7-1-1-15,-32-4 0 16,-19-5-3-16,-7-8-11 0,-2-9-7 15,11-13-3 1,19-5-17-16,23 0 4 0,14-17 3 16,14-13-55-16,30-4 41 15,14 0 7-15,11-5-5 16,4 7 32-16,-3 4 14 16,-10 4 14-16,-12 10 17 15,-12 8 12-15,-14 6 18 16,-8 0-3-16,-7 10-28 15,-5 19-11-15,-2 4 12 16,0 8-4-16,0-3 2 16,-9 0-8-16,0-4-7 15,2-6-6-15,7-6-2 16,0-6-3-16,0-4 2 0,16-6 2 16,8-6-2-16,5 0 2 15,4 0-3-15,1-10-4 16,-3-6-3-16,-4-7-3 15,0 0-12-15,-3-5-11 16,-3 0 0-16,-4 2-10 16,-5 2 9-16,-6 8 25 15,-3 6 5-15,-3 6 7 16,0 4 8-16,0 0-8 16,0 0-5-16,0 8 3 15,0 10 12-15,-3 4 3 0,3 0-7 16,0-2 8-1,0-2-2-15,0-2-9 0,9-4 1 16,9-4-10-16,2 0 7 16,0-3-6-16,0-5-2 15,0 0-1-15,0 0-19 16,3-6-3-16,-2-13-13 16,0-5 12-16,-1-6-1 15,-5-4 4-15,1-10-8 16,-1-5 5-16,-1-7-3 15,-1 2-7-15,-6 10 22 16,-5 16 12-16,-2 16 12 0,0 10 25 16,0 2-4-16,0 0-33 15,0 12 4-15,-15 18 3 16,-3 6 16-16,-2 7-9 16,4 1-3-16,7 1 7 15,5 4-3-15,4-1 10 16,0-2 1-16,9-2-17 15,15-8 7-15,8-2-3 16,5-10-12-16,-1-2 4 16,1-6-3-16,4-8-2 15,-7-4-16-15,-1-4-17 16,-2 0-8-16,-2-12-1 16,-2-14 6-16,-5-6 13 15,-2-8-3-15,-6-4 8 16,-5-2 7-16,-5 0 10 0,-4 8 1 15,0 12 4-15,0 4 12 16,-16 9 13-16,1 12 9 16,-6 1-12-16,-2 0-10 15,-4 15 2-15,2 10 9 16,0 2-14-16,7 4-3 16,5-1-6-16,4-1-4 15,9-8-1-15,0-3 1 16,0-2 1-16,3-8 3 15,14 0-6-15,5-2 4 16,1-4-4-16,-4-2-1 16,-3 0-11-16,-5 0 1 0,1 0-17 15,-3-10 11-15,-3-7 10 16,1 4 5-16,-4 1 4 16,3 2 2-16,-4 6 11 15,0 2 2-15,3 2 4 16,-1 0-8-16,5 0-10 15,3 6 2-15,-2 6 2 16,-1 0-5-16,3-3 1 16,-2-7 5-16,9-2-1 15,5 0-4-15,2 0 2 16,9-8-3-16,0-11-10 0,-2-5-9 16,-4-4-10-1,-7-4-7-15,-4-7 3 0,-7-5 7 16,-3-6 4-16,-6 0 6 15,-2 0 4-15,0 11 12 16,-2 12 2-16,-8 15 24 16,-1 12-7-1,0 0-14-15,-7 24-3 0,-4 16 19 16,0 12 8-16,4 6 2 16,2 4-3-16,7-3-16 15,5-5 2-15,4-6-3 16,0-8-1-16,0-6 0 15,0-8-5-15,0-6-3 16,6-6-2-16,-2-6-6 0,-1-4-27 16,0-4 0-1,1 0 8-15,0 0 19 0,5-23-7 16,5-10-36-16,5-5 14 16,4-6 16-16,4-12-11 15,4-4-11-15,0-1 23 16,-2 10 18-16,0 10 7 15,-5 19 43-15,-2 14 9 16,1 8 3-16,4 12-13 16,0 26-14-16,0 10-1 15,-8 9-4-15,-5-1-8 16,-12-3-16-16,-2-6-4 16,0-9-1-16,-18-8-1 15,-7-10-17-15,4-10-37 16,-4-10-35-16,0 0-85 0,9-7-96 15</inkml:trace>
  <inkml:trace contextRef="#ctx0" brushRef="#br0" timeOffset="-105023.39">14172 13302 802 0,'0'0'0'0,"0"0"-142"15,0 0 89-15,0 0 8 0,89 120-158 16</inkml:trace>
  <inkml:trace contextRef="#ctx0" brushRef="#br0" timeOffset="-104278.35">14457 13716 480 0,'0'0'339'16,"0"0"-281"-16,0 0-56 15,0 0 17-15,0 0 12 16,0 0 3-16,7 78-24 16,-7-52 1-16,3-5-9 15,7 2 3-15,9-9 2 16,4-3-2-16,9-9 1 16,2-2-3-16,1 0-3 15,-3 0 0-15,-3-13-17 0,-8-5-14 16,-3-8-8-16,-7-2-21 15,-3-6-17 1,-8-6 39-16,0-6 6 0,0 0 16 16,-19 2 9-16,-5 9 7 15,-5 13 21-15,2 12 50 16,-2 10-14-16,-2 0-18 16,2 0 4-16,-5 18-3 15,5 6 1-15,5 2-13 16,8 0-10-16,8-2-2 15,6-3-14-15,2 1 3 16,0 2-2-16,6 1 2 0,17-4-2 16,3-3-3-1,6-6 7-15,1-5-7 0,5-7-14 16,1 0-4-16,4-6-17 16,-1-17-17-16,-2-6-10 15,1-7-1-15,-3 1 9 16,-3-7 36-16,-2 2 18 15,-6 3 1-15,-6 9 5 16,-8 12 25-16,-11 14 18 16,-2 2-13-16,0 8-28 15,0 24-5-15,0 8 53 16,-2 0-10-16,-5-1-7 16,5-7-3-16,0-6-13 15,2-7-7-15,0-11-15 16,0-3 6-16,0-5-6 0,19 0 6 15,12 0-2 1,8-8-5-16,3-9-10 0,-2 2 3 16,-5 0 1-16,-3 8 5 15,-10 3-1-15,-4 2 2 16,-5 2 0-16,-2 0-2 16,3 0 0-16,-3 0-29 15,3 12-26-15,1-5 0 16,5 4 10-16,7-7-17 15,4-4-103-15,5 0-146 16</inkml:trace>
  <inkml:trace contextRef="#ctx0" brushRef="#br0" timeOffset="-103852.2">15665 13177 846 0,'0'0'139'15,"0"0"-117"-15,0 0-7 16,0 0-15-16,-78 156 65 16,34-54 1-16,3 12-41 15,10 1-8-15,18-11 8 16,13-12-8-16,2-13-14 15,38-11-2-15,16-13-1 16,15-6-1-16,9-11-35 0,3-9-25 16,-8-4-18-1,-12-7-34-15,-14-6-126 0,-15-12-187 16</inkml:trace>
  <inkml:trace contextRef="#ctx0" brushRef="#br0" timeOffset="-95924.14">16786 13307 809 0,'0'0'129'0,"0"0"-69"16,0 0 55-16,0 0-28 15,0 0-23-15,0 0-51 16,0 0-11-16,-83 42 4 16,32 24 7-16,2 6-7 15,5 5 4-15,3-4-9 16,12-2 0-16,7-7-1 16,4-8-2-16,5-6-32 0,1-12-73 15,-3-15-98 1,-5-21-316-16</inkml:trace>
  <inkml:trace contextRef="#ctx0" brushRef="#br0" timeOffset="-95702.11">16366 13258 1040 0,'0'0'98'0,"0"0"-74"0,0 0-22 16,166 81 22 0,-99-5 5-16,4 14-2 0,-5 8-16 15,2 2-10-15,-4-3-1 16,5-7-56-16,2-8-70 16,6-11-224-16</inkml:trace>
  <inkml:trace contextRef="#ctx0" brushRef="#br0" timeOffset="-95458.95">17777 13958 1097 0,'0'0'30'0,"0"0"-30"15,-4 119-21-15,-23-65-25 16,-6 4-113-16,1-2-393 16</inkml:trace>
  <inkml:trace contextRef="#ctx0" brushRef="#br0" timeOffset="-89584.31">18298 13366 761 0,'0'0'103'16,"0"0"-56"-16,0 0-33 0,0 0 73 16,0 0-27-16,0 0-56 15,0 0-2-15,9 73 13 16,-26-23 9-16,-6 0-2 16,1-2-4-16,2-8-6 15,4-8-3-15,8-9-3 16,5-9-1-16,3-11 3 15,0 0-8-15,0-3 10 16,0-11 13-16,0-27 25 16,16-18-48-16,6-14 2 15,7-8-2-15,2-7-7 16,0-8-1-16,7 0-1 16,-1 9 9-16,-2 16 1 15,-4 26 6-15,-11 24-2 16,2 18-4-16,3 14-1 0,0 46-5 15,6 30 5-15,-4 20 0 16,-14 14 2-16,-11-1-2 16,-2 1 0-16,-4-5-4 15,-10-10-29-15,1-18-25 16,6-13-31-16,3-20-115 16,-4-23-151-16</inkml:trace>
  <inkml:trace contextRef="#ctx0" brushRef="#br0" timeOffset="-89345.3">18163 13583 905 0,'0'0'111'0,"0"0"-94"16,183-68 20-16,-96 38 66 15,13-2-45-15,6-2-23 16,4 2-30-16,-4 2-5 16,-12 4-17-16,-13 7-27 15,-19 8-49-15,-22 7-125 16,-22 4-235-16</inkml:trace>
  <inkml:trace contextRef="#ctx0" brushRef="#br0" timeOffset="-88654.15">19208 12853 507 0,'0'0'122'0,"0"0"-21"15,0 0-36-15,0-108 41 16,4 94 10-16,1 5-32 16,-1 6-35-16,-4 3-24 15,0 0-13-15,0 0-9 16,0 0-3-16,0 0 0 15,0 0-2-15,0 2-1 0,0 18 3 16,0 8 5 0,9 18 2-16,7 18 9 0,8 31 10 15,8 31 3-15,3 22 6 16,-2 25-9-16,-10 6-12 16,-17 1-10-16,-6-10-4 15,-35-18-1-15,-39-19-9 16,-26-21-61-16,-25-23-54 15,-13-35-158-15</inkml:trace>
  <inkml:trace contextRef="#ctx0" brushRef="#br0" timeOffset="-87537.09">20224 14172 489 0,'0'0'67'16,"0"0"-62"-16,0 0 41 16,0 0 64-16,0 0-34 15,0 0-38-15,0 0-13 16,0 0 18-16,0 0 15 16,0 0-23-16,0 0-1 15,0 0-12-15,0 0-5 16,0 0-8-16,0 0-2 15,0 0-2-15,0 0-3 0,-2 0 3 16,-6 0-3 0,2-3-2-16,-1-5 0 0,1-2 3 15,2 0-1-15,2 0 12 16,2 1 6-16,0 6-8 16,0-5 7-16,0 6-8 15,0 0 3-15,0 2-13 16,0 0 1-16,0 0-4 15,0 0-7-15,0 0 3 16,0 0 5-16,0 0 1 16,0 0 0-16,0 2 0 15,0 0-1-15,0 1-2 16,0-3 3-16,0 5 4 16,0-5-4-16,0 3-7 15,0-1-1-15,-4 1-2 0,2-2-1 16,0 2 6-16,2-3 2 15,0 0 0-15,0 0 3 16,0 0 0-16,0 0 1 16,0 0 1-16,0 0 1 15,0 0 0-15,0 0 0 16,0 0-1-16,0 0-2 16,0 0 4-16,-2 0-3 15,2 0-1-15,-2 0 1 16,0 0 1-16,-1-7 0 15,1-2 2-15,2-5 6 16,0 0-2-16,0-1 4 0,0 4-1 16,11-2-1-16,5 9 3 15,4 4 7-15,2 0-9 16,3 17-5-16,-3 13-3 16,-9 14-2-16,-13 8 1 15,-20 8-2-15,-58 8-23 16,-46-10-95-16,-17-12-278 15</inkml:trace>
  <inkml:trace contextRef="#ctx0" brushRef="#br0" timeOffset="-82083.52">11510 15320 839 0,'0'0'97'0,"0"0"-81"16,0 0 14-16,0 0 57 16,0 0-13-16,0 0-47 15,0 0-21-15,0 0-2 16,-137-74 2-16,106 104 0 16,0 6-2-16,0 12-1 15,4-2 0-15,8 6 3 0,3-8-6 16,9-2-1-16,5-7 1 15,2-8 0-15,0-10 0 16,0-7-4-16,2-10 0 16,14 0-7-16,8 0-3 15,9-9 12-15,6-13-21 16,1-1-9-16,-7-4 27 16,-2-2-21-16,-8 0 0 15,-4-1 13-15,-5 7 13 16,-7 12 7-16,-5 4 11 15,-2 7 5-15,0 0-9 16,0 0-11-16,0 0-3 0,0 17 0 16,2 7 9-16,2 6 2 15,6-3-10-15,3-5 1 16,3-4-1-16,5-5 6 16,4-3-7-16,8-7 0 15,7-3-17-15,10 0-9 16,1-16-23-16,-4-11-12 15,-7-1 19-15,-8-2 1 16,-11-2 5-16,-7 5 8 16,-10 4 22-16,-4 5 3 15,0 11 2-15,-27-2 1 16,-4 9-16-16,-4 0 9 16,4 0 7-16,10 13-1 0,10 0 0 15,11-1 2 1,0 7-1-16,0 0 3 0,13 8 20 15,10-2 2-15,-3 0 4 16,0 4 21-16,-2-1-26 16,-7 3-12-16,-5-5-8 15,0-4-4-15,-4 0-4 16,2-4-44-16,5-5-87 16,1-7-249-16</inkml:trace>
  <inkml:trace contextRef="#ctx0" brushRef="#br0" timeOffset="-81112.43">12178 15527 929 0,'0'0'74'15,"0"0"-74"-15,0 0 0 16,0 0 6-16,0 0 11 15,0 0-15-15,89 0 3 16,-54 0-1-16,4-4-3 16,-1-7-1-16,-3-3-6 15,-8-4-13-15,-9-4 3 16,-9 4 2-16,-9-4-7 16,0 4 12-16,0 1 1 15,-20 8 5-15,-5 3 4 0,-4 6-1 16,-2 0 15-16,-3 6 1 15,3 10 2-15,2 8 3 16,5 2-2-16,4 2 6 16,7 2-1-16,6-4-9 15,7 2-9-15,0 0-3 16,0-3-2-16,16-3 4 16,8-6-2-16,2 0-3 15,11-10 0-15,0-3 0 16,3-3-9-16,3 0 7 15,1-13-7-15,0-9-13 16,4-6-6-16,-4-3-21 16,1-5-6-16,-7 2-6 0,-3 7 16 15,-4 0 13-15,-4 7 26 16,-4 13 6-16,-6 7 4 16,1 0 1-16,-5 0-4 15,-1 13 15-15,1 1-3 16,-5 4 11-16,2-2-12 15,-6-2-8-15,-4-4 0 16,0-6-3-16,0 0 2 16,0-4-3-16,0 0 11 15,0-8 21-15,-2-12-29 16,-4-4 1-16,0 1 12 16,0 6 6-16,-1 7 3 15,3 2 10-15,-2 6-9 16,-2 2-4-16,-5 0-16 0,-7 10-5 15,-9 16 8-15,-5 2 15 16,3 6-1-16,8 2-3 16,0 0 0-16,9 1-8 15,8-10-7-15,1 3 2 16,5-7-6-16,0-9 0 16,0-3-1-16,0-6 0 15,2-5-2-15,19 0-4 16,8 0 1-16,6-20-6 15,3-4-15-15,-5-8 11 16,-8-2 5-16,-7 2-10 0,-7 10-2 16,-4 3 11-1,-7 15 11-15,0 4 2 0,0 0-2 16,2 10 0-16,2 17 5 16,4 3 24-16,0 2-17 15,1-6-3 1,5-6-8-16,3-4 1 0,10-2 0 15,8-11-4-15,13-3-5 16,14 0-15-16,5-3-35 16,-1-15-81-16,-3-5-51 15,-10-8-101-15</inkml:trace>
  <inkml:trace contextRef="#ctx0" brushRef="#br0" timeOffset="-80512.16">14008 14993 439 0,'0'0'415'0,"0"0"-289"16,0 0-68-16,0 0 3 0,0 0-20 15,0 0-18-15,-88 130 31 16,37-27-5-16,0 12-28 16,10 8 10-16,16-4-7 15,11-7-8-15,14-14-12 16,8-10-4-16,33-11-1 16,19-13-5-16,11-12 4 15,10-10-14-15,5-8-29 16,3-11-21-16,7-10-20 15,0-9-48-15,-2-4-156 16,-8-22-409-16</inkml:trace>
  <inkml:trace contextRef="#ctx0" brushRef="#br0" timeOffset="-80208.45">15182 15254 1171 0,'0'0'41'16,"0"0"-41"-16,0 0-8 15,-172 169 8-15,94-85 22 16,-7 7 3-16,8 2-20 16,9-9-4-16,18-20 0 15,16-11-1-15,14-18-29 16,11-16-67-16,7-19-104 16,2-4-191-16</inkml:trace>
  <inkml:trace contextRef="#ctx0" brushRef="#br0" timeOffset="-80018.47">14673 15276 919 0,'0'0'226'0,"0"0"-205"0,0 0-13 16,76 107-8-16,-22-32 34 16,6 5 20-16,7 0-27 15,4-7-18-15,10-10-9 16,6-18-12-16,8-11-40 15,5-15-34-15,9-19-103 16,7 0-219-16</inkml:trace>
  <inkml:trace contextRef="#ctx0" brushRef="#br0" timeOffset="-79821.36">16182 15677 1033 0,'0'0'141'0,"0"0"-139"16,-40 129-2-16,29-74 0 16,1-3-39-16,8-6-178 15</inkml:trace>
  <inkml:trace contextRef="#ctx0" brushRef="#br0" timeOffset="-79001.34">16946 15113 1171 0,'0'0'54'0,"0"0"-54"16,0 0-12-16,0 0 12 15,6 114 2-15,-6-39 8 16,0-3-7-16,0-6 0 0,0-12-1 16,0-18-1-16,0-14-1 15,0-9 0-15,0-12 0 16,0-1 3-16,0-14 11 16,4-26-14-16,-4-18-15 15,0-12 4-15,0-8-9 16,10-6-13-16,8-11-4 15,11 3-8-15,7 8 14 16,2 14 6-16,6 18 25 16,-1 17 11-16,-1 20-5 15,-5 15-5-15,-5 0 8 16,-8 28-4-16,-11 16 0 16,-13 4-5-16,0 7 3 15,-40 0 4-15,-18-3 0 16,-8-8-5-16,3-8 1 0,15-14-3 15,19-9 0-15,19-7-7 16,10-6 3-16,19 4 4 16,36 1 3-16,19 9 8 15,8 7 2-15,-6 5 7 16,-18 2-3-16,-21 4-8 16,-16 4-9-16,-21 6-4 15,-5 4 3-15,-40 1 1 16,-24-3 10-16,-13-9-8 15,-7-10-1-15,-2-14-1 16,13-11-31-16,13 0-35 16,25-24-71-16,26-16-243 0</inkml:trace>
  <inkml:trace contextRef="#ctx0" brushRef="#br0" timeOffset="-78736.98">17804 14552 1030 0,'0'0'177'16,"71"108"-169"-16,-24 6-7 15,-3 34 0-15,-3 26 27 0,-14 16 21 16,-16 18-14-16,-11-1-15 15,-40-3-20-15,-51 1-2 16,-48-17-75-16,-40-13-71 16,-39-33-41-16,-25-44-152 15</inkml:trace>
  <inkml:trace contextRef="#ctx0" brushRef="#br0" timeOffset="-72672.16">7695 14620 17 0,'0'0'0'15</inkml:trace>
  <inkml:trace contextRef="#ctx0" brushRef="#br0" timeOffset="-71951.8">7695 14620 5 0,'0'0'62'0,"0"0"39"0,-22 4 23 15,22-4-28-15,0 0-22 16,0 0 0-16,0 0-15 16,0 0-11-16,0 0-7 15,0 0-7-15,-2 0 12 16,2 0 0-16,0 0-1 15,0 0 12-15,0 0 11 16,0 0-11-16,0-8-25 16,18 2 2-16,13-7-31 15,15 7-2-15,8-2 3 16,8 4 1-16,5-1 0 16,0 5 2-16,-5 0-6 0,-15 0 2 15,-18 0-1 1,-16 0-2-16,-13 0-2 15,-2 0-1-15,-52 9-5 0,-37 4-6 16,-36 1-32-16,-24 5-31 16,-1-4-7-16,19-1-6 15,33-4-20-15,39-10 66 16,41 0 31-16,20-4 13 16,52-14 20-16,30-6 42 15,27 2 48-15,18 1-26 16,9-2-17-16,-7 8-9 15,-20 8-17-15,-30 3-26 0,-37 4-4 16,-31 0-11-16,-11 4-7 16,-22 14 2-16,-32 4-35 15,-19-5-35-15,-10 2-7 16,10-5 18-16,19-5 40 16,30-9 24-16,24 0 3 15,13-4 54-15,45-11 2 16,22-2 10-16,16 4-32 15,-1 3-12-15,-14 2-2 16,-25 6-8-16,-23 2-6 16,-20 0-9-16,-13 0-4 15,0 12-5-15,-13 3-37 16,-34 4-19-16,-17-7 4 16,-7-1 9-16,10-8 13 15,26-3 24-15,23 0 14 0,12 0 1 16,18-3 11-16,30-14 3 15,6 7-3-15,0 1-5 16,-7 5-4-16,-20 4-2 16,-18 0 0-16,-9 0-20 15,-4 11-55-15,-37 7-56 16,-12-1-46-16,-11 0-48 16</inkml:trace>
  <inkml:trace contextRef="#ctx0" brushRef="#br0" timeOffset="-70003.49">16723 14293 402 0,'0'0'134'0,"0"0"-109"0,0 0-13 16,0 0 58-16,0 0-6 16,-135-18-21-16,90 18-17 15,-9-4-7-15,3 4 5 16,4 0-4-16,14 0-2 15,16 0-7-15,11 0-10 16,6 0 4-16,16 0 20 16,34-2-6-16,21-3-12 15,20-1-1-15,11-5 6 16,4-1 11-16,-4 4-5 16,-17 0 0-16,-25 3-12 15,-25 2 2-15,-24 3-8 16,-11 0-1-16,-35 0-10 0,-42 5-13 15,-25 10-10-15,-14 1-12 16,3 1 15-16,22-2-5 16,26 3 3-16,29-10-2 15,29 2 26-15,7-10 9 16,50 0 6-16,21 0 46 16,20 0-13-16,7-7-4 15,-7-4 10-15,-19-1-9 16,-28 6-15-16,-23 2-21 15,-21 4-16-15,-14 0-77 0,-34 0-94 16,-22 0-174 0</inkml:trace>
  <inkml:trace contextRef="#ctx0" brushRef="#br0" timeOffset="-65926.88">21360 10718 529 0,'0'0'274'0,"0"0"-202"15,0 0-20-15,98-106 66 16,-89 95-20-16,-7 11-42 16,-2 0-31-16,0 23-25 15,-6 21 3-15,-17 14 11 16,-10 10-1-16,-1 0-6 15,-1-4-7-15,6-8 4 16,8-13-2-16,9-15-2 16,7-16-1-16,5-12-4 15,0 0 5-15,9-31 0 16,22-14-5-16,9-16-5 16,7-7 6-16,1-8 3 15,2-5-13-15,-1 0 3 0,-5 2 3 16,-4 15 8-16,-6 20 3 15,-10 18 10-15,-8 16 3 16,2 10 1-16,4 42-17 16,7 32 1-16,5 24 7 15,-14 15 3-15,-16 4-9 16,-4-6-1-16,-22-6-1 16,-16-15-29-16,-9-18-51 15,1-22-77-15,-2-21-167 16</inkml:trace>
  <inkml:trace contextRef="#ctx0" brushRef="#br0" timeOffset="-65749.81">21494 10876 861 0,'0'0'74'15,"202"-32"-60"-15,-95 18 46 16,-13 4 19-16,-19 4-56 15,-25 4-23-15,-26 2-72 16,-19 0-65-16,-5 0-141 16,-23 0-248-16</inkml:trace>
  <inkml:trace contextRef="#ctx0" brushRef="#br0" timeOffset="-65341.28">22967 10860 859 0,'0'0'0'0,"160"-26"-91"15,-104 16 53-15,-21 2 27 16,-24 4 11-16,-11 4-272 16</inkml:trace>
  <inkml:trace contextRef="#ctx0" brushRef="#br0" timeOffset="-65187.18">22806 11004 702 0,'0'0'99'15,"182"0"-81"-15,-93 0-12 16,-10-10 53-16,-17-2-55 16,-20 1-4-16,-11-3-158 15,-17-4-94-15</inkml:trace>
  <inkml:trace contextRef="#ctx0" brushRef="#br0" timeOffset="-64671.27">23882 10175 225 0,'0'0'807'0,"0"0"-756"16,0 0-51-16,0 0 0 16,0 0 20-16,22 159 30 15,-24-61-34-15,-7 1-5 16,3-2-3-16,4-12-2 16,2-5-4-16,0-15-2 0,0-11 0 15,0-16-22 1,0-16-20-16,0-16-39 0,-5-6-18 15,-11-16 18-15,-4-21-57 16,1-16 32-16,7-7 62 16,10-9 35-16,2-15 7 15,14-7-2-15,23-3-36 16,10 7 17-16,15 17 23 16,8 22 19-16,3 22 42 15,0 12 36-15,-11 14 39 16,-8 0-52-16,-14 9-27 15,-9 24-23-15,-8 9-15 0,-17 13-6 16,-6 2-12 0,-26 3-1-16,-39-6 3 0,-21-11-2 15,-17-12-1-15,0-12-23 16,16-11-21-16,29-8-36 16,34 0-55-16,24-8 25 15,22-12 3-15,43-5-50 16,28-3-47-16</inkml:trace>
  <inkml:trace contextRef="#ctx0" brushRef="#br0" timeOffset="-63850.33">24440 10435 54 0,'0'0'276'16,"129"-59"-171"-16,-87 42 9 15,-16 5-4-15,-13 8 14 16,-7 4-21-16,-4 0-32 16,-2 4-57-16,0 23-10 0,0 8 36 15,0 3-17-15,-14 2 15 16,3-2-11-16,-1-6-15 15,6-3-1-15,6-8-10 16,0-4 1-16,0-8 0 16,22-5-2-16,16-4-2 15,12 0-12-15,3-9-4 16,-2-18-15-16,-6-9 13 16,-12-5 10-16,-13-8-8 15,-13-5 8-15,-7 2-17 16,-9 7-11-16,-25 9 27 15,-6 13 11-15,1 12 5 16,-2 10 9-16,3 1 10 16,3 1-2-16,1 21 0 0,5 7 2 15,5 3 0-15,3 5-11 16,8-4-5-16,7 1-5 16,6-6 1-16,0-8-4 15,0-8 3-15,13-4-2 16,16-5 4-16,8-3-1 15,11 0-4-15,3-9 0 16,-2-15-17-16,-2-4 8 16,-7-8-15-16,-5-8 6 15,-1-6-3-15,-8-9 0 16,-1-7-6-16,-12 2-5 16,-9 8 21-16,-4 18 9 15,0 20 4-15,0 16 3 0,-10 2-5 16,-11 19 1-16,-7 20 15 15,-1 17 16-15,0 5-14 16,2 7 6-16,5-4 1 16,5-2-10-16,3-8-8 15,3-8 4-15,6-12 2 16,5-8-11-16,0-8 5 16,0-9-7-16,0-8 1 15,0-1 7-15,0 0 1 16,0-4 1-16,9-21-7 15,6-9-3-15,1-15-15 16,2-11-1-16,4-9-19 16,1-8-6-16,6 1-7 0,0 7 16 15,-2 13 32-15,-2 20 16 16,-2 17 11-16,-7 11-4 16,-3 8-14-16,1 3-9 15,-5 25 0-15,-3 14-5 16,-6 4 5-16,0 0 0 15,-20-1 0-15,-18-5-2 16,-13-9 2-16,-7-12-7 16,0-7-29-16,7-8-18 15,15-4-58-15,16-2-16 16,18-21-64-16</inkml:trace>
  <inkml:trace contextRef="#ctx0" brushRef="#br0" timeOffset="-63721.03">25136 10100 496 0,'0'0'191'16,"0"0"-175"-16,0 0-16 16,0 0-4-16,0 0 0 15,0 0-3-15,-33 46-88 16,-5-25-228-16</inkml:trace>
  <inkml:trace contextRef="#ctx0" brushRef="#br0" timeOffset="-61100.09">25246 10238 653 0,'0'0'66'0,"0"0"-37"15,0 0 24-15,0 0 21 16,0 0-43-16,0 0-16 0,-16 81 28 16,1-32-18-1,-1-2 2-15,3 1-4 0,3-5-15 16,8-10-1-16,2-3-4 15,0-12-2-15,10-4 6 16,11-9-5-16,8-5-2 16,5-3-5-16,4-21-17 15,0-9 2-15,-3-7-4 16,-3-7 11-16,-3-3 4 16,-5 4 4-16,-9 7 5 15,-3 6 3-15,-5 16 7 16,-5 5 9-16,-2 11-4 15,0 1-4-15,0 0-3 16,2 0-8-16,7 6 0 16,4 15 0-16,7 2 7 0,5-3-3 15,6-2 4-15,0-8-4 16,8-1 2-16,-4-9 1 16,-2 0-6-16,-6 0-1 15,-5-5-12-15,-2-17-1 16,3-6-16-16,-2-6-27 15,8-7 18-15,-4-7 2 16,-2-10 12-16,-6-8 23 16,-10 4-32-16,-7 12 33 15,0 15 4-15,0 17 45 16,0 17-23-16,-2 1-25 16,-14 18 1-16,-11 26 6 0,-6 16 26 15,-3 18 5 1,5 9-14-16,9 5-4 0,7-3-9 15,5-8-4 1,6-9-5-16,4-15-1 0,0-16-4 16,7-10 2-16,17-15-18 15,7-10-2-15,12-6 6 16,5-3-9-16,4-24-18 16,0-9-12-16,-6-8 7 15,-3-9-10-15,-8-5 13 16,-11-2 22-16,-10 3 21 15,-10 14 5-15,-4 13 44 0,0 18-6 16,0 7 3 0,0 5-23-16,-8 0-18 0,-11 13-3 15,0 9 15-15,1 2 19 16,2 2-18-16,5-2-7 16,4-2-4-16,5-6-1 15,2-4-5-15,0-2 6 16,0-2-4-16,0 0-3 15,11-2-3-15,-5-2-11 16,2-2-13-16,-4 0-6 16,-2-2 5-16,3 0 19 15,1 0 6-15,3-8 3 16,7-9-11-16,-1-6 11 16,1 3-4-16,-1 2 4 15,1 6 10-15,-5 5 9 16,1 7 4-16,-4 0-1 15,-1 0-22-15,5 0 0 0,-6 11 0 16,1-1 1-16,-1-6-1 16,4-4 0-16,9 0 5 15,12-10-5-15,12-14-35 16,1-8-9-16,0-7-45 16,-7-2 27-16,-13-5 3 15,-8-3-23-15,-10 1 4 16,-6 8 64-16,0 12 5 15,0 18 9-15,0 10 44 16,0 0-30-16,-6 14 13 0,-5 19 38 16,-1 12-1-16,1 10 15 15,0 6-20-15,0 4-32 16,2-2-9-16,3-2-13 16,0-5-1-16,2-10-8 15,2-6-3-15,-2-10-35 16,-1-8-46-16,1-8 6 15,-2-9-14-15,0-5 3 16,4-3 69-16,2-22 18 16,0-11-64-16,8-15 70 15,21-9 56-15,10-3 38 16,3 0-48-16,1 12 33 16,-7 18 59-16,-5 12-37 15,-4 20-32-15,2 1-34 16,2 18-28-16,0 22-3 0,-7 8-1 15,-10 4-3-15,-14-2-4 16,0-6 4-16,-9-10-26 16,-13-12-27-16,-7-10 1 15,-7-12-65-15,1 0-132 16</inkml:trace>
  <inkml:trace contextRef="#ctx0" brushRef="#br0" timeOffset="-60951.38">26834 9924 757 0,'0'0'11'15,"0"0"-11"-15,0 0-56 16,0 0 41-16,31 114-17 16,-42-72-171-16</inkml:trace>
  <inkml:trace contextRef="#ctx0" brushRef="#br0" timeOffset="-60295.32">26992 10301 621 0,'0'0'270'0,"0"0"-270"0,0 0 0 16,0 0 0-1,0 0 38-15,0 0-13 0,5 111-19 16,-5-88 2-16,0 1-8 15,7-2 9-15,10-4-9 16,4-4 4-16,1-8-4 16,-3-4 0-16,2-2-14 15,-1 0-3-15,-2-14-6 16,0-14-2-16,-3-8-27 16,-3-10 5-16,-4-8 19 15,-1-2 5-15,-7-2 4 16,0 7 19-16,0 16 4 15,-2 9 65-15,-9 13-19 16,2 9-8-16,-3 3 2 0,-1 1-16 16,-3 0-13-1,-1 18 1-15,1 9 1 0,3 4-8 16,3 1 3-16,8-2-12 16,2-5 2-16,0-6-2 15,0-7 2-15,0-4-2 16,0-8 1-16,16 0-1 15,7 0 6-15,6-7-6 16,4-12-13-16,-1-3 8 16,-1-2-5-16,-2-1 2 15,-3 3-5-15,-2 4 8 16,-3 8 3-16,-8 2 4 16,-4 6 0-16,-2 2 10 15,-3 0-5-15,0 0-7 16,7 10-2-16,3 11 1 0,3-6 1 15,8-2 5 1,11-9-5-16,9-4 8 0,15 0-7 16,4-19-2-16,3-16-5 15,-2-12-7-15,1-9 2 16,2-1-4-16,1-2-35 16,2 7-17-16,-2 13 30 15,-5 11-3-15,-19 14-76 16,-20 9-67-16</inkml:trace>
  <inkml:trace contextRef="#ctx0" brushRef="#br0" timeOffset="-59352.33">21505 12294 757 0,'0'0'246'15,"0"0"-246"-15,0 0-9 16,0 0 9-16,0 0 21 16,-29 114 11-16,22-86-5 15,3-3-10-15,-1-9-11 16,3-7 1-16,2-6-7 16,0-3 8-16,0 0 30 0,0-21 20 15,0-14-52-15,5-11-6 16,12-7 0-16,5-5-19 15,7-4-12 1,7-2-2-16,5 3 5 0,1 7 10 16,0 16 13-16,-2 13 5 15,0 18 2-15,-4 7 4 16,-5 0-5-16,-6 16 6 16,-12 11-2-16,-8 0-5 15,-5 7-2-15,-21 3 2 16,-30-3 6-16,-14-2-6 15,-3-2-5-15,12-6 1 0,18-6-9 16,20-9-16 0,16-2-4-16,2-1 3 0,20 0 20 15,24 0 10-15,12 5 11 16,-2 0-2-16,-6 3 16 16,-14 5-4-1,-14 2-6-15,-16 3-12 0,-4 2 1 16,-27 3-2-16,-23-1 0 15,-10-3 5-15,-7-8-5 16,9-5-2-16,13-8-13 16,18-4-63-16,16 0-72 15,11-11-204-15</inkml:trace>
  <inkml:trace contextRef="#ctx0" brushRef="#br0" timeOffset="-59195.95">22476 12166 851 0,'0'0'103'16,"117"-13"-89"-16,-63 13-12 15,-6 0 7-15,-13 5-9 16,-14 17-9-16,-21 6-108 16,0 0-115-16,-41-2-49 15</inkml:trace>
  <inkml:trace contextRef="#ctx0" brushRef="#br0" timeOffset="-59053.31">22381 12418 685 0,'0'0'135'0,"0"0"-124"15,0 0 14-15,164-27 61 16,-104 13-41-16,1-5-45 16,-8 2-37-16,-6-2-94 15,0-7-148-15</inkml:trace>
  <inkml:trace contextRef="#ctx0" brushRef="#br0" timeOffset="-58694.41">23260 11985 913 0,'0'0'22'16,"0"0"-21"-16,0 0 4 0,39 112 35 15,-39-65-11-15,-8-5-9 16,-7-2-11-16,4-13-2 15,2-6 0-15,5-12 9 16,4-8-2-16,0-1 0 16,0-1 26-16,0-26 6 15,0-11-45-15,13-11 2 16,3-6-1-16,2-7-4 16,3-7-4-16,6-3-14 15,2 2 4-15,5 12 10 16,-5 14 2-16,-2 22 4 15,-1 16 8-15,-1 6-8 0,4 26-1 16,2 26-1 0,-5 18 0-16,-5 8 0 0,-19 6 1 15,-2-2-2-15,-21-7-10 16,-21-9-40-16,-4-14-60 16,1-15-102-16,5-20-24 15</inkml:trace>
  <inkml:trace contextRef="#ctx0" brushRef="#br0" timeOffset="-57602.69">23397 11989 779 0,'0'0'94'0,"144"-44"-74"16,-66 30-3-1,-5-1 21-15,-3 2-5 0,-7 1-32 16,-8-4 1-16,-2-2-2 15,-3-6-7-15,0-4-20 16,-5-2-21-16,-7 2 20 16,-7 3 28-16,-10 10 5 15,-8 6 34-15,-9 5-1 16,-2 4 12-16,-2 0-9 16,0 0-33-16,0 0-1 15,-17 23-7-15,-10 4 32 16,-4 5-5-16,2 3-1 15,4-1-1-15,8-1-5 16,5 3-15-16,6-7 1 16,3-6-6-16,3-2 2 15,0-11-1-15,0-4-1 0,0-6-8 16,0 0 7-16,0-6 1 16,3-19 0-16,3-6-12 15,-2-5 10-15,-2-5 2 16,2-4-7-16,-4-2-13 15,0 8-9-15,0 9 7 16,0 11-19-16,0 13 18 16,0 6-1-16,0 0-3 15,13 0-5-15,18 0 13 16,11 11 19-16,16 0 0 16,6-3 1-16,4-2-2 15,7-6 3-15,4 0-2 16,-4 0 0-16,-4-10 0 15,-11-11-2-15,-13-8 5 0,-13 3-3 16,-12 4 1-16,-15 5 10 16,-7 4 8-16,0 3 2 15,-21 6-18-15,-10 2 3 16,-6 2 22-16,-1 0 15 16,-1 8-19-16,6 13 4 15,6 4-10-15,5 4-6 16,9 0-8-16,6 3-3 15,7-2 2-15,0-2-2 16,0-1 0-16,11-7-1 16,14-7-3-16,10-4-7 15,12-6 2-15,7-3-1 16,11 0-12-16,6-3-21 0,0-16-11 16,3 0-4-16,-5-9 18 15,-7-3 13-15,-8-5-8 16,-10-8 8-16,-13-10 26 15,-15 1 0-15,-12 9 33 16,-4 15-18-16,0 14 48 16,-10 12-21-16,-17 3-28 15,-7 0 9-15,-4 20 18 16,-4 7-7-16,2 7-12 16,1-1-7-16,10 3 1 15,8-2-11-15,2 0 4 0,9-5-9 16,5-6 0-1,5-2-2-15,0-14 2 0,0 0-4 16,11-7-12-16,18 0 14 16,9-10-6-16,5-10-11 15,-3-4-1-15,-9 4 20 16,-7 4 6-16,-11 5-2 16,-6 7-2-16,-7 4 9 15,0 0-11-15,4 4-2 16,4 14 1-16,7 4 1 15,5-4 1-15,11-3 1 16,9-5 1-16,12-5-3 16,10-2-6-16,5-3-34 15,2 0-50-15,0-20-45 0,-4-15-138 16</inkml:trace>
  <inkml:trace contextRef="#ctx0" brushRef="#br0" timeOffset="-56450.26">19326 15793 483 0,'0'0'199'15,"0"0"-185"-15,0 0-6 16,0 0 82-16,0 0-3 16,0 0-43-16,-16 0-29 15,12-14 1-15,0-3 19 16,1 4-1-16,1-1-13 16,2 0-2-16,0 5 10 15,0 1-1-15,0 3-10 16,0 5 4-16,0-4-2 15,9 4-12-15,13 0-7 0,4 0-1 16,1 9 5 0,-4 10-1-16,-7 7-4 0,-12 4 0 15,-4 6 0-15,-22 4-4 16,-47-8-36-16,-41-6-86 16,-28-16-386-16</inkml:trace>
  <inkml:trace contextRef="#ctx0" brushRef="#br0" timeOffset="-50501.01">12539 17259 307 0,'0'0'0'16,"0"0"-57"-16,91-112-52 15,-70 83 109-15,-6 8 123 16,-6 4-66-16,-9 7-38 15,0 10-4-15,-3 0-15 16,-25 0-3-16,-10 0-5 16,-2 10-216-16</inkml:trace>
  <inkml:trace contextRef="#ctx0" brushRef="#br0" timeOffset="-49969.71">12117 16879 628 0,'0'0'122'0,"0"0"-80"16,0 0 91-16,0 0-20 16,0 0-34-16,0 0-27 15,-10-77-7-15,10 77-11 0,0 0-23 16,0 6-11 0,8 23-12-16,24 21 12 0,13 9 9 15,6 12-3-15,0-8 0 16,-4 4-5-16,-7-9-1 15,-7-4 1-15,-8-14 0 16,-8-10-2-16,-7-11-12 16,-4-11-39-16,-4-8-27 15,1 0-22-15,1-13-3 16,0-15-241-16</inkml:trace>
  <inkml:trace contextRef="#ctx0" brushRef="#br0" timeOffset="-49605.89">12800 16812 499 0,'0'0'135'15,"0"0"-89"-15,0 0 71 16,0 0-5-16,0 0 14 15,0 0-59-15,13-50-19 16,-13 50-25-16,0 0-8 16,-6 10-11-16,-13 20 4 15,-5 10 19-15,-4 10 1 16,-5 8-2-16,2 0-4 0,-2 1-5 16,2-2-4-16,5-4-9 15,-1-7-2-15,4-7-2 16,3-6 1-16,5-7-1 15,3-8-6-15,8-9-26 16,4-6-19-16,0-3-12 16,0 0-19-16,0 0-49 15,16 0-105-15,1 0-247 16</inkml:trace>
  <inkml:trace contextRef="#ctx0" brushRef="#br0" timeOffset="-49088.66">12374 17449 60 0,'0'0'334'0,"0"0"-240"16,0 0 18-16,0 0 20 15,0 0 0-15,0 0-43 16,-4-34-17-16,4 34-21 16,0 0-18-16,0 0-17 15,0 8-11-15,0 23-1 16,4 4 25-16,3 7-3 16,-1 7-9-16,-4 0 8 15,3 3-6-15,4 3-3 16,2 3-1-16,3 0-10 15,-1 1-1-15,0-2-2 16,3-8 0-16,-5-5-2 0,1-16-14 16,-6-6-42-16,1-4-22 15,3-5-100-15,0-12-145 16,3-1-319-16</inkml:trace>
  <inkml:trace contextRef="#ctx0" brushRef="#br0" timeOffset="-48773.08">13268 17584 818 0,'0'0'155'0,"0"0"-127"16,0 0 42-16,0 0 20 15,0 0-63-15,0 0-27 16,2 3-3-16,-8 20 3 16,1-3 2-16,0 6-1 15,3-3-1-15,2-2-1 16,0 2-21-16,0-6-55 15,0-3-74-15,-2-6-99 0,-1-8-226 16</inkml:trace>
  <inkml:trace contextRef="#ctx0" brushRef="#br0" timeOffset="-48471.2">13379 17329 853 0,'0'0'117'0,"0"0"-102"16,0 0 37-16,0 0 4 15,0 0-17-15,0 0-22 16,-109-106-4-16,95 80 3 16,8 2-2-16,6 2 0 0,0 4-1 15,6 0 1-15,14 5-4 16,3 8-1-16,-4 5 0 15,2 0-9-15,-5 0-3 16,-5 14-3-16,-7 12-15 16,-4 10-21-16,-13 3-26 15,-20 3-68-15,-1-3-116 16,10-7-47-16</inkml:trace>
  <inkml:trace contextRef="#ctx0" brushRef="#br0" timeOffset="-48154.3">13746 17415 649 0,'0'0'59'0,"0"0"-17"16,0 0 137-16,0 0-53 16,0 0-48-16,0 0-44 15,108-40-34-15,-135 40-7 16,-15 0 5-16,-3 4 2 15,3 10 0-15,13 2-9 16,20 6 0-16,9 6 4 16,7 2 5-16,24 3 2 15,9-1 3-15,-1-2-4 16,-7-2 2-16,-12-6 2 0,-18-4-5 16,-2 0-2-16,-11-7-2 15,-29 0-5-15,-13-11-8 16,-12 0-52-16,3 0-119 15,15-11-171-15</inkml:trace>
  <inkml:trace contextRef="#ctx0" brushRef="#br0" timeOffset="-45855.5">15897 17012 744 0,'0'0'12'16,"0"0"-12"-16,0 0-44 16,0 0 44-16,0 0 55 15,0 0-35-15,-18 36-5 16,16-22 7-16,2-6 0 16,-3 1 1-16,3-8-4 15,0 3 1-15,-2-4-3 16,2 0 12-16,-2 8-2 15,-3-2 6-15,-1 7-9 16,-1 9 6-16,-2 0-2 0,-2 6-4 16,2 1-8-16,1 4 8 15,-4-1-12-15,6-3-1 16,-3-6-8-16,1-4 4 16,6-6-7-16,0-9 1 15,2-4 0-15,0 0 3 16,0-14 10-16,23-20-2 15,6-12-12-15,4-8 0 16,-2-12 0-16,0-1 0 16,-2-5-9-16,1 6 6 15,-6 12 2-15,-2 14 1 16,-4 22 7-16,-5 18 1 0,10 0-8 16,6 28 2-16,6 24-2 15,4 14 4-15,-13 6-4 16,-13-4 0-16,-10 3 0 15,-3-6 0-15,-3-4-11 16,-13-9-27-16,6-8-39 16,1-12-84-16,-1-18-96 15,6-10-216-15</inkml:trace>
  <inkml:trace contextRef="#ctx0" brushRef="#br0" timeOffset="-45561.35">15807 17179 535 0,'0'0'174'0,"0"0"-86"16,0 0 9-16,0 0 49 15,0 0-58-15,114-105-39 16,-45 83-18-16,7 0-14 15,4 0 6-15,-6 8-10 16,-11 0-9-16,-17 7-3 16,-19 2-1-16,-11 1-3 15,-12 4 2-15,-4 0-23 0,0 0-47 16,-18 9-37 0,-18 8 41-16,-6 1-65 0,2 0-104 15,11-6-220-15</inkml:trace>
  <inkml:trace contextRef="#ctx0" brushRef="#br0" timeOffset="-44920.45">16705 16860 460 0,'0'0'374'0,"0"0"-278"16,0 0-59-16,0 0 89 15,0 0-66-15,0 0-57 16,10 54-3-16,-37 30 30 15,-4 15 9-15,0-1-23 0,-3 6 9 16,9-2-10-16,9-8-15 16,8-5 2-16,8-13 1 15,0-18-2-15,0-9-1 16,12-22-6-16,-4-13-22 16,-1-10-23-16,1-4-15 15,0 0-37-15,0-22-193 16,1-10-431-16</inkml:trace>
  <inkml:trace contextRef="#ctx0" brushRef="#br0" timeOffset="-44254.61">17010 17227 870 0,'0'0'138'0,"0"0"-109"15,0 0-24-15,0 0 9 16,0 0-12-16,0 0 24 16,10 98 2-16,-20-50-18 15,2-6 4-15,1-2-7 16,3-6-4-16,2-15-2 15,2-5 0-15,0-14 0 16,0 0 1-16,0 0 9 0,0-9 5 16,0-23-12-1,0-12-3-15,0-1 2 0,0-8-3 16,0-5-12-16,2 0 4 16,17 0-10-16,6-1-2 15,8 9-1-15,8 14 15 16,3 10 1-16,6 12 3 15,-6 10 1-15,-2 4 1 16,-9 0 7-16,-8 22 2 16,-9 6-7-16,-12 4 1 15,-4 7 3-15,-14 1-6 16,-23 0 1-16,-9-8 0 0,-6 0 2 16,8-11-3-1,7-6 0-15,18-7-12 0,15-8 1 16,4 0 11-16,6 0 3 15,27 0-2-15,7 0 6 16,3 0-8-16,-5 0 2 16,-9 0-1-16,-7 19 0 15,-7 2-1-15,-8 10-4 16,-7 5 4-16,0-5 0 16,-13 5-3-16,-22-6 0 15,-15-2 4-15,-10-9 3 16,-9-12-3-16,2-7-2 15,9 0-14-15,13-4-46 0,19-13-40 16,17-1-62-16,9-9-28 16</inkml:trace>
  <inkml:trace contextRef="#ctx0" brushRef="#br0" timeOffset="-43844.71">18461 17692 1316 0,'0'0'139'0,"0"0"-139"16,0 0-7-16,0 0 7 15,0 0 0-15,0 0-75 16,16 4-236-16</inkml:trace>
  <inkml:trace contextRef="#ctx0" brushRef="#br0" timeOffset="-28677.47">14101 18056 429 0,'0'0'31'16,"0"0"-31"-16,0 0-72 15,0 0 3-15,0 0 31 16,-205 15-205-16</inkml:trace>
  <inkml:trace contextRef="#ctx0" brushRef="#br0" timeOffset="-28340.88">13399 18148 389 0,'0'0'338'0,"114"-23"-298"16,-43 4-4-16,0 2 70 16,-7 3-30-16,-8 4-35 15,-17 6-20-15,-20 4 4 16,-12 0-25-16,-7 0-3 15,-9 0-51-15,-37 18-12 16,-22 7 25-16,-16-6-28 16,-1-5-29-16,19-3 17 15,30-11 81-15,27 0 9 16,9 0 146-16,45-15-29 16,26-7-84-16,20-4 3 15,17 6 9-15,-2 0-5 16,-17 6-15-16,-28 8-12 15,-32 4-3-15,-29 2-19 0,-23 2-33 16,-60 18-13 0,-46 10 33-16,-37 1-57 0,-13 5-45 15,23-9-74-15,40-1-53 16,58-12-16-16</inkml:trace>
  <inkml:trace contextRef="#ctx0" brushRef="#br0" timeOffset="-28289.82">13285 18209 24 0,'154'-22'377'0,"20"0"-229"16,-10 5-148-16,-27 2-161 15</inkml:trace>
  <inkml:trace contextRef="#ctx0" brushRef="#br0" timeOffset="-12519.44">10112 9007 760 0,'0'0'68'0,"0"0"-67"15,0 0 35-15,0 0 61 16,0 0-53-16,0 0-34 0,0 0 2 16,0 14 15-16,0-11 14 15,0-3-7-15,0 1-10 16,0-1 4-16,0 4-15 15,0 5-6-15,0 6-7 16,0 7 0-16,0 9 0 16,0 3 7-16,0 0 5 15,0 2-11-15,0-2 7 16,8-6-8-16,3-4 1 16,-3-8 1-16,6-8 0 15,3-6-2-15,8-2-2 16,4 0-39-16,2-21-45 15,-2-10-62-15,-8-9-92 0,-13-8-88 16</inkml:trace>
  <inkml:trace contextRef="#ctx0" brushRef="#br0" timeOffset="-12234.12">10211 8891 635 0,'0'0'151'0,"0"0"-145"15,0 0 0-15,0 0 108 16,0 0-18-16,0 0-63 16,-41 2-6-16,10-2 8 15,-4-17-20-15,4-8-12 16,6-7-3-16,12-5-16 16,9 2-9-16,4 3 13 0,0 4 6 15,2 8 6-15,11 7 2 16,1 5 3-16,-4 8 4 15,1 0-9-15,1 0-5 16,3 21-2-16,-3 8-6 16,-6 10-50-16,-4 1-73 15,-2-4-179-15</inkml:trace>
  <inkml:trace contextRef="#ctx0" brushRef="#br0" timeOffset="-11084.24">10409 8955 803 0,'0'0'100'16,"0"0"-100"-16,0 0 0 15,0 0 61-15,0 0 12 16,0 0-29-16,0 102-22 15,0-81 0-15,-6-2 0 16,1-3-12-16,3-3-3 16,-1-6-4-16,3-2-1 15,0-5 0-15,0 0-1 16,0 0 3-16,0-5-4 0,10-15-18 16,9-5-21-16,6-3 5 15,2 1 28-15,-5 6 5 16,-5 4 2-16,-3 10 2 15,-5 2 10-15,-5 5 8 16,-4 0-9-16,2 0-8 16,3 0-4-16,4 10 0 15,-2 4 3-15,1-2 1 16,6-2 0-16,1 0-1 16,6-2 3-16,6-4-3 15,2-4 2-15,4 0-5 16,0 0-3-16,3-13-3 15,-3-12-1-15,-2-7-7 0,-4-8 5 16,-4 0 0 0,-8-2 0-16,-9 2 6 0,0 9 3 15,-6 12 5-15,0 8 8 16,0 10 2-16,0 1-11 16,0 0-4-16,0 28-7 15,0 12 7-15,-14 14 1 16,-1 10 10-16,1 9 5 15,1 7-4-15,6 0 4 16,7-2-5-16,0 0-9 16,0-6 4-16,7-5-5 15,8-9 3-15,3-11-4 16,2-8 0-16,4-11-3 16,1-8-10-16,2-8-4 0,-2-6 5 15,-4-6 4-15,0 0 1 16,-3-22 6-16,-7-5 0 15,-11 0-3-15,0-4-11 16,-16-2 1-16,-27 3-10 16,-17-2-10-16,-11 6 4 15,-5 1 9-15,5 1-16 16,15 2 9-16,21-2 8 16,22-2 15-16,13 0 5 15,8 0 9-15,40 0 1 16,16 2-5-16,11 1-5 15,6 6 10-15,-4 3 3 16,-10 4-6-16,-9 6 0 16,-13-1-3-16,-14 4-3 15,-13 1-1-15,-9 0-1 0,-4 0 1 16,-3 0 0-16,-2 4 1 16,0 10 3-16,0 6 19 15,-4-1 10-15,-17 11 12 16,-4-1-7-16,1 0-14 15,4 0-8-15,6-5-11 16,10-4 0-16,4-6-4 16,0-6 3-16,6-1-1 15,29-6 1-15,15-1 5 16,13 0-5-16,-1-4 1 0,-6-14-3 16,-12-4-4-1,-10-4-5-15,-14-7-1 16,-8-2 3-16,-12-7-2 15,0 4 3-15,-35 2-3 0,-9 8 4 16,-7 6-1-16,0 10 0 16,-1 7 2-16,3 5-15 15,9 3-25-15,7 21-44 16,16 4-110-16,13 0-270 16</inkml:trace>
  <inkml:trace contextRef="#ctx0" brushRef="#br0" timeOffset="-10041.97">11967 8791 677 0,'0'0'17'0,"0"0"-15"16,-83 148 42-16,50-66 72 15,4 13-34-15,4 7-22 16,10 2-12-16,7-4-10 16,8-3-18-16,0-9 3 15,23-8-17-15,8-5-6 16,3-8 3-16,3-13-3 16,6-15-5-16,3-17-14 0,15-17-41 15,11-5-43-15,-1-25-117 16,-5-16-48-16</inkml:trace>
  <inkml:trace contextRef="#ctx0" brushRef="#br0" timeOffset="-8675.98">12212 9257 689 0,'0'0'127'15,"0"0"-104"-15,0 0 4 0,0 0 82 16,0 0-59-16,0 0-49 16,0 19 0-16,0 9 2 15,-3 0 1-15,-1 0-1 16,1-1 1-16,1-6-3 16,2 2-1-16,0-5-15 15,0-6-58-15,0-6-75 16,0-6-103-16</inkml:trace>
  <inkml:trace contextRef="#ctx0" brushRef="#br0" timeOffset="-8355.3">12258 9057 852 0,'0'0'36'0,"0"0"-36"0,0 0 18 15,0 0 55-15,0 0-55 16,0 0-10-16,-71-1 3 16,36 1 0-16,8-17-5 15,7-4 2-15,9-8-4 16,9 2 2-16,2-3-6 16,2 3 2-16,25 4 10 15,-1 4 7-15,3 5 2 16,-5 6 2-16,-1 5-15 15,-8 3-8-15,1 7-5 16,-5 19-6-16,-9 12-5 0,-2 6-33 16,0 6-40-16,-17-3-112 15,-8-7-132-15</inkml:trace>
  <inkml:trace contextRef="#ctx0" brushRef="#br0" timeOffset="-7268.12">12421 9216 595 0,'0'0'369'16,"0"0"-344"-16,0 0-23 0,0 0 16 16,0 0 31-16,0 0-14 15,4 52-10-15,-4-30 1 16,0-2-4-16,0-4-13 15,-2-4-4-15,2-6-3 16,0-4-1-16,0-2-1 16,0 0-2-16,0-6-4 15,7-14-3-15,11-7-36 16,4 0 12-16,1 4 19 16,-2 2 14-16,-3 6 0 15,-5 8 4-15,-3 6 13 16,-1 1 7-16,-3 0-16 15,1 1-8-15,0 15 0 0,4 6-2 16,0-3 4-16,3 2-1 16,3-6 0-16,3-4-1 15,9-3 0-15,5-6-11 16,5-2 2-16,4 0-2 16,-1-4-3-16,-4-12-2 15,-3-4-2-15,-6 0 7 16,-4-2-6-16,-7 2 11 15,-9 2-4-15,-5 0 9 16,-4 2 1-16,0 0 4 16,0 2 2-16,-4 0 19 15,-9 4-3-15,-3 1 2 16,3 8-10-16,-1 1-3 16,-1 0-5-16,1 0 8 0,-1 0-9 15,-3 14 3-15,0 4 2 16,-2 3-6-16,0 2 0 15,2 4 0-15,5 0-4 16,4-2 2-16,5 0-2 16,4-2 1-16,0-8 0 15,0-3-1-15,0-6-6 16,13-1 3-16,5-5-2 16,2 0 4-16,2 0-1 15,2-17 0-15,1-7 0 16,2-8-10-16,-2-8-19 15,-2-8-29-15,0-12-6 16,-7-13 5-16,-7-4 19 0,-7 2 21 16,-2 10 21-16,0 20 18 15,0 17 37-15,0 16 13 16,0 6-20-16,-4 6-9 16,-6 0-34-16,-7 20 1 15,-6 13-6-15,1 10 6 16,0 5 6-16,8 4 5 15,8 0-5-15,6 0 1 16,0-4-5-16,0-3-2 16,18-5-4-16,1-8-2 15,6-4 0-15,-5-12-1 16,0-6-4-16,0-10-7 0,1 0 5 16,5-3-1-1,0-16-9-15,5-9-7 0,-4-2 3 16,-2 0-1-16,-5 4 12 15,-9 4 9-15,-2 9 1 16,-4 8 1-16,-5 2 9 16,0 3-9-16,0 0-1 15,0 3-8-15,0 12 8 16,0 8 0-16,0-1 5 16,0 2-5-16,2-2 0 15,11-2-4-15,-2-2-16 16,3-8-56-16,-5-2-15 15,-3-8-53-15,4 0-41 0,-8 0-299 16</inkml:trace>
  <inkml:trace contextRef="#ctx0" brushRef="#br0" timeOffset="-6996.14">13395 8929 835 0,'0'0'63'16,"0"0"-60"-16,0 0 13 16,0 0 88-16,0 0-60 15,0 0-38-15,-31-32-6 0,12 3 0 16,6-4-4 0,5 1-15-16,8 5-4 0,0 6 20 15,0 9 2-15,0 6 1 16,0 6-4-16,11 0-4 15,-1 18-40-15,6 15-4 16,-5 10-77-16,-7 1-58 16,-1-4-406-16</inkml:trace>
  <inkml:trace contextRef="#ctx0" brushRef="#br0" timeOffset="-6567.52">13727 9122 789 0,'0'0'76'0,"0"0"-63"0,0 0 46 15,0 0 58-15,0 0-71 16,-79-103-35-16,44 103-5 16,2 0 4-16,-1 0 2 15,1 19-7-15,2 5-4 16,4 4 3-16,4 0-4 15,13-2 0-15,3-1 0 16,7-2 0-16,0-5-1 16,2-2 0-16,20-2-1 15,7-4-10-15,4-6-1 16,4-4-11-16,0 0-7 0,-1-3 10 16,-5-16-6-16,-4-6 2 15,-8 0 0-15,-5 0 15 16,-5 8 10-16,-5 5 22 15,-4 8 8-15,0 4 13 16,0 0-28-16,0 2-15 16,0 21-1-16,0 8 1 15,0 5 3-15,0 4-1 16,0-2-2-16,8-2-12 16,0-2-55-16,3-11-109 15,7-17-357-15</inkml:trace>
  <inkml:trace contextRef="#ctx0" brushRef="#br0" timeOffset="-6425.83">14039 9290 1138 0,'0'0'16'0,"0"0"-16"16,0 0-25-16,-23 113 25 15,-8-48 0-15,0 5-121 16,6-7-367-16</inkml:trace>
  <inkml:trace contextRef="#ctx0" brushRef="#br0" timeOffset="-5278.2">14577 8765 820 0,'0'0'89'0,"0"0"-50"0,0 0 52 16,0 0-15-16,0 0-58 15,0 0-18-15,-31 73 7 16,18-32 9-16,3 4-3 16,2 0-10-16,4-2 0 15,2-4-2-15,2-4-1 16,0-9-45-16,6-8-53 15,10-16-89-15,1-2-181 16</inkml:trace>
  <inkml:trace contextRef="#ctx0" brushRef="#br0" timeOffset="-4790.05">14903 8738 391 0,'0'0'429'0,"0"0"-419"0,0 0-4 16,0 0 14-16,0 0 50 15,0 0-57-15,7 0-6 16,-7-6 7-16,8-11-1 16,8-2-7-16,5-1 0 15,10 4-2-15,7 6-2 16,4 3 2-16,5 7 2 15,-5 0-3-15,-7 0 6 0,-10 15-8 16,-12 8 0 0,-13 7-2-16,0 3 1 0,-20 5 0 15,-17-1 0-15,-8-3-6 16,-4-8 3-16,11-6-8 16,9-6-15-16,16-6-22 15,8-4 1-15,5-3 20 16,0-1 25-16,29 0 2 15,13 0 22-15,8 3 8 16,-6 3 19-16,-13 2-5 16,-8 8-29-16,-15 4-9 15,-8 4-4-15,-2 6 0 16,-38 0-2-16,-16-1 0 16,-10-5-9-16,1-10-11 0,5-6-14 15,8-8-17-15,17 0-29 16,15-16-90-16,17-14-163 15</inkml:trace>
  <inkml:trace contextRef="#ctx0" brushRef="#br0" timeOffset="-4561.62">15645 8593 825 0,'0'0'38'0,"0"0"-37"0,0 0 48 16,0 0 45-16,127-53-66 15,-107 51-21-15,-9 2-7 16,-9 0-21-16,-2 0-72 16,0 6-101-16,-29 6-32 15</inkml:trace>
  <inkml:trace contextRef="#ctx0" brushRef="#br0" timeOffset="-4191.54">15645 8593 864 0,'-143'75'99'0,"143"-65"-99"0,0 5 0 15,0 9 82-15,0 8-23 16,0 4-33-16,2 4-8 15,-2-6-11-15,0-4-2 16,0-6-3-16,0-11 1 16,0-4-3-16,0-7 0 15,0-2-2-15,0 0 2 16,5-5 0-16,6-14-3 16,10-3-12-16,5 0 8 15,8 6-6-15,1 1-10 16,1 12 8-16,-1 3 15 15,-3 0-4-15,-3 10 2 16,-7 13 2-16,-9 6 1 16,-13 5 3-16,0 9 1 0,-31 1 5 15,-25 1 0-15,-13-1-10 16,-6-2-6-16,5-11-61 16,15-12-145-16,19-17-207 15</inkml:trace>
  <inkml:trace contextRef="#ctx0" brushRef="#br0" timeOffset="-4040.92">16111 9206 840 0,'0'0'0'0,"0"0"-118"16,-38 137 6-16,20-92-36 15</inkml:trace>
  <inkml:trace contextRef="#ctx0" brushRef="#br0" timeOffset="-1835.13">16701 8610 651 0,'0'0'44'0,"0"0"-31"0,0 0 74 16,0 0 42-16,0 0-66 15,0 0-35-15,-15-73-15 16,-4 68 10-16,-5 1-21 15,-10 4 0-15,-5 0-1 16,-5 0-1-16,-2 0-10 16,9 15-5-16,12 2-6 15,10 3-3-15,15 8 6 16,0 5 2-16,15 7 15 16,25 1 1-16,5 4 0 15,3-1 3-15,-5-4 0 16,-9 0 2-16,-7-5 2 15,-15-6-4-15,-5-3-3 16,-7-10 7-16,0-3-2 16,-4-7 12-16,-18-4 9 0,-5-2-1 15,-4 0-11-15,2-19-4 16,6-6-8-16,13-8 4 16,4-3-6-16,6-4-10 15,0-4 5-15,10-2-3 16,9 2-6-16,6 6 5 15,0 2 5-15,-3 10 2 16,-2 3 2-16,-8 11 1 16,-6 4-1-16,-4 7 0 15,-2 1 0-15,0 0-15 16,-13 9-60-16,-9 8-63 16,-1-2-197-16</inkml:trace>
  <inkml:trace contextRef="#ctx0" brushRef="#br0" timeOffset="-1416.54">16971 8687 794 0,'0'0'138'0,"0"0"-113"16,0 0-16-16,0 0 75 0,0 0-46 15,0 0-22 1,-76 70 5-16,47-40-2 0,2 4-7 16,5 4-6-1,7 0-4-15,7-3 0 0,6 2-1 16,2-7-1-16,0-1-1 16,18-6-7-16,7-6-6 15,2-7 5-15,1-9-11 16,6-1-9-16,0 0 0 15,-1-10-10-15,-6-16 4 16,-6-5 14-16,-7-7 16 16,-5-7 0-16,-9-3-1 15,0-1-9-15,0 5-13 16,-20 7-13-16,-4 11 23 16,-3 12 7-16,2 7-24 15,5 7-16-15,3 0-4 0,3 3-29 16,14 11-127-16</inkml:trace>
  <inkml:trace contextRef="#ctx0" brushRef="#br0" timeOffset="590.99">17309 8318 595 0,'0'0'98'0,"0"0"-75"15,0 0-6-15,0 0 63 16,125 25-22-16,-80 39 1 16,6 26-8-16,-4 14 18 15,-9 20-7-15,-16 8-32 16,-17 3-6-16,-5-3-7 16,-25-10-8-16,-27-12-3 15,-8-17-6-15,-4-21-25 16,1-18-41-16,10-26-113 15,8-22-230-15</inkml:trace>
  <inkml:trace contextRef="#ctx0" brushRef="#br0" timeOffset="921.91">18437 9322 1245 0,'0'0'41'0,"0"0"-41"16,0 0-154-16,0 0 2 15</inkml:trace>
  <inkml:trace contextRef="#ctx0" brushRef="#br0" timeOffset="2132.82">10286 10884 600 0,'0'0'298'15,"0"0"-214"-15,0 0 9 16,0 0 0-16,0 0-24 0,0 0-41 16,0 0-28-16,-10-18 0 15,10 45 0-15,-6 5 1 16,0 0 1-16,-1 0-2 15,3-2 0-15,2-2-23 16,2-4-50-16,0-8-51 16,0-16-167-16,0 0-324 15</inkml:trace>
  <inkml:trace contextRef="#ctx0" brushRef="#br0" timeOffset="2426.28">10291 10592 745 0,'0'0'237'0,"0"0"-215"0,0 0-21 15,0 0 46-15,0 0-1 16,0 0-30-16,-118-5-11 16,89 0 2-16,9-18-2 15,10-3 2-15,8-6-5 16,2 0-2-16,6 4 0 15,15 5 0-15,2 4 6 16,-1 9-3-16,-4 8-3 16,0 2 0-16,-3 6-6 15,-1 25-22-15,-1 4-17 16,-5 12-19-16,-2 3-34 16,-6-5-74-16,0-2-125 0</inkml:trace>
  <inkml:trace contextRef="#ctx0" brushRef="#br0" timeOffset="3258.38">10625 10740 900 0,'0'0'141'0,"0"0"-129"16,0 0-7-16,0 0 54 15,0 0-30-15,0 0-25 16,7 38 9-16,-20-12 8 16,3-2-6-16,4-3-7 15,3-4-5-15,3-2-1 16,0-6-1-16,0-3 5 16,0-6-6-16,0 0-7 15,0 0 1-15,3-9 2 16,13-18-17-16,1-7-10 15,5-3 14-15,1 1 7 16,0 9 3-16,-4 4 6 16,-1 14 1-16,-5 3 8 15,-6 6 6-15,0 0-4 16,0 2-9-16,-1 17-1 16,5 10 2-16,1-5 0 15,1 1 0-15,7-8 1 0,2-5-3 16,10-4 3-16,3-8 2 15,5 0-1-15,0 0-4 16,-2-18-3-16,-2-8-5 16,-7-4-7-16,-8-7 5 15,0 0 7-15,-10-2 2 16,-2 8 2-16,-7 7 0 16,-2 10 4-16,0 9 11 15,0 5-3-15,0 6-13 16,-4 31-3-16,-8 19 3 0,-3 16 13 15,1 14 2-15,-1 8 3 16,1 3-6-16,1-5 4 16,3-8-2-16,4-7-6 15,4-13-8-15,2-10 3 16,0-10-5-16,0-14 3 16,0-12-2-16,0-14-2 15,0-4-5-15,0 0 7 16,12-25-1-16,1-5-16 15,1-1-5-15,-8 1 19 16,-6 1-2-16,0 3-2 16,-8 0-10-16,-24 1 4 15,-8-5 5-15,-7-3-1 16,4-3 6-16,8 0 3 16,12 2 1-16,15 2 6 0,8 2 3 15,2 2 1-15,29 3-9 16,14 3-2-16,8 4-2 15,1 4-2-15,-3 2-29 16,-11 2-39-16,-11 3-49 16,-11-6-129-16,-7-3-323 15</inkml:trace>
  <inkml:trace contextRef="#ctx0" brushRef="#br0" timeOffset="3582.37">11434 10676 927 0,'0'0'59'16,"0"0"-51"-16,0 0 91 16,0 0-41-16,0 0-52 15,0 0 5-15,-47 120 11 16,21-70 4-16,1-3-8 16,14-6-13-16,9-7-4 15,2-8-1-15,6-8 0 16,26-9 0-16,14-9 2 15,14 0-2-15,10-17-14 16,-1-15-5-16,-11-8 7 16,-12-8 3-16,-13-4 3 15,-14 2-3-15,-19 4 4 16,0 10-6-16,-34 12-3 0,-15 14-4 16,-11 10-24-1,-1 0-19-15,7 6-43 16,8 16-59-16,20 2-72 15</inkml:trace>
  <inkml:trace contextRef="#ctx0" brushRef="#br0" timeOffset="4213.36">12441 10341 768 0,'0'0'66'0,"0"0"-64"0,0 0 16 15,0 0 79-15,-71 154-7 16,36-71-41-16,-8 8-9 16,3 2-9-16,11-4-2 15,11-6-21-15,18-6-3 16,0-12-3-16,31-9-1 16,18-12-1-16,11-6 0 15,5-11-13-15,-3-6-25 16,-8-5-26-16,-10-11-67 15,-11-5-134-15</inkml:trace>
  <inkml:trace contextRef="#ctx0" brushRef="#br0" timeOffset="5261.21">12931 10587 733 0,'0'0'146'16,"0"0"-105"-16,0 0-20 16,0 0 59-16,0 0-27 15,0 0-33-15,-64 89 3 0,33-43-8 16,4 2-1 0,6-4 3-16,8 0-11 0,13-8-4 15,0-4-1-15,5-4 0 16,26-4 1-16,11-5 0 15,7-5-2-15,5-8-16 16,-3-6-5-16,-6 0-12 16,-8-6 0-16,-5-21 2 15,-6-11 1-15,3-8-5 16,-2-10 19-16,-2-10 12 16,-6-11 4-16,-7-5 1 15,-10 5 0-15,-2 10 8 16,0 21 0-16,-7 24 25 15,-4 18 13-15,-2 4-30 0,-3 10-15 16,-4 20-1-16,0 10 2 16,0 5 13-1,7-4-12-15,5 2 10 0,8-5-3 16,0-2-5-16,0-4 4 16,19-4-6-16,1-6 1 15,4-3-1-15,1-7 0 16,-3-5-4-16,3-6 0 15,0-1-5-15,-2 0-5 16,2-1-3-16,0-9-2 16,-9-2 4-16,-1 2 6 15,-4 2 4-15,-4 4 1 16,0 4 0-16,-3 0 2 0,5 0-2 16,4 0 4-16,5 0 7 15,6 0-10-15,1 0 4 16,0-2-3-16,2-5-2 15,-4 0 1-15,2-1 0 16,0-2-1-16,-3-2 0 16,-4-1 0-16,-2 2 1 15,-5-5-1-15,-3 2 0 16,-4 2 2-16,2 4 3 16,-6 3-5-16,0 5 15 15,0 0-4-15,0 0-11 16,0 0-5-16,0 19 4 15,0 1-1-15,0 4 2 0,0-2 4 16,0-1-4-16,0-4-15 16,0-3-71-16,0-10-128 15,0-4-187-15</inkml:trace>
  <inkml:trace contextRef="#ctx0" brushRef="#br0" timeOffset="5404.29">13727 10419 756 0,'0'0'211'0,"0"0"-211"0,0 0-165 15,0 0 139-15,0 0-26 16,0 0-332-16</inkml:trace>
  <inkml:trace contextRef="#ctx0" brushRef="#br0" timeOffset="6157.33">13867 10713 919 0,'0'0'66'16,"0"0"-65"-16,0 0 15 16,0 0 68-16,0 0-49 15,0 0-21-15,2 74-4 0,-2-60 11 16,0 3-15-1,0-5-1-15,7-3-5 0,-2-5 5 16,-3-3-5-16,4-1 0 16,7 0-8-16,5-12 3 15,5-14-18-15,4-6-12 16,-3-2-10-16,2 1-4 16,1 10 24-16,0 7 16 15,-2 5 9-15,-4 11 1 16,0 0 9-16,-3 0 3 15,-1 2-4-15,-1 11-3 16,0-1 1-16,0 0-4 16,-3-2-3-16,5 0 2 15,-1-6 1-15,6-2-3 16,6-2-2-16,0 0-11 0,2-9-15 16,-2-10-29-16,0-7 16 15,-9-2 14-15,-7-5 22 16,-6 0 5-16,-7 2 0 15,0 6 10-15,0 6 31 16,-9 11 11-16,-4 6 0 16,-5 2-15-16,-5 0-21 15,-4 17-3-15,1 8 8 16,2 7-8-16,1 5-4 16,7-1-4-16,5-3-2 15,11-1-2-15,0-5 1 16,0-5-1-16,17-6 1 0,6-6-2 15,8-4-2-15,1-6-8 16,-3 0-1-16,-2 0-19 16,-3-12-6-16,-6-7 11 15,-2-4 7-15,-6-2 16 16,0 0 2-16,-6 4 1 16,1 4 5-16,-1 9 12 15,-4 4 15-15,2 4 1 16,2 0-34-16,2 16-2 15,0 14 1-15,1 5 1 16,-1 5 1-16,-2-7-1 16,-1 1-10-16,-1-6-33 15,1-6-32-15,3-6-20 16,3-8-64-16,5-5-48 0</inkml:trace>
  <inkml:trace contextRef="#ctx0" brushRef="#br0" timeOffset="6305.38">14801 10856 937 0,'0'0'111'0,"0"0"-109"16,0 0 2-16,0 0-4 16,-20 111-7-16,-22-81-172 15,5-8-442-15</inkml:trace>
  <inkml:trace contextRef="#ctx0" brushRef="#br0" timeOffset="6814.68">15313 10397 918 0,'0'0'77'0,"0"0"-68"16,0 0 15-16,0 0 42 16,0 0-24-16,0 121-28 15,0-77 0-15,0-3-13 16,0-2 3-16,0-3-4 16,0-5-17-16,4-2-55 15,10-16-127-15,-1-11-352 16</inkml:trace>
  <inkml:trace contextRef="#ctx0" brushRef="#br0" timeOffset="7209.36">15464 10376 370 0,'0'0'511'0,"0"0"-423"15,0 0-49-15,0 0 48 16,0 0-61-16,0 0-14 15,0 61 2-15,0-29-6 16,0-2-5-16,9-5-3 16,14-7 0-16,8-9-12 15,9-4-11-15,3-5-25 16,-4 0-32-16,-5-13-5 16,-7-9 22-16,-7-2 18 15,-7-2 5-15,-5-4 14 16,-8-2 20-16,0 2 6 15,0 6 2-15,-2 6 19 16,-6 12 68-16,1 6-38 0,1 0-31 16,1 26-17-16,0 16 6 15,5 8 19-15,0 10 0 16,0-1-15-16,0-5-3 16,0-2-8-16,2-6-2 15,-2-9-46-15,3-7-54 16,4-17-104-16,2-13-259 15</inkml:trace>
  <inkml:trace contextRef="#ctx0" brushRef="#br0" timeOffset="7594.36">16055 10393 911 0,'0'0'80'0,"0"0"-78"15,0 0 3-15,0 0 58 16,0 0-17-16,0 0-30 16,-44 135-12-16,33-106 0 15,11-7-4-15,0-5 0 16,0-6-8-16,31-6-3 16,13-5-3-16,8 0-27 15,-2 0-9-15,-5-9 12 16,-9-11 11-16,-14-6 13 15,-13-6 4-15,-7-8-1 16,-2-10-6-16,-2-9 7 0,-23 7-2 16,-8 3 12-16,0 17 15 15,1 18 23-15,-1 14-21 16,2 0-17-16,0 18-2 16,2 17-4-16,2 12-2 15,12 5-18-15,5 2-69 16,10-8-75-16,0-8-250 15</inkml:trace>
  <inkml:trace contextRef="#ctx0" brushRef="#br0" timeOffset="7796.91">16547 10586 986 0,'0'0'58'16,"0"0"-55"-16,0 0-3 15,-4 115 13-15,-9-63-8 16,-3 7-5-16,3-3-93 16,-3-7-197-16</inkml:trace>
  <inkml:trace contextRef="#ctx0" brushRef="#br0" timeOffset="10641.21">17245 10217 714 0,'0'0'83'16,"0"0"-72"-16,0 0-9 15,-129-14 39-15,86 15 9 16,3 21-34-16,2 6-8 16,7 6 14-16,9 2-1 15,9-3-11-15,11-5-3 16,2-8-3-16,0-4 2 0,12-8-5 15,15-8 4-15,2 0-1 16,5 0-2-16,-5-10-2 16,-2-10 0-16,-6 2 0 15,-3-2 5-15,-5 6 0 16,-3 5 17-16,-8 5 21 16,-2 4-11-16,0 0-24 15,0 4-8-15,2 23-2 16,0 9 2-16,-2 4 6 15,0 0-4-15,0 4-2 16,5-4 0-16,1-2 0 16,4 1 0-16,1-5-41 15,-1-10-82-15,0-8-192 16</inkml:trace>
  <inkml:trace contextRef="#ctx0" brushRef="#br0" timeOffset="11042.54">17488 10301 390 0,'0'0'538'0,"0"0"-477"16,0 0-54-16,0 0 19 15,0 0 27-15,0 0-10 16,-2 73-24-16,-5-38-6 15,7-5-2-15,0-1-7 0,0-6-4 16,20-2 0-16,11-5 6 16,12-9-2-16,5-3-4 15,6-4-10-15,-3 0-10 16,-6-20 14-16,-8-6 5 16,-10-8 0-16,-9-6 2 15,-11-4-2-15,-7 0 3 16,-2 6-1-16,-34 2-1 15,-11 8-8-15,-7 10-7 16,-1 10-15-16,10 8-3 16,14 0-23-16,12 15-12 15,7 14 40-15,10 8 4 0,2 5-29 16,0 7-70-16,14-3-67 16</inkml:trace>
  <inkml:trace contextRef="#ctx0" brushRef="#br0" timeOffset="11343.93">18182 10034 972 0,'0'0'53'0,"0"0"-49"0,0 0 11 16,130 92 46-16,-98-7-9 16,-11 19-33-16,-13 7-5 15,-8 6-6-15,-10-7 7 16,-30-7-13-16,-16-15-1 16,-6-10-1-16,-3-16 0 15,1-12-34-15,4-13-61 16,10-19-155-16,17-18-477 15</inkml:trace>
  <inkml:trace contextRef="#ctx0" brushRef="#br0" timeOffset="11603.84">18847 10770 1395 0,'0'0'19'0,"0"0"-19"0,0 0-205 16,0 0 140-16,0 0 42 15,0 0-313-15</inkml:trace>
  <inkml:trace contextRef="#ctx0" brushRef="#br0" timeOffset="13223.66">9653 8019 443 0,'0'0'127'0,"0"0"-39"15,0 0-4-15,0 0 11 16,0 0-88-16,0 0-7 16,27-6-2-16,-98 28 2 15,-20 4 12-15,-11-1-9 16,6-2-6-16,17-6-4 16,26-7-6-16,26-5-13 15,20-5 5-15,7 0 21 16,0 0 22-16,3-9 5 15,15-4-7-15,-1 3 7 16,1 0-2-16,-2 2 7 16,-5 5-3-16,-4 1 0 0,-5 2-10 15,-2 0-17 1,0 0-2-16,4 2-11 16,0 17 10-16,2 3 1 0,0 6 0 15,3 12 7-15,-1 19 11 16,6 14 4-16,4 24 7 15,0 24 14-15,4 25-13 16,-2 20-9-16,-6 13-4 16,-12 9-13-16,-2-6 2 15,-2 5-2-15,-25-1 1 16,-6-8-4-16,-5-5-2 16,1-12-3-16,6-19 4 15,12-12 2-15,10-13-1 16,9-19 0-16,0-14-1 15,17-11-5-15,21-13 4 0,7-10 1 16,6-10 0-16,0-6 0 16,-3-4 1-16,-6-5 0 15,-7 0-1-15,-2-4-1 16,-6 0-5-16,0 1-7 16,-4 0-10-16,-4 0-7 15,-3 2-12-15,-7-4 2 16,-7 3-33-16,-2 1-17 15,-4-1-82-15,-25-2-112 16</inkml:trace>
  <inkml:trace contextRef="#ctx0" brushRef="#br0" timeOffset="13824.37">9611 9238 935 0,'0'0'40'16,"0"0"-40"-16,0 0-13 16,0 0 13-16,-122-14 28 15,6 14-28-15,-16 0-19 16,6 0-28-16,18 0-43 16,37 0-52-16,33 0 26 15,36 0 1-15,13 0-2 16,51 2-86-16</inkml:trace>
  <inkml:trace contextRef="#ctx0" brushRef="#br0" timeOffset="13944.93">9287 9272 194 0,'0'0'168'16,"197"42"-64"-16,-132-22-5 16,-27-4-23-16,-24-3-29 15,-14-4-9-15,-14-3 25 16,-42-2 29-16,-28-1-26 16,-26-3-55-16,-10 0-11 15,5-13-64-15,11-16-296 16</inkml:trace>
  <inkml:trace contextRef="#ctx0" brushRef="#br0" timeOffset="17457.87">3446 15047 840 0,'0'0'44'15,"210"-58"-38"-15,-70 24 1 16,20-5 47-16,28 2 1 0,19-4-39 15,7 1-5 1,-3 3-9-16,-32 6 3 0,-50 9 8 16,-49 10-6-16,-53 12-7 15,-27 0-14-15,-56 31-53 16,-47 8 25-16,-43 10-43 16,-41 4-12-16,-29 8 15 15,-19-1-14-15,-14 0-3 16,4 0 99-16,15-4 3 15,34-9 110-15,51-16-32 16,63-12-27-16,53-18 8 16,29-1 18-16,69-20 44 15,54-19-65-15,57-11-33 0,51-8-18 16,35-5-7-16,21 1 4 16,-1 7-2-1,-24 7-3-15,-39 10-39 0,-65 10-21 16,-69 15-17-16,-77 7-164 15</inkml:trace>
  <inkml:trace contextRef="#ctx0" brushRef="#br0" timeOffset="19023.29">26223 1714 293 0,'0'0'424'16,"0"0"-345"-16,0 0-19 16,0 0 57-16,0 0-7 15,0 0-56-15,-39-68-34 16,39 52-4-16,0-4-6 15,0-2-4-15,6-2-6 16,14-2 0-16,14 4 0 16,9 8 0-16,9 6-6 15,11 8 5-15,-3 0 0 16,-8 18 1-16,-10 18-4 0,-18 10-2 16,-17 12 1-16,-7 14 5 15,-27 12 1-15,-30 9 0 16,-24 1-1-16,-6-6 1 15,2-12-1-15,12-11 0 16,24-10-22-16,23-5-34 16,23 1-30-16,3 1-50 15,34-2-66-15,14 0-61 16</inkml:trace>
  <inkml:trace contextRef="#ctx0" brushRef="#br0" timeOffset="19269.27">26406 2903 378 0,'0'0'122'0,"0"0"-56"0,0 0-19 16,-60 123 9-16,36-103 76 16,-3-9-56-16,0 1-44 15,5-10-22-15,3-2 1 16,2 0-3-16,9-2-4 16,1-17-1-16,2-5-3 15,5 0-14-15,0-1 4 16,0 4 9-16,10 3 2 15,5 6 2-15,3 5 4 16,-3 7 2-16,3 0-9 16,-3 0-2-16,-3 16-28 15,-10 2-155-15,-2-4-232 0</inkml:trace>
  <inkml:trace contextRef="#ctx0" brushRef="#br0" timeOffset="19987.69">26828 2253 888 0,'0'0'0'16,"0"0"-35"-16,176-37 25 15,-114 28 5-15,-4 5-45 16,-14 4-129-16,-17 0-212 0</inkml:trace>
  <inkml:trace contextRef="#ctx0" brushRef="#br0" timeOffset="20741.29">27284 3930 963 0,'0'0'62'16,"0"0"-54"-16,0 0 1 0,-70-107 58 15,18 94-30-15,-6 7-10 16,-7 6-16-16,-3 0-4 16,-7 13 5-16,7 14-4 15,7 7 1-15,17 4-9 16,15 3-3-16,13-4 3 15,16-3 2-15,0-3 0 16,18-8-2-16,26-7 4 16,19-11-3-16,11-5-1 15,3 0-10-15,4-29-19 16,-8-8-3-16,-6-14 4 16,-5-9-16-16,-6-10-10 15,-9-7 14-15,-7-11 23 16,-13-11 17-16,-14-2 0 15,-13 1 5-15,0 18 4 0,-6 25 9 16,-19 26 2-16,-4 29 11 16,-5 2-31-16,1 33-1 15,-5 22 1-15,3 23 2 16,4 14 0-16,13 8 18 16,15 0-1-16,3-6-5 15,7-13 0-15,18-7-12 16,-1-14-1-16,-1-9-1 15,-6-15-53-15,-1-13-82 16,1-16-135-16,2-7-295 0</inkml:trace>
  <inkml:trace contextRef="#ctx0" brushRef="#br0" timeOffset="21890.57">27625 3817 518 0,'0'0'529'15,"0"0"-529"-15,0 0 3 16,0 0 35-16,0 0 17 16,114-31-42-16,-74 22-8 15,0 2-5-15,-5-6 1 16,-6-6-1-16,-4-7-5 16,-7-9-2-16,-9-3-4 15,-7-9 0-15,-2 4 2 16,-4 5-5-16,-19 8 14 0,-4 12-1 15,-4 14 2-15,-2 4-1 16,-5 12 4-16,-6 22-1 16,-3 7 4-1,-3 8 7-15,8 1 0 0,9 0-6 16,13-3 1-16,11-3-9 16,9-7 5-16,0 0-3 15,4-9-2-15,25-6-3 16,11-8-3-16,10-8 2 15,3-6-9-15,1 0-10 16,-3-4-1-16,-2-13-3 16,-7-12-9-16,-2-3-12 15,-4-9 1-15,0-6 25 16,-5-6 2-16,-6 8-8 0,-10 6 5 16,-7 17 23-16,-5 13 33 15,-3 9 8-15,0 0-23 16,0 4-10-16,0 26-6 15,-7 7 21-15,-1 3 7 16,3 0-2-16,1-6 1 16,4-7-5-16,0-8-12 15,0-4-2-15,0-7-1 16,0-4-4-16,2-4 1 16,5 0 0-16,11 0-3 15,1-14-3-15,4-6-11 0,-1-7-5 16,0-2-10-16,0-5-10 15,3 1 3-15,-4 7 12 16,-6 10 21-16,-7 10 7 16,-2 6 15-16,0 0-3 15,-2 0-12-15,5 12-2 16,3 10-2-16,-4 2 1 16,1-1 2-16,0-6-2 15,0-3-2-15,8-7 1 16,8-7-1-16,11 0 3 15,9 0-5-15,5-21-7 16,2-6-4-16,-6-7-1 0,-5-3-7 16,-8-3-20-1,-6-2-10-15,-12 2 12 0,-13 2-15 16,-2 7-22-16,-6 9 13 16,-23 13 8-16,-9 9-25 15,3 0 66-15,2 2 12 16,8 16 3-16,9 6 12 15,7 4 8-15,9 6 13 16,0 6-14-16,29 4-8 16,15 5 9-16,10 1 1 15,0 0 1-15,-3 0 8 16,-13-2 3-16,-19-2-15 16,-9-10-16-16,-10-7 10 15,-2-8 3-15,-19-10 5 16,-3-11 8-16,2 0-2 0,4-15-19 15,9-16-10 1,9-10-1-16,0-5-34 0,11-1 5 16,18 0-4-16,7 0-5 15,1 6 18-15,4 8 21 16,-3 12 16-16,-7 4 42 16,-6 15 6-16,-10 2-11 15,-1 0 6-15,-8 4-34 16,1 20-20-16,-1 9-1 15,-4 3 2-15,-2 0-5 16,0-5-1-16,0-4-48 16,0-10-31-16,0-8-17 15,0-9-99-15,-6-3-284 16</inkml:trace>
  <inkml:trace contextRef="#ctx0" brushRef="#br0" timeOffset="22070.39">29047 3048 458 0,'0'0'508'15,"0"0"-508"-15,0 0-112 16,0 0 105-16,0 0 7 16,0 0 0-16,-25 82-87 15,18-49-83-15,7-8 8 0,0-4-135 16</inkml:trace>
  <inkml:trace contextRef="#ctx0" brushRef="#br0" timeOffset="22272.64">29217 3192 850 0,'0'0'120'0,"0"0"-118"15,0 0-2-15,35 140 47 16,-31-71 4-16,-4 5-21 15,0 8-19-15,0-1-4 16,-4-10-4-16,-5-4-3 16,2-7-23-16,3-10-91 15,4-10-129-15,0-13-236 0</inkml:trace>
  <inkml:trace contextRef="#ctx0" brushRef="#br0" timeOffset="22891.8">29174 3632 979 0,'0'0'103'15,"0"0"-95"-15,0 0-4 16,0 0 46-16,0 0-34 16,0 0-16-16,29-71-10 15,2 55 5-15,6-6-7 16,9-5-6-16,5 2 8 0,0-1 7 15,-2 4 0-15,-7 6 2 16,-15 5 0-16,-11 7 2 16,-10 4 4-16,-6 0 3 15,0 0-3-15,0 0-1 16,0 0-2-16,0 12 2 16,0 9 5-16,0 0-4 15,0 10 5-15,0 1 4 16,5 1-7-16,3-2-1 15,2-3-1-15,5-6-3 16,-2-6 0-16,10-6 0 16,6-8-2-16,8-2 0 15,8-6-14-15,2-24-18 16,2-8-6-16,-5-8-1 0,-3-4 8 16,-8 1 14-16,-11 4 10 15,-8 10 7-15,-10 11 2 16,-2 12-1-16,-2 9 36 15,0 3-21-15,0 24-11 16,-2 30-5-16,-9 26 29 16,2 18-4-16,0 15 0 15,1 9 0-15,-6 6-12 16,1 3-6-16,-3-5 2 16,0-4-2-16,4-14 6 15,0-13 9-15,-1-17 1 0,-5-17-2 16,-11-18-10-1,-9-19-5-15,-12-18 0 0,-18-6-6 16,-10-38-24-16,-5-16-60 16,10-13-105-16,28-1-214 15</inkml:trace>
  <inkml:trace contextRef="#ctx0" brushRef="#br0" timeOffset="23658.28">27226 4910 882 0,'0'0'57'0,"-42"124"-53"16,7-23 10-16,-6 24 62 16,4 13-7-16,3 11-33 15,14 1-25-15,15-11 11 16,5-8-4-16,30-16-12 15,19-13 1-15,11-18-5 0,11-18-1 16,7-19-1-16,4-21-29 16,5-15-29-16,-4-11-45 15,-5 0-57-15,-12-24-84 16,-10-16-245-16</inkml:trace>
  <inkml:trace contextRef="#ctx0" brushRef="#br0" timeOffset="24363.28">28303 5195 891 0,'0'0'95'16,"0"0"-80"-16,0 0 26 15,0 0 44-15,0 0-78 16,-67 103 7-16,11-28 9 16,-4 6-7-16,4 3-9 15,5-2-2-15,8-5-2 0,8-11-3 16,8-10 0-16,10-14-21 15,9-12-42-15,8-18-102 16,0-12-194-16</inkml:trace>
  <inkml:trace contextRef="#ctx0" brushRef="#br0" timeOffset="24566.62">27902 5202 900 0,'0'0'160'15,"0"0"-125"-15,0 0 0 16,0 0 13-16,0 0-34 0,0 0-13 16,35 126 12-1,5-54 1-15,12 0-9 0,14-6-4 16,21-7-1-16,13-8-23 16,10-13-52-16,2-15-99 15,-8-17-158-15</inkml:trace>
  <inkml:trace contextRef="#ctx0" brushRef="#br0" timeOffset="24865.28">29029 5698 1028 0,'0'0'83'0,"0"0"-83"15,0 0 0-15,0 0 5 16,3 127 10-16,-13-77-14 15,-12 3-1-15,-4-6-19 16,-8-6-65-16,5-14-153 16</inkml:trace>
  <inkml:trace contextRef="#ctx0" brushRef="#br0" timeOffset="25767.89">29417 5179 663 0,'0'0'165'16,"0"0"-146"-16,0 0 8 15,0 0 105-15,0 0-54 16,0 0-57-16,145-6-12 15,-108 31-9-15,1 3-3 16,-7 3 1-16,-2 4-2 16,-4-4-62-16,0 0-37 15,-3-7-71-15,2-12-77 16</inkml:trace>
  <inkml:trace contextRef="#ctx0" brushRef="#br0" timeOffset="26006.02">29978 4961 918 0,'0'0'30'0,"0"0"-1"0,0 0 84 15,0 0-84-15,0 0-23 16,-24 188 6-16,-19-65 19 16,-5 11-10-16,-4-2 0 15,5-3-15-15,5-10 3 16,9-10-8-16,10-15 1 15,12-14-2-15,11-13-14 16,0-17-64-16,15-14-84 0,20-20-131 16,4-16-204-1</inkml:trace>
  <inkml:trace contextRef="#ctx0" brushRef="#br0" timeOffset="26322.32">30530 4654 857 0,'0'0'84'0,"0"0"-83"15,0 0 17-15,0 0 46 16,0 0 21-16,130-62-71 0,-96 140-6 15,10 50 7-15,1 45 21 16,-12 23-8-16,-18 13-1 16,-15 1-11-16,-17-17-8 15,-41-11-6-15,-29-24-2 16,-25-27 0-16,-21-27-20 16,-14-27-53-16,-5-27-73 15,12-28-162-15,22-22-310 16</inkml:trace>
  <inkml:trace contextRef="#ctx0" brushRef="#br0" timeOffset="27056.79">29419 5907 938 0,'0'0'21'15,"203"-44"-18"-15,-101 26-3 16,-6 1 51-16,-9 2 0 15,-21 9-41-15,-20 2-6 16,-25 4 0-16,-21 0-4 16,0 0-2-16,-44 2-33 15,-29 12 9-15,-32 2-9 16,-24 0-29-16,-5 0 8 16,14-2 17-16,31 0 8 15,33-6 16-15,43-2 14 16,13-2 2-16,37-1 20 0,39-3 35 15,25 0-10 1,14 0 3-16,-1-7-5 0,-12-5-12 16,-17-1-8-16,-25 1-14 15,-25 1-5-15,-21 5-5 16,-14 2-9-16,-26 2-73 16,-30 2-63-16,-25 0-28 15,-5 0-34-15</inkml:trace>
  <inkml:trace contextRef="#ctx0" brushRef="#br0" timeOffset="29042.69">28095 6192 403 0,'0'0'18'0,"0"0"-13"15,0 0 4-15,0 0 45 16,0 0-15-16,0 0-6 15,-108 2 21-15,98-2 6 16,3 0-12-16,7 0 21 16,0 0-2-16,0 0 31 15,3-12-13-15,21-9-53 16,14 2-21-16,16-1-7 16,10 2 4-16,5 4-1 15,-3 2 4-15,-16 1-1 0,-14 5-5 16,-18 5-5-16,-14 1 0 15,-4 0-2-15,-2 0-19 16,-31 4-21-16,-25 11 23 16,-21 3-5-16,-14 2-13 15,-1 1 0-15,10-5 14 16,24 0 7-16,25-4-3 16,23-8-7-16,12-4 14 15,14 0 12-15,25 0 29 16,10-4-3-16,9-11 4 15,-2 4 5-15,-7 1-14 16,-11 2-8-16,-16 4-11 16,-13 2-1-16,-9 2-2 15,0 0-11-15,-20 0-55 0,-11 2 32 16,-7 12-50-16,7-1-148 16,13-2-343-16</inkml:trace>
  <inkml:trace contextRef="#ctx0" brushRef="#br0" timeOffset="32000.63">10623 8263 391 0,'0'0'190'0,"0"0"-149"16,0 0-12-16,0 0 36 15,0 0-18-15,-123-37-8 16,12 37-32-16,-23 0-4 16,-7 0 12-16,12 9 8 0,21-1 15 15,29-2 0-15,33-2-23 16,26-1-14-16,15-3 4 16,5 0-2-16,0 0-6 15,0 0-1-15,13 0-30 16,12 0 3-16,4-7-18 15,-2 5 3-15,-2-2-23 16,-8 3-4-16,-5 1-39 16,-4 0-36-16</inkml:trace>
  <inkml:trace contextRef="#ctx0" brushRef="#br0" timeOffset="32422.2">9859 8216 554 0,'0'0'111'15,"0"0"-103"-15,0 0 42 16,0 0 84-16,0 0-61 16,0 0-73-16,0 0-5 15,0 58 5-15,0 18 5 16,0 24 33-16,0 28 14 16,-5 23-6-16,-3 17 6 15,-2 14-32-15,-3 5-3 16,-5 0 1-16,-2 9-10 15,-4-3 3-15,1-7-1 16,4-6-4-16,7-17-5 0,10-13 6 16,2-15-3-1,0-15 0-15,6-15 1 0,6-14 1 16,1-10-5-16,1-15 0 16,-5-14 0-16,1-9 1 15,-5-16-1-15,-3-3 1 16,-2-11-2-16,3-8 0 15,6-1 0-15,6-4 4 16,14 0 0-16,16 0-3 16,5-9-1-16,0-7-19 15,-8-3-17-15,-9 1-30 16,-10-2-56-16,-5-9-116 16,-7-8-240-16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5507F-E7BA-48BA-AB32-D79251AAAEFA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9C3F-5102-4C89-A2FB-93D32AB61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6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19C3F-5102-4C89-A2FB-93D32AB6176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6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1A6-2CD2-4635-8269-B08D6483C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7528-DD97-4D82-9BA2-5A39A2DF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9D6A-3396-4630-8D14-4390DF68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7FEF-595C-4434-AA86-5C7FF5BC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5965-2919-456A-99E6-B2E23AA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1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3914-1147-42DE-AF3E-35433228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A90D1-219F-4E21-B35E-760650EB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1BD7-9AB4-4D16-9062-BBAC8C18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D0398-62DA-4CD2-B07F-0C0FAA79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85CD-3625-47F7-B544-62065968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8CDBB-267E-45FF-973F-091595641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38571-3C9C-467A-A54A-E3785554E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D77C-D1C4-4CCE-8FD3-9550B310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7F5-63FD-4C14-97E8-2B3C625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89AAF-7831-4598-803A-E0AEB9E7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064E-B7D2-4E54-BD09-FA24E69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BC13-59C6-4A5F-8748-D2149265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476B-81D7-4E84-9247-B0993EC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6020B-D3A8-49AD-9B38-34B4CB99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C3CD-98F3-438C-8474-D94EC0B4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C041-04D8-458A-8B93-4D056CB4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F948-71AD-4070-8C92-CC2F8203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AD65-FCE8-465C-8DA5-CF208D16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8747-ED33-4CB7-8020-30A82D18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2079-56B7-423A-99FB-97600747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8155-B56A-4A95-9557-B7C0CDC2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B1E8-1F43-4261-AA28-1DF97A8DA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4942-7CAC-4B46-BD21-1732DFC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2243-D511-4607-BAFE-03821AE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60F4-C52D-47F7-83DD-61DE7479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756D-FCB9-424E-A620-5E22BBE8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BB17-5D88-4C67-BAA6-DAB7DE5D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5173-8471-4677-8D92-EEC38665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D748A-028D-41C9-9FFB-98A55856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C3F23-845B-4E68-8858-A29259CE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38A95-C2F0-4616-BB48-08175AAF2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A59C7-965A-4A68-9194-6CB88D1C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E24B8-D709-453B-879F-4E061755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36DA9-3574-4482-BAA0-2C5C35A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23DC-67CF-44A0-A404-B717B5B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BA857-B1E3-4FCB-B47B-2D4645BC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8008B-762F-4547-8EB0-0666914A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29ECC-E58B-4904-AC46-D914760E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E8695-E494-4B2F-B26B-A7720E4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2903-E915-410B-B3B6-A2216B0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70549-5023-4ACA-B96A-A19299E1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3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F4DB-2D11-46F6-B485-71321C4C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F042-214B-42A0-9B4D-1E166DF6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5A4F-C745-4498-9D2F-1178A0B5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F48C-0764-47CB-B092-4B8E9979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4AEC-3771-40DA-9F07-2E033C55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19FD-1387-4D06-95BF-635F382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0EE2-F870-4192-92C5-6E41AD72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2C788-D76C-407A-8DFA-D652008E9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59302-691E-4993-8D6F-01FE14FD4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BF86-8B6A-4D7F-801C-8E55C75E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7889-587B-4389-BE85-EC39DE76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FAD7-FE2C-447E-9752-23147969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0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4CA0B-24C3-4535-8405-A1EB72FC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5174-CE57-47C6-9487-3126932C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83C2-D841-4014-8BD2-C0BEE31DB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33B7-C503-47B2-91D6-DA663496886C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9C00-DDBE-49BF-85AE-6FF1EC30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9643-46AC-44D9-90E9-11A75A29F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2EA3F-3688-4670-B36E-11D741F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4D90-4898-4C27-B83E-532C64DE1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C70A6-0003-4D7F-8BC6-CDE81ADCB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7E7268-441E-42E1-BC6C-B4AD4144959D}"/>
                  </a:ext>
                </a:extLst>
              </p14:cNvPr>
              <p14:cNvContentPartPr/>
              <p14:nvPr/>
            </p14:nvContentPartPr>
            <p14:xfrm>
              <a:off x="104760" y="83880"/>
              <a:ext cx="9300960" cy="33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7E7268-441E-42E1-BC6C-B4AD41449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" y="74520"/>
                <a:ext cx="9319680" cy="33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3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F11-40B6-441C-B05C-D87095B6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323A-5CC3-4225-840B-711EEFD9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4210AF-2AF9-4B5D-BCA1-250A4BDC9405}"/>
                  </a:ext>
                </a:extLst>
              </p14:cNvPr>
              <p14:cNvContentPartPr/>
              <p14:nvPr/>
            </p14:nvContentPartPr>
            <p14:xfrm>
              <a:off x="483480" y="210960"/>
              <a:ext cx="10753200" cy="592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4210AF-2AF9-4B5D-BCA1-250A4BDC9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20" y="201600"/>
                <a:ext cx="10771920" cy="59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6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6D8A-900D-4704-86B4-43CC9C5C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0ACB-5E9E-4B98-AC05-9FF3DA80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4E491-1ABA-4C52-A8A5-EA317B30DC9B}"/>
                  </a:ext>
                </a:extLst>
              </p14:cNvPr>
              <p14:cNvContentPartPr/>
              <p14:nvPr/>
            </p14:nvContentPartPr>
            <p14:xfrm>
              <a:off x="275040" y="324720"/>
              <a:ext cx="11435040" cy="583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4E491-1ABA-4C52-A8A5-EA317B30D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80" y="315360"/>
                <a:ext cx="11453760" cy="58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2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5B6-729E-45FA-8A0E-C6E7D8A5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C8CF-0BAE-4EEC-A1E2-69821F77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A440FE-D99B-4E5E-A7A4-6EECEC74931E}"/>
                  </a:ext>
                </a:extLst>
              </p14:cNvPr>
              <p14:cNvContentPartPr/>
              <p14:nvPr/>
            </p14:nvContentPartPr>
            <p14:xfrm>
              <a:off x="502560" y="233640"/>
              <a:ext cx="9135000" cy="63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A440FE-D99B-4E5E-A7A4-6EECEC749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200" y="224280"/>
                <a:ext cx="9153720" cy="63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0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848-3E08-42BE-AAE7-B48253C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1A46-4A54-4588-B3CC-04AE7D95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45600-11FF-413A-B12A-BE493F21E655}"/>
                  </a:ext>
                </a:extLst>
              </p14:cNvPr>
              <p14:cNvContentPartPr/>
              <p14:nvPr/>
            </p14:nvContentPartPr>
            <p14:xfrm>
              <a:off x="322920" y="136080"/>
              <a:ext cx="9862560" cy="478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45600-11FF-413A-B12A-BE493F21E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560" y="126720"/>
                <a:ext cx="9881280" cy="47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FFD724-A238-41F7-9A38-96DD9AD332F6}"/>
                  </a:ext>
                </a:extLst>
              </p14:cNvPr>
              <p14:cNvContentPartPr/>
              <p14:nvPr/>
            </p14:nvContentPartPr>
            <p14:xfrm>
              <a:off x="681480" y="765720"/>
              <a:ext cx="8444160" cy="391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FFD724-A238-41F7-9A38-96DD9AD332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120" y="756360"/>
                <a:ext cx="8462880" cy="39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5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637-0F04-4493-8449-36769EE0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DCEB-6F51-45B6-905A-51E6C5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48864-32F9-4715-8114-21107FE85643}"/>
                  </a:ext>
                </a:extLst>
              </p14:cNvPr>
              <p14:cNvContentPartPr/>
              <p14:nvPr/>
            </p14:nvContentPartPr>
            <p14:xfrm>
              <a:off x="662400" y="258120"/>
              <a:ext cx="8599680" cy="325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48864-32F9-4715-8114-21107FE85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040" y="248760"/>
                <a:ext cx="861840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57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040D-19A7-4EB2-8D3F-71B1CBA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E86F-8E42-4923-AF8B-06B0B71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0AE19-CCE0-4C2C-B328-18C3B4AF6AB0}"/>
                  </a:ext>
                </a:extLst>
              </p14:cNvPr>
              <p14:cNvContentPartPr/>
              <p14:nvPr/>
            </p14:nvContentPartPr>
            <p14:xfrm>
              <a:off x="429840" y="240120"/>
              <a:ext cx="8156880" cy="487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0AE19-CCE0-4C2C-B328-18C3B4AF6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80" y="230760"/>
                <a:ext cx="8175600" cy="48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51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83D-2811-4214-BA85-CE0FB395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EAD9-55F3-4786-ABE6-7F52171B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4E8BF-B9B8-47DF-A19C-E885497B583E}"/>
                  </a:ext>
                </a:extLst>
              </p14:cNvPr>
              <p14:cNvContentPartPr/>
              <p14:nvPr/>
            </p14:nvContentPartPr>
            <p14:xfrm>
              <a:off x="177120" y="231840"/>
              <a:ext cx="10922400" cy="63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4E8BF-B9B8-47DF-A19C-E885497B5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60" y="222480"/>
                <a:ext cx="10941120" cy="63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71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9F7C-B273-47B4-8454-3F29DD4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7D80-3C63-4A12-BB1D-3A6CECCB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94B82-3CFB-4F77-979B-D878694928C0}"/>
                  </a:ext>
                </a:extLst>
              </p14:cNvPr>
              <p14:cNvContentPartPr/>
              <p14:nvPr/>
            </p14:nvContentPartPr>
            <p14:xfrm>
              <a:off x="680040" y="370800"/>
              <a:ext cx="9165960" cy="593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94B82-3CFB-4F77-979B-D87869492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680" y="361440"/>
                <a:ext cx="918468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7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Sharma</dc:creator>
  <cp:lastModifiedBy>Neeraj Sharma</cp:lastModifiedBy>
  <cp:revision>1</cp:revision>
  <dcterms:created xsi:type="dcterms:W3CDTF">2022-01-19T04:39:22Z</dcterms:created>
  <dcterms:modified xsi:type="dcterms:W3CDTF">2022-01-19T05:55:37Z</dcterms:modified>
</cp:coreProperties>
</file>