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B253-0C7F-4D2F-A74E-748659D31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91388-651A-4249-8666-F03441994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A924C-5007-40E3-9973-A02763C2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AC42-2572-4A3F-9E5C-8777F0AE807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6BD9C-920E-4616-A5F3-9BAB8233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E3D2A-AEE7-4F0F-B4FF-4389BE0F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0D00-05F4-4340-95D6-4D659EA5B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10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4AB4-B67F-4498-B389-4DFA5FB5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0DE28-AF15-4B4B-9BF2-EFD46C3AF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454C7-73C0-40DB-B015-D2601284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AC42-2572-4A3F-9E5C-8777F0AE807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9E28E-EC6C-4BEE-984D-C9E9367B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25C9C-9E7F-4B00-9DD8-C563B006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0D00-05F4-4340-95D6-4D659EA5B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0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A325D-65E1-4D0C-AD09-D6255AABD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022EA-4F53-49EA-951E-1C01A6B88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E846E-C97B-4774-B9A7-5F96EDD0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AC42-2572-4A3F-9E5C-8777F0AE807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41604-5D2D-4899-B803-FD06DDDB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AA95F-4BCB-4151-9567-E9CFC526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0D00-05F4-4340-95D6-4D659EA5B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78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06D1-1777-41D1-9F0F-25A44F50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2B331-9223-470C-A37C-9EF1A1E96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3984A-4A7C-47A1-8D4E-99DB87E6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AC42-2572-4A3F-9E5C-8777F0AE807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F37BE-C663-4629-BE4C-080A9F5A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94C7A-3624-4D5E-B5B6-1AC4DC85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0D00-05F4-4340-95D6-4D659EA5B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47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1120-1D5E-45AD-93BB-1F596D70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6DB56-70CF-46D9-8ED8-71DEB5F82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9612F-9527-4E66-80ED-F406B2ECE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AC42-2572-4A3F-9E5C-8777F0AE807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BDA84-3DA2-4EB7-B62A-E6C02A68F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64EF4-71B5-480C-8B58-3EEE39E7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0D00-05F4-4340-95D6-4D659EA5B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43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CAE5-3859-4096-9A95-7FAADEAD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0E6E2-4987-4FC7-8072-49C22DF80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69B1C-CBF7-4E61-9236-1A12145F4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F8184-A5FF-4A6B-87F5-E7F91E63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AC42-2572-4A3F-9E5C-8777F0AE807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24682-A591-4B67-A352-3DDA8D60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FFFE7-5551-4DEA-964E-2231B744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0D00-05F4-4340-95D6-4D659EA5B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31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AADA-8DA2-4A01-8D29-636CCD1BE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79E23-D21C-457A-8D8C-BB7F88CB5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CFF77-B1B9-4459-871E-03DF75785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ED1A-C821-479E-B732-26A4D98A8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F494FF-5152-407E-9822-C401CDB30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F9488-4A60-4F1B-B367-0B8C23E6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AC42-2572-4A3F-9E5C-8777F0AE807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26C91-B954-4213-B2AC-91C07FBF1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97ECF7-E9B4-4D77-B3CE-05E843C1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0D00-05F4-4340-95D6-4D659EA5B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39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75B7-323F-4DF5-9358-0373117A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EFD3C6-BB89-4F00-8033-5FD973AE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AC42-2572-4A3F-9E5C-8777F0AE807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E712B-F2D6-4F20-AD16-0BF0C3919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D41E4-FF3E-4D69-A4AB-2DBD3ACF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0D00-05F4-4340-95D6-4D659EA5B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56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56C334-BF1D-4C77-B727-739CC241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AC42-2572-4A3F-9E5C-8777F0AE807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B322D-17E0-49B3-BBA8-643BF3F4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97E20-4CA8-4039-AAB1-ECE2D8D7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0D00-05F4-4340-95D6-4D659EA5B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1744-DAD1-409D-A154-989A61509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9910-8D72-4B34-877A-699EC2C34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71934-428B-49C6-90AD-1C7E55B8A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9FA8B-86DF-452B-B989-1D282619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AC42-2572-4A3F-9E5C-8777F0AE807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A3224-EE4F-4AC7-8162-CB1BEABA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29A45-B39C-44E3-B124-CA7062C2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0D00-05F4-4340-95D6-4D659EA5B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57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7763-A68D-40E4-8A48-AD9E457F2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FC2469-63B9-436B-9452-811E6215F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4D983-AEC1-4A3B-925A-89735AE77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A9896-0181-45F4-A5BB-79B46292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AC42-2572-4A3F-9E5C-8777F0AE807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1B696-826A-4ACA-8F57-D7B15443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42E6B-E4A3-4E78-8C95-21D7FDAC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0D00-05F4-4340-95D6-4D659EA5B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56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ECADAA-E66A-4993-B63D-EDD3821E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B5923-091D-48F3-8566-12C50AE74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5D57D-F136-427F-AABC-0A0BF83B0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5AC42-2572-4A3F-9E5C-8777F0AE807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9CAA7-DB35-42E5-A304-1A9C8F79A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13CF4-A39E-4E9D-A003-502978217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10D00-05F4-4340-95D6-4D659EA5B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11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2CE5-1990-472A-B3F4-99F97D33D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CER4C3 </a:t>
            </a:r>
            <a:br>
              <a:rPr lang="en-IN" b="1" dirty="0"/>
            </a:br>
            <a:r>
              <a:rPr lang="en-IN" b="1" dirty="0"/>
              <a:t>Abstraction and Paradigms of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AF9AE-6D07-4420-B7B0-65717922E8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Bachelor of Engineering </a:t>
            </a:r>
            <a:br>
              <a:rPr lang="en-IN" b="1" dirty="0"/>
            </a:br>
            <a:r>
              <a:rPr lang="en-IN" b="1" dirty="0"/>
              <a:t>Computer Engineering II </a:t>
            </a:r>
            <a:r>
              <a:rPr lang="en-IN" b="1" dirty="0" err="1"/>
              <a:t>nd</a:t>
            </a:r>
            <a:r>
              <a:rPr lang="en-IN" b="1" dirty="0"/>
              <a:t> Year IV </a:t>
            </a:r>
            <a:r>
              <a:rPr lang="en-IN" b="1" dirty="0" err="1"/>
              <a:t>th</a:t>
            </a:r>
            <a:r>
              <a:rPr lang="en-IN" b="1" dirty="0"/>
              <a:t> Semester </a:t>
            </a:r>
          </a:p>
        </p:txBody>
      </p:sp>
    </p:spTree>
    <p:extLst>
      <p:ext uri="{BB962C8B-B14F-4D97-AF65-F5344CB8AC3E}">
        <p14:creationId xmlns:p14="http://schemas.microsoft.com/office/powerpoint/2010/main" val="151516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09D2-17F2-47EB-9FB3-FAC90B42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Generic Programming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BB029-7B80-4EE9-8899-AAA7F092A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Generic programming is a technique where generic types are used as parameters in algorithms so that they can work for a variety of data types.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Let’s say you want to create a function such that it can work on integers and floating point numbers as well.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say that function determines the greater number among two given numbers.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100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3010-9A2D-4469-89E8-747B54DD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C++ Functions to determine the maximum of two numbers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5AD3-928F-4C97-858F-EAACB55FC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Int max(int x , int y){</a:t>
            </a:r>
          </a:p>
          <a:p>
            <a:pPr marL="0" indent="0">
              <a:buNone/>
            </a:pPr>
            <a:r>
              <a:rPr lang="en-IN" dirty="0"/>
              <a:t>return (x&gt;y)?</a:t>
            </a:r>
            <a:r>
              <a:rPr lang="en-IN" dirty="0" err="1"/>
              <a:t>x:y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Float  max(float x, float y){</a:t>
            </a:r>
          </a:p>
          <a:p>
            <a:pPr marL="0" indent="0">
              <a:buNone/>
            </a:pPr>
            <a:r>
              <a:rPr lang="en-IN" dirty="0"/>
              <a:t>return (x&gt;y)?</a:t>
            </a:r>
            <a:r>
              <a:rPr lang="en-IN" dirty="0" err="1"/>
              <a:t>x:y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main(){</a:t>
            </a:r>
          </a:p>
          <a:p>
            <a:pPr marL="0" indent="0">
              <a:buNone/>
            </a:pPr>
            <a:r>
              <a:rPr lang="en-IN" dirty="0" err="1"/>
              <a:t>Cout</a:t>
            </a:r>
            <a:r>
              <a:rPr lang="en-IN" dirty="0"/>
              <a:t>&lt;&lt;max(2,3);</a:t>
            </a:r>
          </a:p>
          <a:p>
            <a:pPr marL="0" indent="0">
              <a:buNone/>
            </a:pPr>
            <a:r>
              <a:rPr lang="en-IN" dirty="0" err="1"/>
              <a:t>Cout</a:t>
            </a:r>
            <a:r>
              <a:rPr lang="en-IN" dirty="0"/>
              <a:t>&lt;&lt;max(2.23,4.41);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This is nothing but, method overloading basically..</a:t>
            </a:r>
          </a:p>
          <a:p>
            <a:pPr marL="0" indent="0">
              <a:buNone/>
            </a:pPr>
            <a:r>
              <a:rPr lang="en-IN" dirty="0"/>
              <a:t>Let’s say we want to create a single function that should be able to operate on both integer and floating point numbers.</a:t>
            </a:r>
          </a:p>
        </p:txBody>
      </p:sp>
    </p:spTree>
    <p:extLst>
      <p:ext uri="{BB962C8B-B14F-4D97-AF65-F5344CB8AC3E}">
        <p14:creationId xmlns:p14="http://schemas.microsoft.com/office/powerpoint/2010/main" val="257512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55D6-D5F7-4AAA-A401-19337A67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Generic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A8EA2-B9CD-4776-A369-EECCA0AC3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We can do so with the help of generic functions. What is a generic function? A generic function defines a general set of operations applied to various types of data. The type of data, the function is going to operate upon is passed to it as a parameter.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Through generic functions, a single general procedure can be applied to range of data.</a:t>
            </a:r>
          </a:p>
          <a:p>
            <a:pPr marL="0" indent="0">
              <a:buNone/>
            </a:pPr>
            <a:r>
              <a:rPr lang="en-IN" b="1" dirty="0"/>
              <a:t>Advantage of using generic functions</a:t>
            </a:r>
          </a:p>
          <a:p>
            <a:pPr marL="0" indent="0">
              <a:buNone/>
            </a:pPr>
            <a:r>
              <a:rPr lang="en-IN" dirty="0"/>
              <a:t>Nature of algorithm is defined independent of the type of data. </a:t>
            </a:r>
          </a:p>
        </p:txBody>
      </p:sp>
    </p:spTree>
    <p:extLst>
      <p:ext uri="{BB962C8B-B14F-4D97-AF65-F5344CB8AC3E}">
        <p14:creationId xmlns:p14="http://schemas.microsoft.com/office/powerpoint/2010/main" val="295484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2030-10AA-49FD-A8AA-1D3B7FF5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Generic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F58C8-C3D8-4DE6-A332-B33B5161F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What we are saying is, when we are creating a generic function, we are creating a function that can automatically overload itself.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 order to create a generic function that is a function which can work with any type of data we need to use a keyword known as template.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template &lt;</a:t>
            </a:r>
            <a:r>
              <a:rPr lang="en-IN" dirty="0" err="1"/>
              <a:t>typename</a:t>
            </a:r>
            <a:r>
              <a:rPr lang="en-IN" dirty="0"/>
              <a:t> </a:t>
            </a:r>
            <a:r>
              <a:rPr lang="en-IN" dirty="0" err="1"/>
              <a:t>MyType</a:t>
            </a:r>
            <a:r>
              <a:rPr lang="en-IN" dirty="0"/>
              <a:t>&gt; void display(</a:t>
            </a:r>
            <a:r>
              <a:rPr lang="en-IN" dirty="0" err="1"/>
              <a:t>MyType</a:t>
            </a:r>
            <a:r>
              <a:rPr lang="en-IN" dirty="0"/>
              <a:t> x){</a:t>
            </a:r>
          </a:p>
          <a:p>
            <a:pPr marL="0" indent="0">
              <a:buNone/>
            </a:pPr>
            <a:r>
              <a:rPr lang="en-IN" dirty="0" err="1"/>
              <a:t>Cout</a:t>
            </a:r>
            <a:r>
              <a:rPr lang="en-IN" dirty="0"/>
              <a:t>&lt;&lt; “you have passed ”&lt;&lt;x&lt;&lt;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Here either the </a:t>
            </a:r>
            <a:r>
              <a:rPr lang="en-IN" dirty="0" err="1"/>
              <a:t>typename</a:t>
            </a:r>
            <a:r>
              <a:rPr lang="en-IN" dirty="0"/>
              <a:t> or class keyword can be used to create a placeholder for the data type we are going to hold.</a:t>
            </a:r>
          </a:p>
          <a:p>
            <a:pPr marL="0" indent="0">
              <a:buNone/>
            </a:pPr>
            <a:r>
              <a:rPr lang="en-IN" dirty="0"/>
              <a:t>Template – keyword </a:t>
            </a:r>
          </a:p>
          <a:p>
            <a:pPr marL="0" indent="0">
              <a:buNone/>
            </a:pPr>
            <a:r>
              <a:rPr lang="en-IN" dirty="0" err="1"/>
              <a:t>Typename</a:t>
            </a:r>
            <a:r>
              <a:rPr lang="en-IN" dirty="0"/>
              <a:t> – keyword </a:t>
            </a:r>
          </a:p>
          <a:p>
            <a:pPr marL="0" indent="0">
              <a:buNone/>
            </a:pPr>
            <a:r>
              <a:rPr lang="en-IN" dirty="0" err="1"/>
              <a:t>Mytype</a:t>
            </a:r>
            <a:r>
              <a:rPr lang="en-IN" dirty="0"/>
              <a:t> – Any name for the identifier </a:t>
            </a:r>
          </a:p>
          <a:p>
            <a:pPr marL="0" indent="0">
              <a:buNone/>
            </a:pPr>
            <a:r>
              <a:rPr lang="en-IN" dirty="0"/>
              <a:t>Return type and name of the function </a:t>
            </a:r>
          </a:p>
        </p:txBody>
      </p:sp>
    </p:spTree>
    <p:extLst>
      <p:ext uri="{BB962C8B-B14F-4D97-AF65-F5344CB8AC3E}">
        <p14:creationId xmlns:p14="http://schemas.microsoft.com/office/powerpoint/2010/main" val="58110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5C86-246D-46B2-852F-1EDCEE58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Generic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7E623-1517-4E4E-BC55-A07F024E4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template &lt;</a:t>
            </a:r>
            <a:r>
              <a:rPr lang="en-IN" dirty="0" err="1"/>
              <a:t>typename</a:t>
            </a:r>
            <a:r>
              <a:rPr lang="en-IN" dirty="0"/>
              <a:t> Type&gt; void display(Type x){</a:t>
            </a:r>
          </a:p>
          <a:p>
            <a:pPr marL="0" indent="0">
              <a:buNone/>
            </a:pPr>
            <a:r>
              <a:rPr lang="en-IN" dirty="0" err="1"/>
              <a:t>Cout</a:t>
            </a:r>
            <a:r>
              <a:rPr lang="en-IN" dirty="0"/>
              <a:t>&lt;&lt; “you have passed ”&lt;&lt;x&lt;&lt;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main(){</a:t>
            </a:r>
          </a:p>
          <a:p>
            <a:pPr marL="0" indent="0">
              <a:buNone/>
            </a:pPr>
            <a:r>
              <a:rPr lang="en-IN" dirty="0"/>
              <a:t>Display(10);</a:t>
            </a:r>
          </a:p>
          <a:p>
            <a:pPr marL="0" indent="0">
              <a:buNone/>
            </a:pPr>
            <a:r>
              <a:rPr lang="en-IN" dirty="0"/>
              <a:t>Display(20.4);</a:t>
            </a:r>
          </a:p>
          <a:p>
            <a:pPr marL="0" indent="0">
              <a:buNone/>
            </a:pPr>
            <a:r>
              <a:rPr lang="en-IN" dirty="0"/>
              <a:t>Display(“CS2 A”);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38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241B-7183-43B8-9516-7BB1A721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Generic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A2177-53E4-40E4-9950-4977F71A1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Accepting Multiple Parameters and Returning Values : </a:t>
            </a:r>
          </a:p>
          <a:p>
            <a:pPr marL="0" indent="0">
              <a:buNone/>
            </a:pPr>
            <a:r>
              <a:rPr lang="en-IN" dirty="0"/>
              <a:t>#include&lt;iostream&gt;</a:t>
            </a:r>
          </a:p>
          <a:p>
            <a:pPr marL="0" indent="0">
              <a:buNone/>
            </a:pPr>
            <a:r>
              <a:rPr lang="en-IN" dirty="0"/>
              <a:t>using namespace std;</a:t>
            </a:r>
          </a:p>
          <a:p>
            <a:pPr marL="0" indent="0">
              <a:buNone/>
            </a:pPr>
            <a:r>
              <a:rPr lang="en-IN" dirty="0"/>
              <a:t>template &lt;</a:t>
            </a:r>
            <a:r>
              <a:rPr lang="en-IN" dirty="0" err="1"/>
              <a:t>typename</a:t>
            </a:r>
            <a:r>
              <a:rPr lang="en-IN" dirty="0"/>
              <a:t> T&gt; void display(T , T ) {</a:t>
            </a:r>
          </a:p>
          <a:p>
            <a:pPr marL="0" indent="0">
              <a:buNone/>
            </a:pPr>
            <a:r>
              <a:rPr lang="en-IN" dirty="0" err="1"/>
              <a:t>cout</a:t>
            </a:r>
            <a:r>
              <a:rPr lang="en-IN" dirty="0"/>
              <a:t>&lt;&lt; x &lt;&lt; " and "&lt;&lt; y&lt;&lt;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int main(){</a:t>
            </a:r>
          </a:p>
          <a:p>
            <a:pPr marL="0" indent="0">
              <a:buNone/>
            </a:pPr>
            <a:r>
              <a:rPr lang="en-IN" dirty="0"/>
              <a:t>display(2,3);</a:t>
            </a:r>
          </a:p>
          <a:p>
            <a:pPr marL="0" indent="0">
              <a:buNone/>
            </a:pPr>
            <a:r>
              <a:rPr lang="en-IN" dirty="0"/>
              <a:t>display(2.3,4.5);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74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EC46-76C4-45DE-BF89-CD97EDB9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Generic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578D1-512B-426F-9EBD-0D806E76C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#include&lt;iostream&gt;</a:t>
            </a:r>
          </a:p>
          <a:p>
            <a:pPr marL="0" indent="0">
              <a:buNone/>
            </a:pPr>
            <a:r>
              <a:rPr lang="en-IN" dirty="0"/>
              <a:t>using namespace std;</a:t>
            </a:r>
          </a:p>
          <a:p>
            <a:pPr marL="0" indent="0">
              <a:buNone/>
            </a:pPr>
            <a:r>
              <a:rPr lang="en-IN" dirty="0"/>
              <a:t>int main(){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cout</a:t>
            </a:r>
            <a:r>
              <a:rPr lang="en-IN" dirty="0"/>
              <a:t>&lt;&lt; max(20,30)&lt;&lt;</a:t>
            </a:r>
            <a:r>
              <a:rPr lang="en-IN" dirty="0" err="1"/>
              <a:t>endl</a:t>
            </a:r>
            <a:r>
              <a:rPr lang="en-IN" dirty="0"/>
              <a:t>;;</a:t>
            </a:r>
          </a:p>
          <a:p>
            <a:pPr marL="0" indent="0">
              <a:buNone/>
            </a:pPr>
            <a:r>
              <a:rPr lang="en-IN" dirty="0" err="1"/>
              <a:t>cout</a:t>
            </a:r>
            <a:r>
              <a:rPr lang="en-IN" dirty="0"/>
              <a:t>&lt;&lt; max(12.2,13.4)&lt;&lt;</a:t>
            </a:r>
            <a:r>
              <a:rPr lang="en-IN" dirty="0" err="1"/>
              <a:t>endl</a:t>
            </a:r>
            <a:r>
              <a:rPr lang="en-IN" dirty="0"/>
              <a:t>;;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template &lt;class T&gt; T max (T x , T y){</a:t>
            </a:r>
          </a:p>
          <a:p>
            <a:pPr marL="0" indent="0">
              <a:buNone/>
            </a:pPr>
            <a:r>
              <a:rPr lang="en-IN" dirty="0"/>
              <a:t>return (x&gt;y)?</a:t>
            </a:r>
            <a:r>
              <a:rPr lang="en-IN" dirty="0" err="1"/>
              <a:t>x:y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3454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333D-2657-47F3-8950-24B87489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Generic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30274-ACC7-4C9D-92A0-82FB435FC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3200" b="1" dirty="0"/>
              <a:t>Passing both generic and standard parameters –</a:t>
            </a:r>
          </a:p>
          <a:p>
            <a:pPr marL="0" indent="0">
              <a:buNone/>
            </a:pPr>
            <a:r>
              <a:rPr lang="en-IN" dirty="0"/>
              <a:t>#include&lt;iostream&gt;</a:t>
            </a:r>
          </a:p>
          <a:p>
            <a:pPr marL="0" indent="0">
              <a:buNone/>
            </a:pPr>
            <a:r>
              <a:rPr lang="en-IN" dirty="0"/>
              <a:t>using namespace std;</a:t>
            </a:r>
          </a:p>
          <a:p>
            <a:pPr marL="0" indent="0">
              <a:buNone/>
            </a:pPr>
            <a:r>
              <a:rPr lang="en-IN" dirty="0"/>
              <a:t>template &lt;</a:t>
            </a:r>
            <a:r>
              <a:rPr lang="en-IN" dirty="0" err="1"/>
              <a:t>typename</a:t>
            </a:r>
            <a:r>
              <a:rPr lang="en-IN" dirty="0"/>
              <a:t> T&gt; void display (T x, int y){</a:t>
            </a:r>
          </a:p>
          <a:p>
            <a:pPr marL="0" indent="0">
              <a:buNone/>
            </a:pPr>
            <a:r>
              <a:rPr lang="en-IN" dirty="0"/>
              <a:t>	for (int </a:t>
            </a:r>
            <a:r>
              <a:rPr lang="en-IN" dirty="0" err="1"/>
              <a:t>i</a:t>
            </a:r>
            <a:r>
              <a:rPr lang="en-IN" dirty="0"/>
              <a:t>=1;i&lt;=</a:t>
            </a:r>
            <a:r>
              <a:rPr lang="en-IN" dirty="0" err="1"/>
              <a:t>y;i</a:t>
            </a:r>
            <a:r>
              <a:rPr lang="en-IN" dirty="0"/>
              <a:t>++){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cout</a:t>
            </a:r>
            <a:r>
              <a:rPr lang="en-IN" dirty="0"/>
              <a:t>&lt;&lt;x&lt;&lt;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int main(){</a:t>
            </a:r>
          </a:p>
          <a:p>
            <a:pPr marL="0" indent="0">
              <a:buNone/>
            </a:pPr>
            <a:r>
              <a:rPr lang="en-IN" dirty="0"/>
              <a:t>	display(8,5);</a:t>
            </a:r>
          </a:p>
          <a:p>
            <a:pPr marL="0" indent="0">
              <a:buNone/>
            </a:pPr>
            <a:r>
              <a:rPr lang="en-IN" dirty="0"/>
              <a:t>	display(3.14,2);</a:t>
            </a:r>
          </a:p>
          <a:p>
            <a:pPr marL="0" indent="0">
              <a:buNone/>
            </a:pPr>
            <a:r>
              <a:rPr lang="en-IN" dirty="0"/>
              <a:t>	display("CS2 A",3);</a:t>
            </a:r>
          </a:p>
          <a:p>
            <a:pPr marL="0" indent="0">
              <a:buNone/>
            </a:pPr>
            <a:r>
              <a:rPr lang="en-IN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297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629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CER4C3  Abstraction and Paradigms of Programming</vt:lpstr>
      <vt:lpstr>Generic Programming </vt:lpstr>
      <vt:lpstr>C++ Functions to determine the maximum of two numbers </vt:lpstr>
      <vt:lpstr>Generic Function</vt:lpstr>
      <vt:lpstr>Generic Functions</vt:lpstr>
      <vt:lpstr>Generic Function</vt:lpstr>
      <vt:lpstr>Generic Functions</vt:lpstr>
      <vt:lpstr>Generic Functions</vt:lpstr>
      <vt:lpstr>Generic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CER4C3  Abstraction and Paradigms of Programming</dc:title>
  <dc:creator>Neeraj Sharma</dc:creator>
  <cp:lastModifiedBy>Neeraj Sharma</cp:lastModifiedBy>
  <cp:revision>3</cp:revision>
  <dcterms:created xsi:type="dcterms:W3CDTF">2022-03-06T06:33:08Z</dcterms:created>
  <dcterms:modified xsi:type="dcterms:W3CDTF">2022-03-06T08:45:53Z</dcterms:modified>
</cp:coreProperties>
</file>