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1B277-0E8F-4EB7-9711-C6434E720865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B10AF-7E99-426F-A4E7-1191A458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88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B10AF-7E99-426F-A4E7-1191A4586A6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86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DDEC-CAA9-45A0-842F-1406ED5E8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4D1FD-2BBD-4E6D-9AC9-ED5D5720B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5F09-FE40-4EA2-B8A9-D5654CA1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0850-58C3-426C-98A8-8A89FAFB4AD0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8A74D-903A-41EA-939C-BEF5A645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1198E-B4B4-47D7-93C1-3984A84B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1DA4-B78E-4ED9-8921-A86EAE2F3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83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D962-A65D-4E88-95DD-4D29DF89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D0C3B-B02C-4B47-93F3-A68C036B8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9C2E8-33A4-4A61-A309-8DDA68A3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0850-58C3-426C-98A8-8A89FAFB4AD0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2BE6-4FB4-40C1-9FCD-4813946D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9DE06-B833-4D23-852F-72491168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1DA4-B78E-4ED9-8921-A86EAE2F3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57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FD554-E239-4A18-B6A4-A8CC2002B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7DF1F-3C52-40FA-A380-063309633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66AB-D9B2-4308-9713-2C9B1A59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0850-58C3-426C-98A8-8A89FAFB4AD0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B735-7F4C-417D-B9D6-30A4C436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28326-23BB-4742-A75A-361F404E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1DA4-B78E-4ED9-8921-A86EAE2F3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11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BBBA-FEA3-4F17-8EC6-8D590759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F4E6-055F-4721-954A-6FA8C234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8D236-E08A-4EE2-A9E4-EA0A77AE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0850-58C3-426C-98A8-8A89FAFB4AD0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C2561-8222-4D04-B085-021ECBD1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E4A44-364D-4F17-A17F-7AD3646D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1DA4-B78E-4ED9-8921-A86EAE2F3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8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7BD3-F7B6-4445-A88F-E981E91C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9E51B-27EF-43EC-A0D0-462010A7E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51E14-6D81-4F9D-8139-379E8643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0850-58C3-426C-98A8-8A89FAFB4AD0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7FEF6-194D-4657-8568-7100D8C6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CB580-6AA1-4D47-932D-8194D9C8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1DA4-B78E-4ED9-8921-A86EAE2F3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5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955A-1399-4E74-8E75-DF302698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5E231-7184-415D-886F-6EEF16710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58F84-1AA5-427A-A6E0-9B97520D3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2779C-0011-4249-B244-31506BE3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0850-58C3-426C-98A8-8A89FAFB4AD0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7C461-95EF-4F6F-BFA8-2DCF4F91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6A581-411C-42AB-824B-82C7B32C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1DA4-B78E-4ED9-8921-A86EAE2F3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1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AA99-88D2-4239-A28B-4DFA2015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6351F-794F-449B-BB29-72F70FEE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1BFC3-66FC-4890-8C5E-AB2AE7C4F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2B073-757E-48DE-83AF-F1E75BBC0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3660D-FC71-490B-9357-2F1265C9B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338B4-FCED-4C56-9451-B5F75105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0850-58C3-426C-98A8-8A89FAFB4AD0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56152-309A-4E1B-8149-9E26C2A4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FFEE0-070F-4B48-8ECE-70208510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1DA4-B78E-4ED9-8921-A86EAE2F3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8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3BAB-6941-40F3-AE50-33A8A009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EEEE3-82B4-46DF-B7EB-AE3EDD4F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0850-58C3-426C-98A8-8A89FAFB4AD0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D89FD-9FC6-4BA1-B10E-5B67BE40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1B830-7E7F-407D-9FFD-F660C05D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1DA4-B78E-4ED9-8921-A86EAE2F3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8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52960-2D61-469C-92C4-E5A15F05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0850-58C3-426C-98A8-8A89FAFB4AD0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A104D-93D6-4C99-8872-E62BF506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6B058-B52A-4436-9800-3676498A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1DA4-B78E-4ED9-8921-A86EAE2F3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89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D091-28EC-4619-87E6-B4A16265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D7CB7-1CFF-4BBE-8569-4214ED1E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75999-F38E-4D81-B48D-66CBAE7C4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05C9D-22E8-4F82-845D-EE778783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0850-58C3-426C-98A8-8A89FAFB4AD0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2FBF8-E33B-4E41-8EC8-CEF8D2E5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1CB0C-93CA-4FE3-A1BF-10916B8E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1DA4-B78E-4ED9-8921-A86EAE2F3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44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7F92-078D-4EBE-BB1A-62C5CCA0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B1BBA-D57D-4973-B4F1-A8FE2D655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17914-32B2-4CAF-AD5D-A560485A2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E4F28-4C0E-426B-8AC6-727ACB73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0850-58C3-426C-98A8-8A89FAFB4AD0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9985F-0B39-4E95-BC45-05631483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0729D-F6A4-457E-A53B-F0B0A6EB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1DA4-B78E-4ED9-8921-A86EAE2F3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46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F9DF3-4DF6-4417-8816-54ECEEA0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87A31-4009-4162-AECA-C63DB34E7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42827-2CE8-435D-B0F0-36A7BBFA8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F0850-58C3-426C-98A8-8A89FAFB4AD0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CE024-9BD8-4C7B-BA29-BDD987D4F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5B534-675D-4A22-8100-646BA57BD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11DA4-B78E-4ED9-8921-A86EAE2F3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7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8E11-C280-42A4-A191-DFCAADAC1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CER4C3</a:t>
            </a:r>
            <a:br>
              <a:rPr lang="en-IN" dirty="0"/>
            </a:br>
            <a:r>
              <a:rPr lang="en-IN" dirty="0"/>
              <a:t>Abstraction and Paradigms of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25816-814B-4E9D-8C0E-92DA9AC8F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Bachelor of Engineering </a:t>
            </a:r>
          </a:p>
          <a:p>
            <a:r>
              <a:rPr lang="en-IN" dirty="0"/>
              <a:t>Computer Engineering </a:t>
            </a:r>
          </a:p>
          <a:p>
            <a:r>
              <a:rPr lang="en-IN" dirty="0"/>
              <a:t>II year IV Semester</a:t>
            </a:r>
          </a:p>
        </p:txBody>
      </p:sp>
    </p:spTree>
    <p:extLst>
      <p:ext uri="{BB962C8B-B14F-4D97-AF65-F5344CB8AC3E}">
        <p14:creationId xmlns:p14="http://schemas.microsoft.com/office/powerpoint/2010/main" val="421803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DC63-DB16-4751-A7F3-ACC8F0EA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242C0-FBB8-483F-9608-E71D1EEF0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dirty="0"/>
              <a:t>Removing set elements can also be done using pop() method.</a:t>
            </a:r>
          </a:p>
          <a:p>
            <a:pPr marL="0" indent="0" algn="just">
              <a:buNone/>
            </a:pPr>
            <a:r>
              <a:rPr lang="en-IN" dirty="0"/>
              <a:t>Now, we know that the pop() method will remove the last items. Remember that the sets are unordered, so we will not know which element got removed using the pop() method. 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The return value of the pop() method is the removed item.</a:t>
            </a:r>
          </a:p>
          <a:p>
            <a:pPr marL="0" indent="0" algn="just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apple"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x=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thisset.pop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                                                  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936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993D-9CE9-4F2F-860C-28D0AF78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FB9B8-AF39-4E77-89BF-4C33B747F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Join two sets – </a:t>
            </a:r>
          </a:p>
          <a:p>
            <a:pPr marL="0" indent="0">
              <a:buNone/>
            </a:pPr>
            <a:r>
              <a:rPr lang="en-IN" dirty="0"/>
              <a:t>union() method returns a new set containing all items from both sets.</a:t>
            </a:r>
          </a:p>
          <a:p>
            <a:pPr marL="0" indent="0">
              <a:buNone/>
            </a:pPr>
            <a:r>
              <a:rPr lang="en-IN" dirty="0"/>
              <a:t>update() method inserts all the items from one set into another.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set1 = {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set2 = {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set3 = set1.union(set2)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(set3)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set1 = {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set2 = {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set1.update(set2)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(set1)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28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1BAB-478B-4C4F-ABF8-ABFC82728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6BB0-AF1A-4A09-80F0-B991738D8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Both union() and update() methods will exclude the elements that are common between the sets.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Keeping only the duplicates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dirty="0" err="1"/>
              <a:t>intersection_update</a:t>
            </a:r>
            <a:r>
              <a:rPr lang="en-IN" dirty="0"/>
              <a:t>() method will keep only the items present in both the sets.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{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{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"google"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microsoft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x.intersection_update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998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7A0B-D593-4C89-A374-E36B4BB2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2BC42-81A7-4DBC-8ED9-ED371B849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Intersection() –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 intersection() method will return a new set that will contain items that exist in both the sets. 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{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{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"google"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microsoft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x.intersection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(z)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06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DDF8-02C5-4F90-9056-BC44E9CF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C045-6895-45C0-88C1-C0CE01C6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Symmetric Difference </a:t>
            </a:r>
            <a:r>
              <a:rPr lang="en-IN" dirty="0"/>
              <a:t>– creating a set that contain the elements either present in A or in set B but, not in both.</a:t>
            </a:r>
          </a:p>
          <a:p>
            <a:pPr marL="0" indent="0">
              <a:buNone/>
            </a:pPr>
            <a:r>
              <a:rPr lang="en-IN" b="1" dirty="0" err="1"/>
              <a:t>Symmetric_difference_update</a:t>
            </a:r>
            <a:r>
              <a:rPr lang="en-IN" b="1" dirty="0"/>
              <a:t>() -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{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{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"google"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microsoft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x.symmetric_difference_update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Symmetric_difference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 – 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Returns a set that contains all the items from both the set except the common elements.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96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B0C5-C17B-46D8-8A83-D6C05E9A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685C-7034-4681-9BA4-C7004D6F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Dictionaries are used to store data values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key:value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pairs.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dictionary is a collection which is ordered*, changeable and do not allow duplicates.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Dictionaries are written with curly brackets, and have keys and values:</a:t>
            </a: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05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D863-2D2F-45B2-AD60-FAD46FC1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92B68-E670-4D37-96A3-811471AFB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Elements in the python dictionary can be accessed using the key name.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171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9614-41D5-4837-9287-1341AB0E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4BD7-B856-4FE7-9CB5-0C968EEF5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Dictionary item data types – </a:t>
            </a:r>
          </a:p>
          <a:p>
            <a:pPr marL="0" indent="0">
              <a:buNone/>
            </a:pPr>
            <a:r>
              <a:rPr lang="en-IN" dirty="0"/>
              <a:t>The values in dictionary items can be of any data type.</a:t>
            </a:r>
          </a:p>
          <a:p>
            <a:pPr marL="0" indent="0">
              <a:buNone/>
            </a:pPr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  "brand": "Ford",</a:t>
            </a:r>
          </a:p>
          <a:p>
            <a:pPr marL="0" indent="0">
              <a:buNone/>
            </a:pPr>
            <a:r>
              <a:rPr lang="en-US" dirty="0"/>
              <a:t>  "electric": False,</a:t>
            </a:r>
          </a:p>
          <a:p>
            <a:pPr marL="0" indent="0">
              <a:buNone/>
            </a:pPr>
            <a:r>
              <a:rPr lang="en-US" dirty="0"/>
              <a:t>  "year": 1964,</a:t>
            </a:r>
          </a:p>
          <a:p>
            <a:pPr marL="0" indent="0">
              <a:buNone/>
            </a:pPr>
            <a:r>
              <a:rPr lang="en-US" dirty="0"/>
              <a:t>  "colors": ["red", "white", "blue"],</a:t>
            </a:r>
          </a:p>
          <a:p>
            <a:pPr marL="0" indent="0">
              <a:buNone/>
            </a:pPr>
            <a:r>
              <a:rPr lang="en-US" dirty="0"/>
              <a:t>  "names": ("mustang","fiesta","</a:t>
            </a:r>
            <a:r>
              <a:rPr lang="en-US" dirty="0" err="1"/>
              <a:t>figo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99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1543-4FFF-43EB-A59D-BE6AA957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FCF9-3C9A-4BA7-A094-749D938F5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Accessing Dictionary Items  -</a:t>
            </a:r>
          </a:p>
          <a:p>
            <a:pPr marL="0" indent="0">
              <a:buNone/>
            </a:pPr>
            <a:r>
              <a:rPr lang="en-IN" dirty="0"/>
              <a:t>Dictionary items can be accessed by mentioning the corresponding key names inside square brackets.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Use of the get() method will also provide the same result.</a:t>
            </a:r>
          </a:p>
          <a:p>
            <a:pPr marL="0" indent="0">
              <a:buNone/>
            </a:pPr>
            <a:r>
              <a:rPr lang="en-IN" dirty="0"/>
              <a:t>X=</a:t>
            </a:r>
            <a:r>
              <a:rPr lang="en-IN" dirty="0" err="1"/>
              <a:t>thisdict.get</a:t>
            </a:r>
            <a:r>
              <a:rPr lang="en-IN" dirty="0"/>
              <a:t>(“model”)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060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BF5A-8184-4F83-8369-AB7211F0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63F8-5224-4ADD-8D38-8ABE5D3FD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Get Keys – </a:t>
            </a:r>
          </a:p>
          <a:p>
            <a:pPr marL="0" indent="0">
              <a:buNone/>
            </a:pPr>
            <a:r>
              <a:rPr lang="en-IN" dirty="0"/>
              <a:t>The keys() method will return a list of all the keys in the dictionary.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thisdict.keys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 = {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car.keys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#before the change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"color"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"white"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#after the change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16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D4FA-93A2-4CE5-A484-6333CDFF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702A-FB8D-413E-8850-FEC75362E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Sets are used to store multiple items in a single variable.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Set Items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items are unordered, unchangeable, and do not allow duplicate values.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35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2435-6BAB-4322-9C60-30E32690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76262-A688-4F58-8D35-CC9F9F0B3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To determine how many elements are there in the set we can determine that using the </a:t>
            </a:r>
            <a:r>
              <a:rPr lang="en-IN" dirty="0" err="1"/>
              <a:t>len</a:t>
            </a:r>
            <a:r>
              <a:rPr lang="en-IN" dirty="0"/>
              <a:t>() function.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62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A78D-FDFE-43C9-9C80-D71A4FB2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Set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455B-307C-445F-9BF9-5A0777C37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Access Set Items</a:t>
            </a:r>
          </a:p>
          <a:p>
            <a:pPr marL="0" indent="0">
              <a:buNone/>
            </a:pPr>
            <a:r>
              <a:rPr lang="en-IN" dirty="0"/>
              <a:t>Set items can not be accessed by indexing because set do not follow indexing.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84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A220-4CDD-4072-A5AA-ADA227A4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7EF14-A445-4046-B880-151D2E987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Check set membership – 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Change set elements – 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Once a set is created, you can not change its items, but you can add new items.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30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B633-BB86-47EF-87CB-845D994D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F051B-1760-41E4-80B9-836E847CC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Adding items to a set –</a:t>
            </a:r>
          </a:p>
          <a:p>
            <a:pPr marL="0" indent="0">
              <a:buNone/>
            </a:pPr>
            <a:r>
              <a:rPr lang="en-IN" dirty="0"/>
              <a:t>In order to add a single element to the set we can make use of the add() method.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thisset.add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93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1E6A-B352-48DD-A341-659D3AFE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8410D-FD39-4F70-AD69-9AF6561D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Adding two sets – </a:t>
            </a:r>
          </a:p>
          <a:p>
            <a:pPr marL="0" indent="0">
              <a:buNone/>
            </a:pPr>
            <a:r>
              <a:rPr lang="en-IN" dirty="0"/>
              <a:t>To add items from another set to current set, we can make use of the update() method.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tropical = {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"pineapple"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"papaya"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thisset.update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(tropical)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9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8909-C648-44C9-AC6E-90609C95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Set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F017-5DDF-45CA-A402-DA9A25F6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object in the update() method does not need to be a set compulsorily it can be any </a:t>
            </a:r>
            <a:r>
              <a:rPr lang="en-IN" dirty="0" err="1"/>
              <a:t>iterable</a:t>
            </a:r>
            <a:r>
              <a:rPr lang="en-IN" dirty="0"/>
              <a:t> such as tuple, list, dictionary etc.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thisset.update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9712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996C-CE16-4DF7-A23A-A479B195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DB16-33E7-4A81-ACFD-3F0F878C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8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Removing Set Items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75E2FB-2E72-422D-891F-AD873165E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232319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To remove an item in a set, use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remove()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, or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discard()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2000" dirty="0"/>
            </a:br>
            <a:r>
              <a:rPr lang="en-I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thisset.remove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2000" dirty="0"/>
            </a:b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altLang="en-US" sz="2000" u="none" strike="noStrike" cap="none" normalizeH="0" baseline="0" dirty="0">
              <a:ln>
                <a:noFill/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If the item to be removed does not exist remove() will some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0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</a:rPr>
              <a:t>Elements can also be removed from the set by using the discard()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2000" dirty="0"/>
            </a:br>
            <a:r>
              <a:rPr lang="en-I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discard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2000" dirty="0"/>
            </a:b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altLang="en-US" sz="2000" u="none" strike="noStrike" cap="none" normalizeH="0" baseline="0" dirty="0">
              <a:ln>
                <a:noFill/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0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</a:rPr>
              <a:t>If the item to remove does not exist discard() will not raise an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altLang="en-US" sz="2000" u="none" strike="noStrike" cap="none" normalizeH="0" baseline="0" dirty="0">
              <a:ln>
                <a:noFill/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A2F7FC-B32A-4C5B-A44D-2526BE4CB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If the item to remove does not exist,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remove()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will raise an error.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1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1297</Words>
  <Application>Microsoft Office PowerPoint</Application>
  <PresentationFormat>Widescreen</PresentationFormat>
  <Paragraphs>112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CER4C3 Abstraction and Paradigms of Programming</vt:lpstr>
      <vt:lpstr>Python Set</vt:lpstr>
      <vt:lpstr>Python Set</vt:lpstr>
      <vt:lpstr>Python Set - </vt:lpstr>
      <vt:lpstr>Python Set</vt:lpstr>
      <vt:lpstr>Python Set</vt:lpstr>
      <vt:lpstr>Python Set</vt:lpstr>
      <vt:lpstr>Python Set  </vt:lpstr>
      <vt:lpstr>Python Set</vt:lpstr>
      <vt:lpstr>Python Set </vt:lpstr>
      <vt:lpstr>Python Set</vt:lpstr>
      <vt:lpstr>Python Set</vt:lpstr>
      <vt:lpstr>Python Set</vt:lpstr>
      <vt:lpstr>Python Set</vt:lpstr>
      <vt:lpstr>Python Dictionaries</vt:lpstr>
      <vt:lpstr>Python Dictionaries</vt:lpstr>
      <vt:lpstr>Python Dictionaries</vt:lpstr>
      <vt:lpstr>Python Dictionaries</vt:lpstr>
      <vt:lpstr>Python 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CER4C3 Abstraction and Paradigms of Programming</dc:title>
  <dc:creator>Neeraj Sharma</dc:creator>
  <cp:lastModifiedBy>Neeraj Sharma</cp:lastModifiedBy>
  <cp:revision>15</cp:revision>
  <dcterms:created xsi:type="dcterms:W3CDTF">2022-02-14T15:12:00Z</dcterms:created>
  <dcterms:modified xsi:type="dcterms:W3CDTF">2022-02-15T00:23:59Z</dcterms:modified>
</cp:coreProperties>
</file>