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C54B-7CBE-45DF-9545-DCF97FCF9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93794-D491-4596-813B-809144D6A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D3C61-120C-4EE3-B3ED-9C5B5A1F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9094-4C84-41DE-A6D2-51290346F7F1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4D47A-A96D-4D3C-B553-19CB7179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8DF67-2BCC-4CE2-B93E-1548E3A5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EF16-1558-4721-A3B1-1FA9FD9E4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5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F408-BBB0-416C-B26C-EF8D74A3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0EF39-3EB4-4422-8933-F97BE234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5BBA3-CE62-4496-B64D-B1C6CF97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9094-4C84-41DE-A6D2-51290346F7F1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83115-881F-4956-96BD-065CF7BE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89C6C-8F63-473B-8A7A-AE2BFEB5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EF16-1558-4721-A3B1-1FA9FD9E4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1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686BF-4BBA-4795-9C56-8BAD27C61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9905C-638F-48D6-BA99-CBA5EC85A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53522-A50E-460F-9EFE-5EDDABDA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9094-4C84-41DE-A6D2-51290346F7F1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F7EA-5A82-4DF9-9079-BE00F783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6C966-63BC-4A64-B964-46741ED6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EF16-1558-4721-A3B1-1FA9FD9E4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87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DCE3-5055-4991-ABE9-424FD40C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AABE-8F2E-4979-B972-E30BA7D8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6E5CD-6B8D-49D6-B44A-B84E3088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9094-4C84-41DE-A6D2-51290346F7F1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6645D-0EBA-4CEE-9F80-9D909638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0344C-5B5B-49A1-A951-3ED4AB78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EF16-1558-4721-A3B1-1FA9FD9E4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41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A454-BED6-40D2-8231-547F752D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6F9B4-3F2E-4F31-8F55-9A54F9368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1843E-DBA6-4ED8-B820-43F909E3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9094-4C84-41DE-A6D2-51290346F7F1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9C6B8-8805-48C1-BA9A-1970DDA6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607A7-7C1D-4D92-B8D1-58C25BC3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EF16-1558-4721-A3B1-1FA9FD9E4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07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EA84-9061-49A7-8764-4F8906C4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1E70-1431-45D8-BC60-31CFB2EF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5808C-450C-4C48-B5EB-7CB593D00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15532-985E-49CE-A55B-AE0F7EC4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9094-4C84-41DE-A6D2-51290346F7F1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AA1AB-84D7-4EE2-92D6-954A07F5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4F306-1903-4506-971A-FC8530F4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EF16-1558-4721-A3B1-1FA9FD9E4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42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9A1A-E4AE-4267-978F-20348110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D63AB-1845-4F85-AD80-9AF82836B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4CDFD-E445-4E9C-8820-D9AF83CC0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C7DBA-CD74-4795-8FAE-CCEF5239D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031AC-CF97-458F-BB34-CD74452C8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08E12-81E3-487E-9AD4-0285F4F3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9094-4C84-41DE-A6D2-51290346F7F1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B16B01-51CA-4721-922A-54A72495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B91BF-C977-451D-A5D0-6EA1F219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EF16-1558-4721-A3B1-1FA9FD9E4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5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D420-5AA0-4D01-8BA4-1D8CEB51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F2D19-F144-4BF2-ACF5-10A677A3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9094-4C84-41DE-A6D2-51290346F7F1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EC89B-4551-4248-A29E-B45CEF02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E597D-71D0-4353-B872-DCF4B8F9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EF16-1558-4721-A3B1-1FA9FD9E4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24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62968-CF74-43C8-BFDD-A2B8D71D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9094-4C84-41DE-A6D2-51290346F7F1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73156-5A22-4515-BE5C-7F9B34BC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CBB10-94C0-400A-AF04-505D17BC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EF16-1558-4721-A3B1-1FA9FD9E4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05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695C-AAC8-4D80-8AD2-1D8B5634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CA729-7080-47CB-819B-316994D6D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7F4F8-975C-4B62-9C45-A9C4B03E8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22DF1-A1B5-46E5-B686-11B63936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9094-4C84-41DE-A6D2-51290346F7F1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B4158-567C-4306-95A5-38A2A406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F2457-4C5C-4BEA-9EA8-B276862F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EF16-1558-4721-A3B1-1FA9FD9E4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62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8255-3843-492A-9CCC-EB80DD02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EEB09-B841-486B-A426-506F9E296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A6D1F-8494-420E-992A-C147B275D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F66BE-3866-4A88-BD21-C2723064C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9094-4C84-41DE-A6D2-51290346F7F1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CDDD-20DE-4BBE-B771-DC67A14A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D19-33FE-4CC5-AF21-F42C4166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EF16-1558-4721-A3B1-1FA9FD9E4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87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3B8197-3A28-4056-BD18-C3766867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BCF53-910F-450B-B2A9-18EB5B275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C60A0-2E5F-4BD1-BB44-736535A29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9094-4C84-41DE-A6D2-51290346F7F1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2B41E-C683-4D6F-98A5-948EFAEF8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8B08D-21D7-4807-92C9-A098FADD6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4EF16-1558-4721-A3B1-1FA9FD9E4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23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0491-FD14-47E9-95FE-BAD92E5B36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CER4C3 </a:t>
            </a:r>
            <a:br>
              <a:rPr lang="en-IN" b="1" dirty="0"/>
            </a:br>
            <a:r>
              <a:rPr lang="en-IN" b="1" dirty="0"/>
              <a:t>Abstraction and Paradigms of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29B66-A845-461F-8C3F-BD769AB7C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Bachelor of Engineering</a:t>
            </a:r>
          </a:p>
          <a:p>
            <a:r>
              <a:rPr lang="en-IN" b="1" dirty="0"/>
              <a:t>Computer Engineering II Year IV Semester </a:t>
            </a:r>
          </a:p>
        </p:txBody>
      </p:sp>
    </p:spTree>
    <p:extLst>
      <p:ext uri="{BB962C8B-B14F-4D97-AF65-F5344CB8AC3E}">
        <p14:creationId xmlns:p14="http://schemas.microsoft.com/office/powerpoint/2010/main" val="47911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8B19-4787-4C56-8D28-D7EF62AF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0014-C7FE-48DC-B5ED-472ABAC0F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Removing items from python dictionary – </a:t>
            </a:r>
          </a:p>
          <a:p>
            <a:pPr marL="0" indent="0">
              <a:buNone/>
            </a:pPr>
            <a:r>
              <a:rPr lang="en-IN" dirty="0"/>
              <a:t>Del keyword – the del keyword removes the item with the specified key name.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2373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6948-165D-468A-8DDF-AD3A021A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5DC54-94D2-4874-9925-9159273A0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Removing items from python dictionary –</a:t>
            </a:r>
          </a:p>
          <a:p>
            <a:pPr marL="0" indent="0">
              <a:buNone/>
            </a:pPr>
            <a:r>
              <a:rPr lang="en-IN" dirty="0"/>
              <a:t>The del keyword can also delete the dictionary completely.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#this will cause an error because "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no longer exists.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53307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E870-1EA0-4E30-8AC5-ED6D1005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BEA8-C5D9-434C-962F-099713758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Removing items from the dictionary.</a:t>
            </a:r>
          </a:p>
          <a:p>
            <a:pPr marL="0" indent="0">
              <a:buNone/>
            </a:pPr>
            <a:r>
              <a:rPr lang="en-IN" dirty="0"/>
              <a:t>Clear() method – the clear() method empties the dictionary.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thisdict.clear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&gt;&gt;&gt;{}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861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BED2-B01C-4325-BB0F-1A673D96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881F9-414A-409C-B49C-A0AD6873C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Looping through a dictionary –</a:t>
            </a:r>
          </a:p>
          <a:p>
            <a:pPr marL="0" indent="0" algn="just">
              <a:buNone/>
            </a:pPr>
            <a:r>
              <a:rPr lang="en-IN" dirty="0"/>
              <a:t>We can loop through a dictionary using a for loop. When looping through a dictionary, the return values are the keys of a dictionary, but there are methods to return the values as well.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0" indent="0">
              <a:buNone/>
            </a:pPr>
            <a:r>
              <a:rPr lang="en-IN" dirty="0"/>
              <a:t>brand</a:t>
            </a:r>
          </a:p>
          <a:p>
            <a:pPr marL="0" indent="0">
              <a:buNone/>
            </a:pPr>
            <a:r>
              <a:rPr lang="en-IN" dirty="0"/>
              <a:t>model</a:t>
            </a:r>
          </a:p>
          <a:p>
            <a:pPr marL="0" indent="0">
              <a:buNone/>
            </a:pPr>
            <a:r>
              <a:rPr lang="en-IN" dirty="0"/>
              <a:t>year</a:t>
            </a:r>
          </a:p>
          <a:p>
            <a:pPr marL="0" indent="0">
              <a:buNone/>
            </a:pPr>
            <a:r>
              <a:rPr lang="en-IN" dirty="0"/>
              <a:t>&gt;&gt;&gt; </a:t>
            </a:r>
          </a:p>
          <a:p>
            <a:pPr marL="0" indent="0">
              <a:buNone/>
            </a:pPr>
            <a:r>
              <a:rPr lang="en-IN" b="1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8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684E-0C42-4D92-908A-FA1F9600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FE160-AC00-4117-83FC-240F65F9A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Looping through a dictionary – </a:t>
            </a:r>
          </a:p>
          <a:p>
            <a:pPr marL="0" indent="0">
              <a:buNone/>
            </a:pPr>
            <a:r>
              <a:rPr lang="en-IN" dirty="0"/>
              <a:t>Print all the values in the dictionary one by one –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[x])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/>
              <a:t>['Ford', 'Tata', 'Maruti', 'Mahindra']</a:t>
            </a:r>
          </a:p>
          <a:p>
            <a:pPr marL="0" indent="0">
              <a:buNone/>
            </a:pPr>
            <a:r>
              <a:rPr lang="en-IN" dirty="0"/>
              <a:t>['Mustang', '</a:t>
            </a:r>
            <a:r>
              <a:rPr lang="en-IN" dirty="0" err="1"/>
              <a:t>Nexon</a:t>
            </a:r>
            <a:r>
              <a:rPr lang="en-IN" dirty="0"/>
              <a:t>', 'Breeza', 'Thar']</a:t>
            </a:r>
          </a:p>
          <a:p>
            <a:pPr marL="0" indent="0">
              <a:buNone/>
            </a:pPr>
            <a:r>
              <a:rPr lang="en-IN" dirty="0"/>
              <a:t>[1964, 2008, 2009, 2010]</a:t>
            </a:r>
          </a:p>
          <a:p>
            <a:pPr marL="0" indent="0">
              <a:buNone/>
            </a:pPr>
            <a:r>
              <a:rPr lang="en-IN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085759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A2CB-6A0A-477E-AF39-55B53355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DBDC0-328F-48EE-8C8B-65F93B99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Looping through a dictionary – </a:t>
            </a:r>
          </a:p>
          <a:p>
            <a:pPr marL="0" indent="0">
              <a:buNone/>
            </a:pPr>
            <a:r>
              <a:rPr lang="en-IN" dirty="0"/>
              <a:t>The values() method can be used to return all the values.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thisdict.values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/>
              <a:t>['Ford', 'Tata', 'Maruti', 'Mahindra']</a:t>
            </a:r>
          </a:p>
          <a:p>
            <a:pPr marL="0" indent="0">
              <a:buNone/>
            </a:pPr>
            <a:r>
              <a:rPr lang="en-IN" dirty="0"/>
              <a:t>['Mustang', '</a:t>
            </a:r>
            <a:r>
              <a:rPr lang="en-IN" dirty="0" err="1"/>
              <a:t>Nexon</a:t>
            </a:r>
            <a:r>
              <a:rPr lang="en-IN" dirty="0"/>
              <a:t>', 'Breeza', 'Thar']</a:t>
            </a:r>
          </a:p>
          <a:p>
            <a:pPr marL="0" indent="0">
              <a:buNone/>
            </a:pPr>
            <a:r>
              <a:rPr lang="en-IN" dirty="0"/>
              <a:t>[1964, 2008, 2009, 2010]</a:t>
            </a:r>
          </a:p>
          <a:p>
            <a:pPr marL="0" indent="0">
              <a:buNone/>
            </a:pPr>
            <a:r>
              <a:rPr lang="en-IN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673523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0206-B3EA-4777-BA76-4C78D0BA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A4D5-76E3-42D3-A9BB-9B3C20A1A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Looping through a dictionary – </a:t>
            </a:r>
          </a:p>
          <a:p>
            <a:pPr algn="l"/>
            <a:r>
              <a:rPr lang="en-IN" dirty="0"/>
              <a:t>Similarly the keys() method can be used to print all the keys of a dictionary. </a:t>
            </a:r>
            <a:br>
              <a:rPr lang="en-IN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thisdict.keys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brand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model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year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&gt;&gt;&gt; 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48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9980-FF40-4732-95DA-183DDD1F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D485-8170-4891-8F45-9165A19DF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Looping through a dictionary –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x, 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thisdict.items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</a:t>
            </a:r>
            <a:endParaRPr lang="en-IN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/>
              <a:t>brand ['Ford', 'Tata', 'Maruti', 'Mahindra']</a:t>
            </a:r>
          </a:p>
          <a:p>
            <a:pPr marL="0" indent="0">
              <a:buNone/>
            </a:pPr>
            <a:r>
              <a:rPr lang="en-IN" b="1" dirty="0"/>
              <a:t>model ['Mustang', '</a:t>
            </a:r>
            <a:r>
              <a:rPr lang="en-IN" b="1" dirty="0" err="1"/>
              <a:t>Nexon</a:t>
            </a:r>
            <a:r>
              <a:rPr lang="en-IN" b="1" dirty="0"/>
              <a:t>', 'Breeza', 'Thar']</a:t>
            </a:r>
          </a:p>
          <a:p>
            <a:pPr marL="0" indent="0">
              <a:buNone/>
            </a:pPr>
            <a:r>
              <a:rPr lang="en-IN" b="1" dirty="0"/>
              <a:t>year [1964, 2008, 2009, 2010]</a:t>
            </a:r>
          </a:p>
          <a:p>
            <a:pPr marL="0" indent="0">
              <a:buNone/>
            </a:pPr>
            <a:r>
              <a:rPr lang="en-IN" b="1" dirty="0"/>
              <a:t>&gt;&gt;&gt;  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4038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5105-2963-4CDD-BE7D-C102967C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16C83-C33B-4289-9684-C86DD06E4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b="1" dirty="0"/>
              <a:t>Copying a dictionary – </a:t>
            </a:r>
          </a:p>
          <a:p>
            <a:pPr marL="0" indent="0" algn="just">
              <a:buNone/>
            </a:pPr>
            <a:r>
              <a:rPr lang="en-IN" dirty="0"/>
              <a:t>Dictionaries can not be copied by typing like dict2 = dict1. dict2 will only be a reference to dict1 and changes made in dict1 will automatically also be made in dict2.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thisdict.copy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923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2CD3-22E2-4008-8182-979E749F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D449E-40A0-4F57-9A23-4AF6486D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Copying a dictionary – 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206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F295-7219-4AAB-907A-1EE61587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Dictionary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28FC4-B5DD-411A-A248-44B12AACA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There is also a method called get() which will return the same result.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(“model”)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502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53DE-D2A7-4442-AA85-A31730DE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AF047-8CDF-42E0-8044-52FCC1AB9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Nested Dictionaries – 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mycars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"car1"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 {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ferrari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2004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"car2"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 {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lambo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2007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"car3"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 {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“jaguar"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2011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301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86E5-D1A2-4311-938D-184A8CF0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4E03F-3539-4C0C-994C-DDAF3996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car1 =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ferrari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2004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car2 =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lambo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2007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car3 =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“jaguar"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2011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myfamily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"car1"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 car1,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"car2"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 car2,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"car3"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 car3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dirty="0"/>
              <a:t>{'car1': {'name': '</a:t>
            </a:r>
            <a:r>
              <a:rPr lang="en-IN" dirty="0" err="1"/>
              <a:t>ferrari</a:t>
            </a:r>
            <a:r>
              <a:rPr lang="en-IN" dirty="0"/>
              <a:t>', 'year': 2004}, 'car2': {'name': '</a:t>
            </a:r>
            <a:r>
              <a:rPr lang="en-IN" dirty="0" err="1"/>
              <a:t>lambo</a:t>
            </a:r>
            <a:r>
              <a:rPr lang="en-IN"/>
              <a:t>', 'year': 2007}, 'car3': {'name': 'jaguar', 'year': 2011}}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45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B4E7-7C02-4ABB-95D8-BE6373B2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43ED-5C8F-4C11-A958-665DCA03C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Getting all the keys of a dictionary </a:t>
            </a:r>
          </a:p>
          <a:p>
            <a:pPr marL="0" indent="0">
              <a:buNone/>
            </a:pPr>
            <a:r>
              <a:rPr lang="en-IN" dirty="0"/>
              <a:t>The keys() method will return all the keys of a dictionary.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x=</a:t>
            </a:r>
            <a:r>
              <a:rPr lang="en-US" dirty="0" err="1">
                <a:solidFill>
                  <a:srgbClr val="0070C0"/>
                </a:solidFill>
              </a:rPr>
              <a:t>thisdict.keys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print(x)</a:t>
            </a:r>
            <a:endParaRPr lang="en-I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dict_keys</a:t>
            </a:r>
            <a:r>
              <a:rPr lang="en-US" dirty="0">
                <a:solidFill>
                  <a:srgbClr val="0070C0"/>
                </a:solidFill>
              </a:rPr>
              <a:t>(['brand', 'model', 'year’])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Adding new keys to the original dictionary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 = {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car.keys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#before the change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"color"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"white"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#after the change</a:t>
            </a:r>
            <a:endParaRPr lang="en-US" dirty="0"/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20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1A09-9600-4280-A0DA-87E9257E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D006-3F54-4196-BA9E-A5EF61272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Getting all the values of a dictionary</a:t>
            </a:r>
          </a:p>
          <a:p>
            <a:pPr marL="0" indent="0">
              <a:buNone/>
            </a:pPr>
            <a:r>
              <a:rPr lang="en-IN" dirty="0"/>
              <a:t>The values() method will return as list of all the values in the dictionary.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thisdict.values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 = {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car.values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#before the change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2020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#after the change</a:t>
            </a:r>
          </a:p>
          <a:p>
            <a:pPr marL="0" indent="0">
              <a:buNone/>
            </a:pPr>
            <a:r>
              <a:rPr lang="en-US" dirty="0" err="1"/>
              <a:t>dict_values</a:t>
            </a:r>
            <a:r>
              <a:rPr lang="en-US" dirty="0"/>
              <a:t>(['Ford', 'Mustang’, 2020])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881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75E3-42BE-4F4F-B793-2BF3B49B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A950B-960F-4273-8AB6-33FD95109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Getting all the items present in the dictionary in a single go.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x=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thisdict.items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dirty="0"/>
              <a:t>&gt;&gt;&gt; x=</a:t>
            </a:r>
            <a:r>
              <a:rPr lang="en-IN" dirty="0" err="1"/>
              <a:t>car.items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&gt;&gt;&gt; print(x)</a:t>
            </a:r>
          </a:p>
          <a:p>
            <a:pPr marL="0" indent="0">
              <a:buNone/>
            </a:pPr>
            <a:r>
              <a:rPr lang="en-IN" dirty="0" err="1"/>
              <a:t>dict_items</a:t>
            </a:r>
            <a:r>
              <a:rPr lang="en-IN" dirty="0"/>
              <a:t>([('brand', 'Ford'), ('model', 'fiesta'), ('year', 1964)])</a:t>
            </a:r>
          </a:p>
          <a:p>
            <a:pPr marL="0" indent="0">
              <a:buNone/>
            </a:pPr>
            <a:r>
              <a:rPr lang="en-IN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39316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7F72-5879-4586-B871-1AD7B884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3514-8030-4BA5-954D-96DBE421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Changing the dictionary elements using update() method :</a:t>
            </a:r>
          </a:p>
          <a:p>
            <a:pPr marL="0" indent="0">
              <a:buNone/>
            </a:pPr>
            <a:r>
              <a:rPr lang="en-IN" dirty="0"/>
              <a:t>The update method will update the dictionary with the items from the given argument.</a:t>
            </a:r>
          </a:p>
          <a:p>
            <a:pPr marL="0" indent="0">
              <a:buNone/>
            </a:pPr>
            <a:r>
              <a:rPr lang="en-IN" dirty="0"/>
              <a:t>The argument in the update method must be a key value pair.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thisdict.update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2020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145EA-75E7-41AD-AD91-8634B2918A8D}"/>
              </a:ext>
            </a:extLst>
          </p:cNvPr>
          <p:cNvSpPr txBox="1"/>
          <p:nvPr/>
        </p:nvSpPr>
        <p:spPr>
          <a:xfrm>
            <a:off x="1375528" y="6176963"/>
            <a:ext cx="687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{'brand': 'Ford', 'model': 'Mustang', 'year': 2020}</a:t>
            </a:r>
          </a:p>
        </p:txBody>
      </p:sp>
    </p:spTree>
    <p:extLst>
      <p:ext uri="{BB962C8B-B14F-4D97-AF65-F5344CB8AC3E}">
        <p14:creationId xmlns:p14="http://schemas.microsoft.com/office/powerpoint/2010/main" val="84522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BC93-2AB4-4C78-A197-402BC4C6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1835-4DD3-4F64-88EC-3CD5E77F9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Removing items from dictionary –</a:t>
            </a:r>
          </a:p>
          <a:p>
            <a:pPr marL="0" indent="0">
              <a:buNone/>
            </a:pPr>
            <a:r>
              <a:rPr lang="en-IN" b="1" dirty="0"/>
              <a:t>Pop() method </a:t>
            </a:r>
          </a:p>
          <a:p>
            <a:pPr marL="0" indent="0">
              <a:buNone/>
            </a:pPr>
            <a:r>
              <a:rPr lang="en-IN" dirty="0"/>
              <a:t>There are several methods to remove items from a dictionary : </a:t>
            </a:r>
          </a:p>
          <a:p>
            <a:pPr marL="0" indent="0">
              <a:buNone/>
            </a:pPr>
            <a:r>
              <a:rPr lang="en-IN" dirty="0"/>
              <a:t>The pop() method removes the item with the specified key name.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thisdict.pop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/>
              <a:t>{'brand': 'Ford', 'year': 2020}</a:t>
            </a:r>
          </a:p>
          <a:p>
            <a:pPr marL="0" indent="0">
              <a:buNone/>
            </a:pPr>
            <a:r>
              <a:rPr lang="en-IN" b="1" dirty="0"/>
              <a:t>&gt;&gt;&gt;  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3441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2048-287C-406D-B251-8DB54FC5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F925-B631-4C01-A700-C64021943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Removing items from a dictionary – </a:t>
            </a:r>
          </a:p>
          <a:p>
            <a:pPr marL="0" indent="0">
              <a:buNone/>
            </a:pPr>
            <a:r>
              <a:rPr lang="en-IN" dirty="0" err="1"/>
              <a:t>Popitem</a:t>
            </a:r>
            <a:r>
              <a:rPr lang="en-IN" dirty="0"/>
              <a:t>() method – </a:t>
            </a:r>
          </a:p>
          <a:p>
            <a:pPr marL="0" indent="0">
              <a:buNone/>
            </a:pPr>
            <a:r>
              <a:rPr lang="en-IN" dirty="0"/>
              <a:t>The </a:t>
            </a:r>
            <a:r>
              <a:rPr lang="en-IN" dirty="0" err="1"/>
              <a:t>popitem</a:t>
            </a:r>
            <a:r>
              <a:rPr lang="en-IN" dirty="0"/>
              <a:t>() method removes the last inserted item from the dictionary.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thisdict.popitem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dirty="0"/>
              <a:t>{'brand': '</a:t>
            </a:r>
            <a:r>
              <a:rPr lang="en-IN" dirty="0" err="1"/>
              <a:t>Ford’,’model’:’Mustang</a:t>
            </a:r>
            <a:r>
              <a:rPr lang="en-IN" dirty="0"/>
              <a:t>’}</a:t>
            </a:r>
          </a:p>
          <a:p>
            <a:pPr marL="0" indent="0">
              <a:buNone/>
            </a:pPr>
            <a:r>
              <a:rPr lang="en-IN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84055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B7E7-7C26-4DD1-AC77-77FD288D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09DC1-FC17-43C0-9526-931FEDD50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car={"brand":["</a:t>
            </a:r>
            <a:r>
              <a:rPr lang="en-IN" dirty="0" err="1"/>
              <a:t>Ford","Tata","Maruti","Mahindra</a:t>
            </a:r>
            <a:r>
              <a:rPr lang="en-IN" dirty="0"/>
              <a:t>"],</a:t>
            </a:r>
          </a:p>
          <a:p>
            <a:pPr marL="0" indent="0">
              <a:buNone/>
            </a:pPr>
            <a:r>
              <a:rPr lang="en-IN" dirty="0"/>
              <a:t>       "model":["Mustang","</a:t>
            </a:r>
            <a:r>
              <a:rPr lang="en-IN" dirty="0" err="1"/>
              <a:t>Nexon</a:t>
            </a:r>
            <a:r>
              <a:rPr lang="en-IN" dirty="0"/>
              <a:t>","</a:t>
            </a:r>
            <a:r>
              <a:rPr lang="en-IN" dirty="0" err="1"/>
              <a:t>Breeza","Thar</a:t>
            </a:r>
            <a:r>
              <a:rPr lang="en-IN" dirty="0"/>
              <a:t>"],</a:t>
            </a:r>
          </a:p>
          <a:p>
            <a:pPr marL="0" indent="0">
              <a:buNone/>
            </a:pPr>
            <a:r>
              <a:rPr lang="en-IN" dirty="0"/>
              <a:t>       "year":[1964,2008,2009,2010]}</a:t>
            </a:r>
          </a:p>
          <a:p>
            <a:pPr marL="0" indent="0">
              <a:buNone/>
            </a:pPr>
            <a:r>
              <a:rPr lang="en-IN" dirty="0" err="1"/>
              <a:t>car.popitem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print(car)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94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1431</Words>
  <Application>Microsoft Office PowerPoint</Application>
  <PresentationFormat>Widescreen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Verdana</vt:lpstr>
      <vt:lpstr>Office Theme</vt:lpstr>
      <vt:lpstr>CER4C3  Abstraction and Paradigms of Programming</vt:lpstr>
      <vt:lpstr>Python Dictionary </vt:lpstr>
      <vt:lpstr>Python Dictionary</vt:lpstr>
      <vt:lpstr>Python Dictionary</vt:lpstr>
      <vt:lpstr>Python Dictionary</vt:lpstr>
      <vt:lpstr>Python Dictionary</vt:lpstr>
      <vt:lpstr>Python Dictionary</vt:lpstr>
      <vt:lpstr>Python Dictionary</vt:lpstr>
      <vt:lpstr>Python Dictionary</vt:lpstr>
      <vt:lpstr>Python Dictionary</vt:lpstr>
      <vt:lpstr>Python Dictionary</vt:lpstr>
      <vt:lpstr>Python Dictionary</vt:lpstr>
      <vt:lpstr>Python Dictionary</vt:lpstr>
      <vt:lpstr>Python Dictionary</vt:lpstr>
      <vt:lpstr>Python Dictionary</vt:lpstr>
      <vt:lpstr>Python Dictionary</vt:lpstr>
      <vt:lpstr>Python Dictionary</vt:lpstr>
      <vt:lpstr>Python Dictionary</vt:lpstr>
      <vt:lpstr>Python Dictionary</vt:lpstr>
      <vt:lpstr>Python Dictionary</vt:lpstr>
      <vt:lpstr>Python Dictionary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CER4C3  Abstraction and Paradigms of Programming</dc:title>
  <dc:creator>Neeraj Sharma</dc:creator>
  <cp:lastModifiedBy>Neeraj Sharma</cp:lastModifiedBy>
  <cp:revision>25</cp:revision>
  <dcterms:created xsi:type="dcterms:W3CDTF">2022-02-16T11:02:20Z</dcterms:created>
  <dcterms:modified xsi:type="dcterms:W3CDTF">2022-02-16T14:43:28Z</dcterms:modified>
</cp:coreProperties>
</file>