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6F5-5E62-4CEF-80B6-2CDA73DC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CC00-E61C-4828-99B0-42559796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943D-2C19-4EA6-A7AB-D0BC4E68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FB82-21E3-40FA-B0C0-3D846E3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E888-BE90-463A-A69B-A4DAB145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536E-C933-41F7-98A1-53F03040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D2DB5-12F4-4AC8-B492-12CDA4C1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CAC2-2AB0-4677-90FC-4C51226A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10E2-B242-4ECC-AE7A-444B075B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3205-77AB-4D65-B218-BA54496E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24E1F-4AAA-4B62-9C4C-FF0505F4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54E6B-5FAE-4B6C-BBD4-80EE5E9A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4CCB-B014-4863-B2A2-3BC0276E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C7A5-B2EB-49E5-B2E0-16B746EF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5D6F-5E56-42A5-B54D-CBFF96C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B55A-3D99-4A3D-9BC1-8F9BC98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CF6-F5B4-424E-BBF9-7E3302FA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8271-568E-4624-9FC7-D06460DB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69DE-8F62-4AC5-A346-B00E06C1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0496-83D0-4E6E-8907-09F798A8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47B6-FD9A-4C86-B687-6ABB6C26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45D1-1931-446A-B7ED-8B3D81E58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BFC2-0D2E-4463-A056-F8B5689A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AB9C-43A0-4BDF-AABD-75DE81B0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6F7D-13D6-4252-A952-7C0304E6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CAE-4A90-4D47-BDA1-558540EA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4BDE-390F-47C4-A3AF-DC9CD7DF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A71B-A400-48F5-A136-4E6E55AA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705B-891B-41B6-8000-49168A88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A5D1-FA1F-44F0-8C10-CB12397C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1762-DF25-4E12-B4C1-340F854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1C5B-1A1A-4388-BB9A-5E02CFF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7310-E8B3-40EE-A79F-54568783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69EE8-6269-4629-B5F0-9F71B82B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F36B-ED52-4C7D-9973-7BF73674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6EEFC-B349-48B9-A600-9D6627610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79130-B6CF-483B-9D04-DE88C4D3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7F1AA-2155-4C19-9EEF-897FDF18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CD2FB-6AAA-46C8-A2CB-89C49EEF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DDC4-8B59-48F4-ABF5-707D40FC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D980A-3ED0-4BC6-A945-1E988EB0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1B7D8-0EFB-40E4-BF54-5AAF133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E531-83F5-4BBA-910F-DAE2C8CC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3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A906F-A048-4CF8-88D0-1AE58B03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DFDB4-F3E6-48AB-8F8D-FE61B470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7AC58-5540-427C-883C-051FF471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3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BB69-78C6-48E1-BBC9-72A54394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E9E1-D2EB-495A-A0DE-EECDADEE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C602A-7615-433C-9250-AF5CC0A3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5B49-9244-4211-A5AB-4B3A16D0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3AD5-55B6-49B2-8DA8-B188E38B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9D63-E6CD-42D4-9FF0-1E83070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BAC1-A4E7-4FCB-803B-3827E68D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B766A-1B15-478D-B0FA-785733AA5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33FB-27F0-4955-83C3-5310D651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F8F2-E1C8-4A1B-A0B9-84B9EED2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BAF-A223-4E0A-B8AC-033D6BA0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33616-711F-46CC-8C63-8687A84E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7C041-48B1-4281-8E4F-9BE2849A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8AC5-9BFD-4423-ADF9-9BC4524F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D0D1-F27C-4FE6-817E-B45B1EAC2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AAB2-DD5B-482E-A97F-F5346C91C50A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396F-BD53-4EEC-8E3B-D09EC1A8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048-8695-4E7F-AE42-48ED8180F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8702-7AFA-4977-94DD-F37396FB4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9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C2A9-4352-4B1B-8A6A-683634773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CER4C3</a:t>
            </a:r>
            <a:br>
              <a:rPr lang="en-IN" b="1" dirty="0"/>
            </a:br>
            <a:r>
              <a:rPr lang="en-IN" b="1" dirty="0"/>
              <a:t>Abstractions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7F0E-046C-4A78-81B5-40D7FDDBF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Bachelor of Engineering </a:t>
            </a:r>
          </a:p>
          <a:p>
            <a:r>
              <a:rPr lang="en-IN" dirty="0"/>
              <a:t>Computer Engineering </a:t>
            </a:r>
          </a:p>
          <a:p>
            <a:r>
              <a:rPr lang="en-IN" dirty="0"/>
              <a:t>II Year IV Semester</a:t>
            </a:r>
          </a:p>
        </p:txBody>
      </p:sp>
    </p:spTree>
    <p:extLst>
      <p:ext uri="{BB962C8B-B14F-4D97-AF65-F5344CB8AC3E}">
        <p14:creationId xmlns:p14="http://schemas.microsoft.com/office/powerpoint/2010/main" val="4152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08B6-51E3-47B1-A01B-4DF0A7CE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EE25-BDE7-448D-87AC-2D1ADD81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are allowed to add tuples to tuples, so if you want to add one item, (or many), create a new tuple with the item(s), and add it to the existing tuple: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4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0485-A577-4E25-8C07-7895BE94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92F9-967E-4CFA-BA9D-67AF2858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Removing items from tuple –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so you cannot remove items from it, but you can use the same workaround as we used for changing and adding tuple items:</a:t>
            </a: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del keyword can be used to delete the tuple completely</a:t>
            </a: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4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1B03-A68B-46D6-A7EF-7712FF2D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FB23-23FA-4E8F-B024-83FD6642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3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Sorting List Alphanumerically – </a:t>
            </a:r>
          </a:p>
          <a:p>
            <a:pPr marL="0" indent="0">
              <a:buNone/>
            </a:pPr>
            <a:r>
              <a:rPr lang="en-IN" dirty="0"/>
              <a:t>List objects have a sort() method that will sort the list alphanumerically, ascending by default.</a:t>
            </a:r>
          </a:p>
          <a:p>
            <a:pPr marL="0" indent="0">
              <a:buNone/>
            </a:pPr>
            <a:r>
              <a:rPr lang="en-IN" dirty="0"/>
              <a:t>Alphabetically -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Numerically -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07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D0B-B737-441A-8DB9-6A6AC41A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CF89-2FFB-41EC-956F-EAE784B6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Sorting the list in descending order – </a:t>
            </a:r>
          </a:p>
          <a:p>
            <a:pPr marL="0" indent="0">
              <a:buNone/>
            </a:pPr>
            <a:r>
              <a:rPr lang="en-IN" dirty="0"/>
              <a:t>To sort the list in descending order use the keyword argument reverse=True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(reverse=True)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0833-E0ED-43C0-8245-251B7DE4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20E2-76AA-400E-AB52-BE3581AA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Sorting a List – Sorting in python is case sensitive.</a:t>
            </a:r>
          </a:p>
          <a:p>
            <a:pPr marL="0" indent="0">
              <a:buNone/>
            </a:pPr>
            <a:r>
              <a:rPr lang="en-IN" dirty="0"/>
              <a:t>By default, the sort() method in python is case sensitive. This results in sorting all the capital letters before the lower case letters.</a:t>
            </a:r>
          </a:p>
          <a:p>
            <a:pPr marL="0" indent="0">
              <a:buNone/>
            </a:pPr>
            <a:r>
              <a:rPr lang="en-IN" dirty="0"/>
              <a:t>Case sensitive sorting can give us unexpected results.</a:t>
            </a:r>
          </a:p>
          <a:p>
            <a:pPr marL="0" indent="0">
              <a:buNone/>
            </a:pPr>
            <a:r>
              <a:rPr lang="en-IN" dirty="0" err="1"/>
              <a:t>Names_list</a:t>
            </a:r>
            <a:r>
              <a:rPr lang="en-IN" dirty="0"/>
              <a:t>=[‘Lalit’,’Vaibhav’,’</a:t>
            </a:r>
            <a:r>
              <a:rPr lang="en-IN" dirty="0" err="1"/>
              <a:t>ankit</a:t>
            </a:r>
            <a:r>
              <a:rPr lang="en-IN" dirty="0"/>
              <a:t>’,’</a:t>
            </a:r>
            <a:r>
              <a:rPr lang="en-IN" dirty="0" err="1"/>
              <a:t>asmit</a:t>
            </a:r>
            <a:r>
              <a:rPr lang="en-IN" dirty="0"/>
              <a:t>’,’</a:t>
            </a:r>
            <a:r>
              <a:rPr lang="en-IN" dirty="0" err="1"/>
              <a:t>mrudula</a:t>
            </a:r>
            <a:r>
              <a:rPr lang="en-IN" dirty="0"/>
              <a:t>’,’</a:t>
            </a:r>
            <a:r>
              <a:rPr lang="en-IN" dirty="0" err="1"/>
              <a:t>neeraj</a:t>
            </a:r>
            <a:r>
              <a:rPr lang="en-IN" dirty="0"/>
              <a:t>’,’</a:t>
            </a:r>
            <a:r>
              <a:rPr lang="en-IN" dirty="0" err="1"/>
              <a:t>priya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 err="1"/>
              <a:t>Names_list.sort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names_list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5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798-FD57-41CB-B800-6A2A8511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7BCE-34CB-4B5A-8AC6-991930F1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Case insensitive sorting –</a:t>
            </a:r>
          </a:p>
          <a:p>
            <a:pPr marL="0" indent="0">
              <a:buNone/>
            </a:pPr>
            <a:r>
              <a:rPr lang="en-IN" dirty="0" err="1"/>
              <a:t>Names_list</a:t>
            </a:r>
            <a:r>
              <a:rPr lang="en-IN" dirty="0"/>
              <a:t>=[‘Lalit’,’Vaibhav’,’</a:t>
            </a:r>
            <a:r>
              <a:rPr lang="en-IN" dirty="0" err="1"/>
              <a:t>ankit</a:t>
            </a:r>
            <a:r>
              <a:rPr lang="en-IN" dirty="0"/>
              <a:t>’,’</a:t>
            </a:r>
            <a:r>
              <a:rPr lang="en-IN" dirty="0" err="1"/>
              <a:t>asmit</a:t>
            </a:r>
            <a:r>
              <a:rPr lang="en-IN" dirty="0"/>
              <a:t>’,’</a:t>
            </a:r>
            <a:r>
              <a:rPr lang="en-IN" dirty="0" err="1"/>
              <a:t>mrudula</a:t>
            </a:r>
            <a:r>
              <a:rPr lang="en-IN" dirty="0"/>
              <a:t>’,’</a:t>
            </a:r>
            <a:r>
              <a:rPr lang="en-IN" dirty="0" err="1"/>
              <a:t>neeraj</a:t>
            </a:r>
            <a:r>
              <a:rPr lang="en-IN" dirty="0"/>
              <a:t>’,’</a:t>
            </a:r>
            <a:r>
              <a:rPr lang="en-IN" dirty="0" err="1"/>
              <a:t>priya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 err="1"/>
              <a:t>Names_list.sort</a:t>
            </a:r>
            <a:r>
              <a:rPr lang="en-IN" dirty="0"/>
              <a:t>(key=</a:t>
            </a:r>
            <a:r>
              <a:rPr lang="en-IN" dirty="0" err="1"/>
              <a:t>str.lower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names_list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 should be a function which takes an item and returns a value to compare and sort by.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E302-4626-427D-9A71-559F6B95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E6E3-325E-4F24-B602-6B28BF5F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used to store multiple items in a single variable. A tuple is a collection which is ordered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Tuple length – to determine how many elements are there in the tuple we can make use of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(“Ankit”,”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Asmit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”,”Lalit”,”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Mariya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”,”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Mrudula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”,”Neeraj”)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37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3D47-728E-4ED6-88AB-5A8ADD8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C60E-3C2F-4862-81FF-109511B5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Creating tuple consisting of a single item</a:t>
            </a:r>
          </a:p>
          <a:p>
            <a:pPr marL="0" indent="0">
              <a:buNone/>
            </a:pPr>
            <a:r>
              <a:rPr lang="en-IN" dirty="0"/>
              <a:t>To create a tuple consisting only single item – </a:t>
            </a: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(“apple”,)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Accessing tuple items – </a:t>
            </a:r>
          </a:p>
          <a:p>
            <a:pPr marL="0" indent="0">
              <a:buNone/>
            </a:pPr>
            <a:r>
              <a:rPr lang="en-IN" dirty="0"/>
              <a:t>Same as list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8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5ED9-A6A4-4A96-BDD9-6A547E54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B8B6-8A45-4B20-B1DC-F7CA8D2C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Updating tuple items –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unchangeable, meaning that you cannot change, add, or remove items once the tuple is created.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there are some workarounds.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= ("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apple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"banana", 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cherry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")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(x)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y[1] = "kiwi"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=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(y)</a:t>
            </a:r>
          </a:p>
          <a:p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(x)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2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C916-3BD1-436E-9F2E-5D266E6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8E4C-6CF4-487E-B527-DB34C520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Adding items into a tuple – </a:t>
            </a:r>
          </a:p>
          <a:p>
            <a:pPr marL="0" indent="0">
              <a:buNone/>
            </a:pPr>
            <a:r>
              <a:rPr lang="en-IN" dirty="0"/>
              <a:t>Tuples are unchangeable </a:t>
            </a:r>
          </a:p>
          <a:p>
            <a:pPr marL="0" indent="0">
              <a:buNone/>
            </a:pPr>
            <a:r>
              <a:rPr lang="en-IN" dirty="0"/>
              <a:t>Need to be converted to list </a:t>
            </a:r>
          </a:p>
          <a:p>
            <a:pPr marL="0" indent="0">
              <a:buNone/>
            </a:pPr>
            <a:r>
              <a:rPr lang="en-IN" dirty="0"/>
              <a:t>Walkaround –</a:t>
            </a:r>
          </a:p>
          <a:p>
            <a:r>
              <a:rPr lang="en-IN" dirty="0"/>
              <a:t>Convert the tuple into a list.</a:t>
            </a:r>
          </a:p>
          <a:p>
            <a:r>
              <a:rPr lang="en-IN" dirty="0"/>
              <a:t>Add the item.</a:t>
            </a:r>
          </a:p>
          <a:p>
            <a:r>
              <a:rPr lang="en-IN" dirty="0"/>
              <a:t>Again convert the list into a tuple.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28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684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Verdana</vt:lpstr>
      <vt:lpstr>Office Theme</vt:lpstr>
      <vt:lpstr>CER4C3 Abstractions and Paradigms of Programming</vt:lpstr>
      <vt:lpstr>Python Lists</vt:lpstr>
      <vt:lpstr>Python List </vt:lpstr>
      <vt:lpstr>Python List </vt:lpstr>
      <vt:lpstr>Python List </vt:lpstr>
      <vt:lpstr>Python Tuples </vt:lpstr>
      <vt:lpstr>Python Tuples</vt:lpstr>
      <vt:lpstr>Python Tuples </vt:lpstr>
      <vt:lpstr>Python Tuples</vt:lpstr>
      <vt:lpstr>Python Tuples</vt:lpstr>
      <vt:lpstr>Python 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Abstractions and Paradigms of Programming</dc:title>
  <dc:creator>Neeraj Sharma</dc:creator>
  <cp:lastModifiedBy>Neeraj Sharma</cp:lastModifiedBy>
  <cp:revision>10</cp:revision>
  <dcterms:created xsi:type="dcterms:W3CDTF">2022-02-13T10:29:05Z</dcterms:created>
  <dcterms:modified xsi:type="dcterms:W3CDTF">2022-02-13T16:16:55Z</dcterms:modified>
</cp:coreProperties>
</file>