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c28d8d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ac28d8d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c28d8d79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c28d8d7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5f6dec5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5f6de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c28d8d79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c28d8d7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Arial"/>
                <a:ea typeface="Arial"/>
                <a:cs typeface="Arial"/>
                <a:sym typeface="Arial"/>
              </a:rPr>
              <a:t>Secondary Storage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storage medium that holds information until it is deleted or overwritten.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of storage is also referred to as backup storage.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storage capacity of primary storage is not sufficient to store the large volume so secondary storage.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secondary memory is accessed indirectly via input/output operations.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memory is also called backup storage or mass storage media.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908" y="3264700"/>
            <a:ext cx="4399350" cy="1743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Distinguishing Characteristics of Secondary Storage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096261" y="2405350"/>
            <a:ext cx="2494587" cy="3416400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096300" y="2405350"/>
            <a:ext cx="26325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Capacity                      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590850" y="120842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096300" y="3158675"/>
            <a:ext cx="24945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Access Speed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4503900" y="1272700"/>
            <a:ext cx="2998925" cy="3416400"/>
            <a:chOff x="5845375" y="1304875"/>
            <a:chExt cx="2998925" cy="3416400"/>
          </a:xfrm>
        </p:grpSpPr>
        <p:sp>
          <p:nvSpPr>
            <p:cNvPr id="76" name="Google Shape;7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845375" y="2460800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4503900" y="24053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Access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4503900" y="3158675"/>
            <a:ext cx="26325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Portability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5775" y="689475"/>
            <a:ext cx="7458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 we examine some secondary storage media, look out for the following: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645900" y="4696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Secondary Memory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857250" y="1585925"/>
            <a:ext cx="692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Secondary memory is of two types: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Fixed Storage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Removable Storage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Storage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50225" y="1002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fixed storage is an internal media device that is used to store data in a computer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Generally, the data of the computer system is stored in a built-in fixed storage device.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Following are Fixed Storage devices: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Internal Flash Memory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Hard Disk Drives (HDD)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SSD (Solid-State Disk)</a:t>
            </a:r>
            <a:r>
              <a:rPr lang="en"/>
              <a:t>       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Disk Drives (HDD)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Hard Disk was introduced and patented in the year 1956 in IBM’s San Jose,  California laboratory.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is a rigid magnetic disc that is used to store data.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is located within the drive unit.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Hard disks or hard disk drives come in different storage capacities(like 256 GB,  500 GB, 1 TB, and 2 TB, etc.).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1152475"/>
            <a:ext cx="3999899" cy="340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43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Advantages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One of the significant advantages of a Hard Disk drive is that its cost is low.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Another advantage of a Hard Disk is that it is readily available in the market.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Hard Disk is faster than optical disks.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capacity for storing the data in HDDs is large.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speed of reading and writing in HDD is slower than the RAM.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HDDs are noisy.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Another disadvantage of HDD is energy inefficiency.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HDDs consume more power.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form factor of HDDs is heavier than the SSDs.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4650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Disadvantages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Solid-State Drive: (SDD)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SSD (Solid State Drive) is also a non-volatile storage medium that is used to hold and access data.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Solid-state drive (SSD) is a solid-state storage device that uses integrated circuit assemblies as memory to store data.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It is more expensive.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These storage devices store the data in the semiconductor cells.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04550" y="71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</a:t>
            </a:r>
            <a:endParaRPr/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2135850" y="2387175"/>
            <a:ext cx="48723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</a:rPr>
              <a:t>Que.</a:t>
            </a:r>
            <a:r>
              <a:rPr lang="en">
                <a:solidFill>
                  <a:srgbClr val="37474F"/>
                </a:solidFill>
              </a:rPr>
              <a:t> Can we use both SSD and HDD?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883350" y="1682188"/>
            <a:ext cx="73773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Que.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we know we have both SSD and HDD in our laptops?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2848575"/>
            <a:ext cx="38195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11723" l="0" r="0" t="0"/>
          <a:stretch/>
        </p:blipFill>
        <p:spPr>
          <a:xfrm>
            <a:off x="2662225" y="2387174"/>
            <a:ext cx="4048125" cy="2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Removable Storage</a:t>
            </a:r>
            <a:endParaRPr/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950225" y="128600"/>
            <a:ext cx="3837000" cy="49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 secondary memory, removable storage is an external media device that is used to store data in a computer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It is a storage device that can be inserted or removed from the computer according to our requirements.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Following are Removable Storage devices: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Floppy disks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Magnetic tapes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Disk packs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Memory cards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romanUcPeriod"/>
            </a:pPr>
            <a:r>
              <a:rPr lang="en" sz="1600"/>
              <a:t>Optical discs (like CDs, DVDs, Blu-ray discs, etc.)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