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624" r:id="rId3"/>
    <p:sldId id="262" r:id="rId4"/>
    <p:sldId id="263" r:id="rId5"/>
    <p:sldId id="264" r:id="rId6"/>
    <p:sldId id="620" r:id="rId7"/>
    <p:sldId id="621" r:id="rId8"/>
    <p:sldId id="618" r:id="rId9"/>
    <p:sldId id="619" r:id="rId10"/>
    <p:sldId id="622" r:id="rId11"/>
    <p:sldId id="309" r:id="rId12"/>
    <p:sldId id="310" r:id="rId13"/>
    <p:sldId id="311" r:id="rId14"/>
    <p:sldId id="312" r:id="rId15"/>
    <p:sldId id="313" r:id="rId16"/>
    <p:sldId id="444" r:id="rId17"/>
    <p:sldId id="292" r:id="rId18"/>
    <p:sldId id="443" r:id="rId19"/>
    <p:sldId id="275" r:id="rId20"/>
    <p:sldId id="259" r:id="rId21"/>
    <p:sldId id="625" r:id="rId22"/>
    <p:sldId id="626" r:id="rId23"/>
    <p:sldId id="627" r:id="rId24"/>
    <p:sldId id="628" r:id="rId25"/>
    <p:sldId id="260" r:id="rId26"/>
    <p:sldId id="629" r:id="rId27"/>
    <p:sldId id="345" r:id="rId28"/>
    <p:sldId id="27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256" autoAdjust="0"/>
  </p:normalViewPr>
  <p:slideViewPr>
    <p:cSldViewPr>
      <p:cViewPr varScale="1">
        <p:scale>
          <a:sx n="113" d="100"/>
          <a:sy n="113" d="100"/>
        </p:scale>
        <p:origin x="105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17:36:52.6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17:37:09.6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17:37:14.1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3T17:37:36.26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7:39:4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510 268 24575,'11'0'0,"0"-1"0,0 0 0,0-1 0,0 0 0,-1 0 0,1-1 0,10-5 0,4-3 0,37-24 0,-52 29 0,10-4 0,-1 2 0,2 0 0,-1 2 0,38-8 0,-12 3 0,22-4 0,111-9 0,-60 10 0,32 1 0,-56 7 0,162 1 0,-29 2 0,-187-2 0,76-19 0,8-2 0,-108 24 0,0 1 0,0 0 0,0 1 0,0 1 0,24 3 0,-28 0 0,-1 0 0,0 1 0,1 0 0,-2 1 0,1 1 0,18 12 0,-15-9 0,1 0 0,26 11 0,19 1 0,48 20 0,205 95 0,-235-108 0,0-3 0,90 15 0,-146-37 0,40-1 0,-48-3 0,-1 1 0,1 0 0,-1 0 0,1 2 0,-1 0 0,1 0 0,15 7 0,14 9 0,-2 2 0,0 2 0,-1 2 0,-2 1 0,0 2 0,-2 2 0,-1 2 0,36 40 0,-31-28 0,-30-35 0,-1 1 0,-1 1 0,1 0 0,-2 0 0,1 1 0,-2 0 0,13 26 0,-13-21 0,34 103 0,-36-101 0,-1 0 0,-1 0 0,-1 1 0,0 28 0,0 19 0,-1-39 0,-1 0 0,-6 53 0,3-70 0,-2 0 0,1-1 0,-1 0 0,-1 0 0,1 0 0,-2-1 0,1 0 0,-12 12 0,2-1 0,10-11 0,0-1 0,-1 0 0,0 0 0,0 0 0,-1-1 0,0 0 0,0 0 0,-1-1 0,0 0 0,0-1 0,0 0 0,-1 0 0,0-1 0,0 0 0,0-1 0,-18 4 0,13-5 0,0 0 0,1 1 0,-1 1 0,1 1 0,-1 0 0,1 1 0,1 0 0,-18 11 0,-29 25 0,48-32 0,0 0 0,-1-2 0,0 1 0,0-2 0,0 0 0,-1 0 0,0-1 0,-23 6 0,-29 3 0,1 2 0,1 4 0,0 3 0,-90 46 0,122-55 0,-66 19 0,71-26 0,1 1 0,0 1 0,0 1 0,-29 18 0,39-19 0,-1 0 0,0-1 0,-1-1 0,0-1 0,0-1 0,-28 7 0,16-8 0,1-1 0,-1-2 0,-45-1 0,61-1 0,-74-2 0,-132-20 0,-105-40 0,288 52 0,1-2 0,0-1 0,-34-19 0,41 18 0,0 1 0,-1 2 0,0 0 0,-1 2 0,-46-7 0,-344-45 0,397 56 0,1-2 0,-33-14 0,36 13 0,0 1 0,-1 0 0,-38-7 0,27 10 0,0-1 0,0-2 0,0-1 0,-33-14 0,44 14 0,1 2 0,-1 0 0,-1 1 0,1 1 0,-37-2 0,38 2 0,0-1 0,0 0 0,0-2 0,0 0 0,1-1 0,-26-17 0,31 19 0,-17-13 0,0 0 0,-31-27 0,12 9 0,43 32 0,-1 0 0,1 0 0,1-1 0,-1 0 0,1 0 0,0-1 0,0 1 0,0-1 0,1-1 0,0 1 0,1-1 0,0 1 0,0-1 0,0-1 0,1 1 0,1 0 0,-1-1 0,1 0 0,1 1 0,-1-1 0,1-15 0,-1 5 0,-1 1 0,0-1 0,-1 1 0,-1 0 0,-15-33 0,13 34 0,0-1 0,1 0 0,1 0 0,1-1 0,-4-30 0,11-132 0,0 163 0,0 1 0,2 0 0,0 0 0,1 0 0,1 1 0,0 0 0,12-18 0,21-51 0,-31 64 0,2 1 0,0 0 0,1 1 0,1 0 0,26-28 0,-37 44 0,1 0 0,0 1 0,0-1 0,0 1 0,0 0 0,0 0 0,0 0 0,0 0 0,1 0 0,-1 1 0,1 0 0,6-2 0,48-3 0,-46 5 0,0 0 0,-1 0 0,14-3 0,26-8-56,-35 9-131,0-1 0,0 0 0,-1-1 0,0 0 0,0-1 0,20-11 0,-21 7-6639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D4D0-FF65-4944-B5DD-1C0D60A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Recursive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1C672-4838-4B25-AFEA-91F40AACB868}"/>
              </a:ext>
            </a:extLst>
          </p:cNvPr>
          <p:cNvSpPr/>
          <p:nvPr/>
        </p:nvSpPr>
        <p:spPr>
          <a:xfrm>
            <a:off x="1529595" y="3242777"/>
            <a:ext cx="1371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4C4CCE-5DA0-46B6-BCEC-39804302C55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01195" y="3570797"/>
            <a:ext cx="609599" cy="1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72E75E-4CD6-4507-9CA6-543D3878F902}"/>
              </a:ext>
            </a:extLst>
          </p:cNvPr>
          <p:cNvCxnSpPr>
            <a:cxnSpLocks/>
          </p:cNvCxnSpPr>
          <p:nvPr/>
        </p:nvCxnSpPr>
        <p:spPr>
          <a:xfrm flipV="1">
            <a:off x="3510795" y="2229309"/>
            <a:ext cx="0" cy="135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20BE1-F567-4A6E-854C-35033451A8A1}"/>
              </a:ext>
            </a:extLst>
          </p:cNvPr>
          <p:cNvCxnSpPr/>
          <p:nvPr/>
        </p:nvCxnSpPr>
        <p:spPr>
          <a:xfrm flipH="1">
            <a:off x="2690523" y="2229309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BB78DE-90EC-4201-B079-2F8DB74D3482}"/>
              </a:ext>
            </a:extLst>
          </p:cNvPr>
          <p:cNvCxnSpPr>
            <a:stCxn id="5" idx="1"/>
          </p:cNvCxnSpPr>
          <p:nvPr/>
        </p:nvCxnSpPr>
        <p:spPr>
          <a:xfrm flipH="1">
            <a:off x="919995" y="358567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42C35-70DB-4979-A809-863693CC9458}"/>
              </a:ext>
            </a:extLst>
          </p:cNvPr>
          <p:cNvCxnSpPr/>
          <p:nvPr/>
        </p:nvCxnSpPr>
        <p:spPr>
          <a:xfrm flipV="1">
            <a:off x="919995" y="2234913"/>
            <a:ext cx="0" cy="135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D0BDD-9D51-412C-A2A0-9DB4D6BB604C}"/>
              </a:ext>
            </a:extLst>
          </p:cNvPr>
          <p:cNvCxnSpPr/>
          <p:nvPr/>
        </p:nvCxnSpPr>
        <p:spPr>
          <a:xfrm>
            <a:off x="919995" y="2234913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210304B-C820-48D0-9974-BC84ACB78FB2}"/>
              </a:ext>
            </a:extLst>
          </p:cNvPr>
          <p:cNvSpPr/>
          <p:nvPr/>
        </p:nvSpPr>
        <p:spPr>
          <a:xfrm>
            <a:off x="1686242" y="1581062"/>
            <a:ext cx="1025314" cy="1187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Supervises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322DB-8D35-485C-8CF4-55FEB786A29F}"/>
              </a:ext>
            </a:extLst>
          </p:cNvPr>
          <p:cNvSpPr txBox="1"/>
          <p:nvPr/>
        </p:nvSpPr>
        <p:spPr>
          <a:xfrm>
            <a:off x="2966203" y="2631696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BE8CF-9673-45D8-9BFB-B496446BBC36}"/>
              </a:ext>
            </a:extLst>
          </p:cNvPr>
          <p:cNvSpPr txBox="1"/>
          <p:nvPr/>
        </p:nvSpPr>
        <p:spPr>
          <a:xfrm>
            <a:off x="480741" y="2631696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A31658-3F97-4078-A0A9-35AEEC8F994D}"/>
              </a:ext>
            </a:extLst>
          </p:cNvPr>
          <p:cNvSpPr txBox="1"/>
          <p:nvPr/>
        </p:nvSpPr>
        <p:spPr>
          <a:xfrm>
            <a:off x="3053601" y="3570797"/>
            <a:ext cx="68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EFB992-B811-46A7-A9F4-E85DFFC7DDF2}"/>
              </a:ext>
            </a:extLst>
          </p:cNvPr>
          <p:cNvSpPr txBox="1"/>
          <p:nvPr/>
        </p:nvSpPr>
        <p:spPr>
          <a:xfrm>
            <a:off x="615195" y="358567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(0,N)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86A1A3-9873-44FE-A1C8-D668F092381F}"/>
              </a:ext>
            </a:extLst>
          </p:cNvPr>
          <p:cNvSpPr txBox="1"/>
          <p:nvPr/>
        </p:nvSpPr>
        <p:spPr>
          <a:xfrm>
            <a:off x="1085856" y="3074645"/>
            <a:ext cx="29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C8D019-7141-4E1D-BAD5-524B35745CC4}"/>
              </a:ext>
            </a:extLst>
          </p:cNvPr>
          <p:cNvSpPr txBox="1"/>
          <p:nvPr/>
        </p:nvSpPr>
        <p:spPr>
          <a:xfrm>
            <a:off x="3046862" y="3074645"/>
            <a:ext cx="29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EC2DC-F210-41B8-AA28-66D28A8108DD}"/>
              </a:ext>
            </a:extLst>
          </p:cNvPr>
          <p:cNvSpPr/>
          <p:nvPr/>
        </p:nvSpPr>
        <p:spPr>
          <a:xfrm>
            <a:off x="4062123" y="1797089"/>
            <a:ext cx="862839" cy="23621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A2FF60-1082-423D-86B4-34D965F381E9}"/>
              </a:ext>
            </a:extLst>
          </p:cNvPr>
          <p:cNvSpPr/>
          <p:nvPr/>
        </p:nvSpPr>
        <p:spPr>
          <a:xfrm>
            <a:off x="7799297" y="1773142"/>
            <a:ext cx="862839" cy="23621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BC70F0-526C-42DF-B78C-76A91BA88AE4}"/>
              </a:ext>
            </a:extLst>
          </p:cNvPr>
          <p:cNvSpPr/>
          <p:nvPr/>
        </p:nvSpPr>
        <p:spPr>
          <a:xfrm>
            <a:off x="5985055" y="1733550"/>
            <a:ext cx="862839" cy="23621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E78F1F-4899-4C3E-93D2-D702BDACA810}"/>
              </a:ext>
            </a:extLst>
          </p:cNvPr>
          <p:cNvCxnSpPr>
            <a:cxnSpLocks/>
          </p:cNvCxnSpPr>
          <p:nvPr/>
        </p:nvCxnSpPr>
        <p:spPr>
          <a:xfrm flipV="1">
            <a:off x="4901437" y="2229309"/>
            <a:ext cx="1270763" cy="40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153B5B-5BDF-46C8-8715-5905FE814491}"/>
              </a:ext>
            </a:extLst>
          </p:cNvPr>
          <p:cNvCxnSpPr>
            <a:cxnSpLocks/>
          </p:cNvCxnSpPr>
          <p:nvPr/>
        </p:nvCxnSpPr>
        <p:spPr>
          <a:xfrm flipV="1">
            <a:off x="4870046" y="2497547"/>
            <a:ext cx="1126211" cy="14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870310-AA2E-4D17-A879-34EA50816563}"/>
              </a:ext>
            </a:extLst>
          </p:cNvPr>
          <p:cNvCxnSpPr>
            <a:cxnSpLocks/>
          </p:cNvCxnSpPr>
          <p:nvPr/>
        </p:nvCxnSpPr>
        <p:spPr>
          <a:xfrm>
            <a:off x="4870046" y="2645953"/>
            <a:ext cx="1115009" cy="46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765985-76EA-4FD8-90E5-92BA7C460C05}"/>
              </a:ext>
            </a:extLst>
          </p:cNvPr>
          <p:cNvCxnSpPr>
            <a:cxnSpLocks/>
          </p:cNvCxnSpPr>
          <p:nvPr/>
        </p:nvCxnSpPr>
        <p:spPr>
          <a:xfrm>
            <a:off x="6450650" y="2312084"/>
            <a:ext cx="1702750" cy="5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B040AB-9318-4907-96C1-B16460E89957}"/>
              </a:ext>
            </a:extLst>
          </p:cNvPr>
          <p:cNvCxnSpPr>
            <a:cxnSpLocks/>
          </p:cNvCxnSpPr>
          <p:nvPr/>
        </p:nvCxnSpPr>
        <p:spPr>
          <a:xfrm>
            <a:off x="6450650" y="2495489"/>
            <a:ext cx="1607494" cy="57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9C1B9E-8196-4A4C-9CF3-692AF06E86CC}"/>
              </a:ext>
            </a:extLst>
          </p:cNvPr>
          <p:cNvCxnSpPr>
            <a:cxnSpLocks/>
          </p:cNvCxnSpPr>
          <p:nvPr/>
        </p:nvCxnSpPr>
        <p:spPr>
          <a:xfrm>
            <a:off x="6416474" y="2692106"/>
            <a:ext cx="1641670" cy="59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CD69DF-92C5-42A3-94D4-8F4EC108F04F}"/>
              </a:ext>
            </a:extLst>
          </p:cNvPr>
          <p:cNvSpPr txBox="1"/>
          <p:nvPr/>
        </p:nvSpPr>
        <p:spPr>
          <a:xfrm>
            <a:off x="2901195" y="1261245"/>
            <a:ext cx="258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(as Supervisor)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54C8CF-1F97-4ACA-AA75-E83F53D85183}"/>
              </a:ext>
            </a:extLst>
          </p:cNvPr>
          <p:cNvSpPr txBox="1"/>
          <p:nvPr/>
        </p:nvSpPr>
        <p:spPr>
          <a:xfrm>
            <a:off x="6924107" y="1427345"/>
            <a:ext cx="22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(as Supervisee)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C1CA95-AF32-4512-9DD5-CC9968ECE5A8}"/>
              </a:ext>
            </a:extLst>
          </p:cNvPr>
          <p:cNvSpPr txBox="1"/>
          <p:nvPr/>
        </p:nvSpPr>
        <p:spPr>
          <a:xfrm>
            <a:off x="5562605" y="1427174"/>
            <a:ext cx="121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D628-A49B-4457-91B7-9D264F18AD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12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62000" y="482268"/>
            <a:ext cx="7696199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8" dirty="0"/>
              <a:t>CONSTRUCTING</a:t>
            </a:r>
            <a:r>
              <a:rPr spc="-19" dirty="0"/>
              <a:t> </a:t>
            </a:r>
            <a:r>
              <a:rPr dirty="0"/>
              <a:t>AN</a:t>
            </a:r>
            <a:r>
              <a:rPr spc="-11" dirty="0"/>
              <a:t> </a:t>
            </a:r>
            <a:r>
              <a:rPr spc="-4" dirty="0"/>
              <a:t>E</a:t>
            </a:r>
            <a:r>
              <a:rPr lang="en-US" spc="-4" dirty="0"/>
              <a:t>-</a:t>
            </a:r>
            <a:r>
              <a:rPr spc="-4" dirty="0"/>
              <a:t>R</a:t>
            </a:r>
            <a:r>
              <a:rPr spc="-19" dirty="0"/>
              <a:t> </a:t>
            </a:r>
            <a:r>
              <a:rPr spc="-4" dirty="0"/>
              <a:t>MODEL</a:t>
            </a:r>
            <a:endParaRPr dirty="0"/>
          </a:p>
        </p:txBody>
      </p:sp>
      <p:grpSp>
        <p:nvGrpSpPr>
          <p:cNvPr id="16" name="object 16"/>
          <p:cNvGrpSpPr/>
          <p:nvPr/>
        </p:nvGrpSpPr>
        <p:grpSpPr>
          <a:xfrm>
            <a:off x="2219325" y="2420112"/>
            <a:ext cx="5162550" cy="618649"/>
            <a:chOff x="1435100" y="3226816"/>
            <a:chExt cx="6883400" cy="824865"/>
          </a:xfrm>
        </p:grpSpPr>
        <p:sp>
          <p:nvSpPr>
            <p:cNvPr id="17" name="object 17"/>
            <p:cNvSpPr/>
            <p:nvPr/>
          </p:nvSpPr>
          <p:spPr>
            <a:xfrm>
              <a:off x="1447800" y="3239516"/>
              <a:ext cx="6858000" cy="799465"/>
            </a:xfrm>
            <a:custGeom>
              <a:avLst/>
              <a:gdLst/>
              <a:ahLst/>
              <a:cxnLst/>
              <a:rect l="l" t="t" r="r" b="b"/>
              <a:pathLst>
                <a:path w="6858000" h="799464">
                  <a:moveTo>
                    <a:pt x="6724777" y="0"/>
                  </a:moveTo>
                  <a:lnTo>
                    <a:pt x="133222" y="0"/>
                  </a:lnTo>
                  <a:lnTo>
                    <a:pt x="91131" y="6782"/>
                  </a:lnTo>
                  <a:lnTo>
                    <a:pt x="54562" y="25672"/>
                  </a:lnTo>
                  <a:lnTo>
                    <a:pt x="25716" y="54479"/>
                  </a:lnTo>
                  <a:lnTo>
                    <a:pt x="6796" y="91017"/>
                  </a:lnTo>
                  <a:lnTo>
                    <a:pt x="0" y="133096"/>
                  </a:lnTo>
                  <a:lnTo>
                    <a:pt x="0" y="665861"/>
                  </a:lnTo>
                  <a:lnTo>
                    <a:pt x="6796" y="707952"/>
                  </a:lnTo>
                  <a:lnTo>
                    <a:pt x="25716" y="744521"/>
                  </a:lnTo>
                  <a:lnTo>
                    <a:pt x="54562" y="773367"/>
                  </a:lnTo>
                  <a:lnTo>
                    <a:pt x="91131" y="792287"/>
                  </a:lnTo>
                  <a:lnTo>
                    <a:pt x="133222" y="799084"/>
                  </a:lnTo>
                  <a:lnTo>
                    <a:pt x="6724777" y="799084"/>
                  </a:lnTo>
                  <a:lnTo>
                    <a:pt x="6766868" y="792287"/>
                  </a:lnTo>
                  <a:lnTo>
                    <a:pt x="6803437" y="773367"/>
                  </a:lnTo>
                  <a:lnTo>
                    <a:pt x="6832283" y="744521"/>
                  </a:lnTo>
                  <a:lnTo>
                    <a:pt x="6851203" y="707952"/>
                  </a:lnTo>
                  <a:lnTo>
                    <a:pt x="6858000" y="665861"/>
                  </a:lnTo>
                  <a:lnTo>
                    <a:pt x="6858000" y="133096"/>
                  </a:lnTo>
                  <a:lnTo>
                    <a:pt x="6851203" y="91017"/>
                  </a:lnTo>
                  <a:lnTo>
                    <a:pt x="6832283" y="54479"/>
                  </a:lnTo>
                  <a:lnTo>
                    <a:pt x="6803437" y="25672"/>
                  </a:lnTo>
                  <a:lnTo>
                    <a:pt x="6766868" y="6782"/>
                  </a:lnTo>
                  <a:lnTo>
                    <a:pt x="6724777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7800" y="3239516"/>
              <a:ext cx="6858000" cy="799465"/>
            </a:xfrm>
            <a:custGeom>
              <a:avLst/>
              <a:gdLst/>
              <a:ahLst/>
              <a:cxnLst/>
              <a:rect l="l" t="t" r="r" b="b"/>
              <a:pathLst>
                <a:path w="6858000" h="799464">
                  <a:moveTo>
                    <a:pt x="0" y="133096"/>
                  </a:moveTo>
                  <a:lnTo>
                    <a:pt x="6796" y="91017"/>
                  </a:lnTo>
                  <a:lnTo>
                    <a:pt x="25716" y="54479"/>
                  </a:lnTo>
                  <a:lnTo>
                    <a:pt x="54562" y="25672"/>
                  </a:lnTo>
                  <a:lnTo>
                    <a:pt x="91131" y="6782"/>
                  </a:lnTo>
                  <a:lnTo>
                    <a:pt x="133222" y="0"/>
                  </a:lnTo>
                  <a:lnTo>
                    <a:pt x="6724777" y="0"/>
                  </a:lnTo>
                  <a:lnTo>
                    <a:pt x="6766868" y="6782"/>
                  </a:lnTo>
                  <a:lnTo>
                    <a:pt x="6803437" y="25672"/>
                  </a:lnTo>
                  <a:lnTo>
                    <a:pt x="6832283" y="54479"/>
                  </a:lnTo>
                  <a:lnTo>
                    <a:pt x="6851203" y="91017"/>
                  </a:lnTo>
                  <a:lnTo>
                    <a:pt x="6858000" y="133096"/>
                  </a:lnTo>
                  <a:lnTo>
                    <a:pt x="6858000" y="665861"/>
                  </a:lnTo>
                  <a:lnTo>
                    <a:pt x="6851203" y="707952"/>
                  </a:lnTo>
                  <a:lnTo>
                    <a:pt x="6832283" y="744521"/>
                  </a:lnTo>
                  <a:lnTo>
                    <a:pt x="6803437" y="773367"/>
                  </a:lnTo>
                  <a:lnTo>
                    <a:pt x="6766868" y="792287"/>
                  </a:lnTo>
                  <a:lnTo>
                    <a:pt x="6724777" y="799084"/>
                  </a:lnTo>
                  <a:lnTo>
                    <a:pt x="133222" y="799084"/>
                  </a:lnTo>
                  <a:lnTo>
                    <a:pt x="91131" y="792287"/>
                  </a:lnTo>
                  <a:lnTo>
                    <a:pt x="54562" y="773367"/>
                  </a:lnTo>
                  <a:lnTo>
                    <a:pt x="25716" y="744521"/>
                  </a:lnTo>
                  <a:lnTo>
                    <a:pt x="6796" y="707952"/>
                  </a:lnTo>
                  <a:lnTo>
                    <a:pt x="0" y="665861"/>
                  </a:lnTo>
                  <a:lnTo>
                    <a:pt x="0" y="13309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0673" y="1105091"/>
            <a:ext cx="4780121" cy="29503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1933" marR="226695" indent="-212884">
              <a:spcBef>
                <a:spcPts val="71"/>
              </a:spcBef>
              <a:buClr>
                <a:srgbClr val="2CA1BE"/>
              </a:buClr>
              <a:buSzPct val="79545"/>
              <a:buFont typeface="Wingdings 2"/>
              <a:buChar char=""/>
              <a:tabLst>
                <a:tab pos="221933" algn="l"/>
                <a:tab pos="222409" algn="l"/>
              </a:tabLst>
            </a:pPr>
            <a:r>
              <a:rPr sz="1650" spc="-15" dirty="0">
                <a:latin typeface="Cambria"/>
                <a:cs typeface="Cambria"/>
              </a:rPr>
              <a:t>Before</a:t>
            </a:r>
            <a:r>
              <a:rPr sz="1650" spc="-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beginning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to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draw</a:t>
            </a:r>
            <a:r>
              <a:rPr sz="1650" spc="-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the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ER model,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read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the </a:t>
            </a:r>
            <a:r>
              <a:rPr sz="1650" spc="-353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requirements</a:t>
            </a:r>
            <a:r>
              <a:rPr sz="1650" spc="19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specification</a:t>
            </a:r>
            <a:r>
              <a:rPr sz="1650" spc="19" dirty="0">
                <a:latin typeface="Cambria"/>
                <a:cs typeface="Cambria"/>
              </a:rPr>
              <a:t> </a:t>
            </a:r>
            <a:r>
              <a:rPr sz="1650" spc="-23" dirty="0">
                <a:latin typeface="Cambria"/>
                <a:cs typeface="Cambria"/>
              </a:rPr>
              <a:t>carefully.</a:t>
            </a:r>
            <a:endParaRPr sz="1650" dirty="0">
              <a:latin typeface="Cambria"/>
              <a:cs typeface="Cambria"/>
            </a:endParaRPr>
          </a:p>
          <a:p>
            <a:pPr marL="221933" indent="-212884">
              <a:spcBef>
                <a:spcPts val="450"/>
              </a:spcBef>
              <a:buClr>
                <a:srgbClr val="2CA1BE"/>
              </a:buClr>
              <a:buSzPct val="79545"/>
              <a:buFont typeface="Wingdings 2"/>
              <a:buChar char=""/>
              <a:tabLst>
                <a:tab pos="221933" algn="l"/>
                <a:tab pos="222409" algn="l"/>
              </a:tabLst>
            </a:pPr>
            <a:r>
              <a:rPr sz="1650" spc="-4" dirty="0">
                <a:latin typeface="Cambria"/>
                <a:cs typeface="Cambria"/>
              </a:rPr>
              <a:t>Document</a:t>
            </a:r>
            <a:r>
              <a:rPr sz="1650" spc="-8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any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assumptions</a:t>
            </a:r>
            <a:r>
              <a:rPr sz="1650" spc="19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you</a:t>
            </a:r>
            <a:r>
              <a:rPr sz="1650" spc="19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need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to</a:t>
            </a:r>
            <a:r>
              <a:rPr sz="1650" spc="-4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make.</a:t>
            </a:r>
            <a:endParaRPr sz="16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50" dirty="0">
              <a:latin typeface="Cambria"/>
              <a:cs typeface="Cambria"/>
            </a:endParaRPr>
          </a:p>
          <a:p>
            <a:pPr>
              <a:spcBef>
                <a:spcPts val="30"/>
              </a:spcBef>
            </a:pPr>
            <a:endParaRPr sz="1913" dirty="0">
              <a:latin typeface="Cambria"/>
              <a:cs typeface="Cambria"/>
            </a:endParaRPr>
          </a:p>
          <a:p>
            <a:pPr marL="14764"/>
            <a:r>
              <a:rPr sz="2550" spc="-4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lang="en-US" sz="2550" spc="-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-4" dirty="0">
                <a:solidFill>
                  <a:srgbClr val="FFFFFF"/>
                </a:solidFill>
                <a:latin typeface="Cambria"/>
                <a:cs typeface="Cambria"/>
              </a:rPr>
              <a:t>Identify</a:t>
            </a:r>
            <a:r>
              <a:rPr sz="2550" spc="-1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-4" dirty="0">
                <a:solidFill>
                  <a:srgbClr val="FFFFFF"/>
                </a:solidFill>
                <a:latin typeface="Cambria"/>
                <a:cs typeface="Cambria"/>
              </a:rPr>
              <a:t>entities</a:t>
            </a:r>
            <a:endParaRPr sz="2550" dirty="0">
              <a:latin typeface="Cambria"/>
              <a:cs typeface="Cambria"/>
            </a:endParaRPr>
          </a:p>
          <a:p>
            <a:pPr marL="222885" marR="3810" indent="-171450">
              <a:lnSpc>
                <a:spcPts val="1898"/>
              </a:lnSpc>
              <a:spcBef>
                <a:spcPts val="1238"/>
              </a:spcBef>
              <a:buChar char="•"/>
              <a:tabLst>
                <a:tab pos="223361" algn="l"/>
                <a:tab pos="3287078" algn="l"/>
              </a:tabLst>
            </a:pPr>
            <a:r>
              <a:rPr sz="1800" spc="-4" dirty="0">
                <a:latin typeface="Cambria"/>
                <a:cs typeface="Cambria"/>
              </a:rPr>
              <a:t>list all potential </a:t>
            </a:r>
            <a:r>
              <a:rPr sz="1800" dirty="0">
                <a:latin typeface="Cambria"/>
                <a:cs typeface="Cambria"/>
              </a:rPr>
              <a:t>entity </a:t>
            </a:r>
            <a:r>
              <a:rPr sz="1800" spc="-4" dirty="0">
                <a:latin typeface="Cambria"/>
                <a:cs typeface="Cambria"/>
              </a:rPr>
              <a:t>types. </a:t>
            </a:r>
            <a:r>
              <a:rPr sz="1800" dirty="0">
                <a:latin typeface="Cambria"/>
                <a:cs typeface="Cambria"/>
              </a:rPr>
              <a:t>These </a:t>
            </a:r>
            <a:r>
              <a:rPr sz="1800" spc="-11" dirty="0">
                <a:latin typeface="Cambria"/>
                <a:cs typeface="Cambria"/>
              </a:rPr>
              <a:t>are </a:t>
            </a:r>
            <a:r>
              <a:rPr sz="1800" spc="-4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object of </a:t>
            </a:r>
            <a:r>
              <a:rPr sz="1800" spc="-8" dirty="0">
                <a:latin typeface="Cambria"/>
                <a:cs typeface="Cambria"/>
              </a:rPr>
              <a:t>interest </a:t>
            </a:r>
            <a:r>
              <a:rPr sz="1800" dirty="0">
                <a:latin typeface="Cambria"/>
                <a:cs typeface="Cambria"/>
              </a:rPr>
              <a:t>in </a:t>
            </a:r>
            <a:r>
              <a:rPr sz="1800" spc="-4" dirty="0">
                <a:latin typeface="Cambria"/>
                <a:cs typeface="Cambria"/>
              </a:rPr>
              <a:t>the </a:t>
            </a:r>
            <a:r>
              <a:rPr sz="1800" spc="-8" dirty="0">
                <a:latin typeface="Cambria"/>
                <a:cs typeface="Cambria"/>
              </a:rPr>
              <a:t>system. </a:t>
            </a:r>
            <a:r>
              <a:rPr sz="1800" spc="-4" dirty="0">
                <a:latin typeface="Cambria"/>
                <a:cs typeface="Cambria"/>
              </a:rPr>
              <a:t>It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4" dirty="0">
                <a:latin typeface="Cambria"/>
                <a:cs typeface="Cambria"/>
              </a:rPr>
              <a:t>better </a:t>
            </a:r>
            <a:r>
              <a:rPr sz="1800" spc="-11" dirty="0">
                <a:latin typeface="Cambria"/>
                <a:cs typeface="Cambria"/>
              </a:rPr>
              <a:t>to 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put </a:t>
            </a:r>
            <a:r>
              <a:rPr sz="1800" spc="-8" dirty="0">
                <a:latin typeface="Cambria"/>
                <a:cs typeface="Cambria"/>
              </a:rPr>
              <a:t>too</a:t>
            </a:r>
            <a:r>
              <a:rPr sz="1800" spc="8" dirty="0">
                <a:latin typeface="Cambria"/>
                <a:cs typeface="Cambria"/>
              </a:rPr>
              <a:t> </a:t>
            </a:r>
            <a:r>
              <a:rPr sz="1800" spc="-11" dirty="0">
                <a:latin typeface="Cambria"/>
                <a:cs typeface="Cambria"/>
              </a:rPr>
              <a:t>many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entities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 </a:t>
            </a:r>
            <a:r>
              <a:rPr sz="1800" spc="-4" dirty="0">
                <a:latin typeface="Cambria"/>
                <a:cs typeface="Cambria"/>
              </a:rPr>
              <a:t>at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this</a:t>
            </a:r>
            <a:r>
              <a:rPr lang="en-US" sz="1800" spc="-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stage</a:t>
            </a:r>
            <a:r>
              <a:rPr sz="1800" spc="-41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49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the</a:t>
            </a:r>
            <a:r>
              <a:rPr lang="en-US" sz="1800" spc="-4" dirty="0">
                <a:latin typeface="Cambria"/>
                <a:cs typeface="Cambria"/>
              </a:rPr>
              <a:t>n</a:t>
            </a:r>
            <a:r>
              <a:rPr sz="1800" spc="-4" dirty="0">
                <a:latin typeface="Cambria"/>
                <a:cs typeface="Cambria"/>
              </a:rPr>
              <a:t> </a:t>
            </a:r>
            <a:r>
              <a:rPr sz="1800" spc="-382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discard</a:t>
            </a:r>
            <a:r>
              <a:rPr sz="1800" spc="-23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them </a:t>
            </a:r>
            <a:r>
              <a:rPr sz="1800" spc="-8" dirty="0">
                <a:latin typeface="Cambria"/>
                <a:cs typeface="Cambria"/>
              </a:rPr>
              <a:t>later</a:t>
            </a:r>
            <a:r>
              <a:rPr sz="1800" spc="-11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4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necessary.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73ECC-9EE2-493C-AA00-DD38D22D8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19200" y="0"/>
            <a:ext cx="6156484" cy="5143500"/>
            <a:chOff x="935736" y="0"/>
            <a:chExt cx="8208645" cy="6858000"/>
          </a:xfrm>
        </p:grpSpPr>
        <p:sp>
          <p:nvSpPr>
            <p:cNvPr id="4" name="object 4"/>
            <p:cNvSpPr/>
            <p:nvPr/>
          </p:nvSpPr>
          <p:spPr>
            <a:xfrm>
              <a:off x="1014984" y="0"/>
              <a:ext cx="8129270" cy="6858000"/>
            </a:xfrm>
            <a:custGeom>
              <a:avLst/>
              <a:gdLst/>
              <a:ahLst/>
              <a:cxnLst/>
              <a:rect l="l" t="t" r="r" b="b"/>
              <a:pathLst>
                <a:path w="8129270" h="6858000">
                  <a:moveTo>
                    <a:pt x="81290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016" y="6858000"/>
                  </a:lnTo>
                  <a:lnTo>
                    <a:pt x="812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" name="object 7"/>
            <p:cNvSpPr/>
            <p:nvPr/>
          </p:nvSpPr>
          <p:spPr>
            <a:xfrm>
              <a:off x="1371600" y="1612900"/>
              <a:ext cx="6858000" cy="805815"/>
            </a:xfrm>
            <a:custGeom>
              <a:avLst/>
              <a:gdLst/>
              <a:ahLst/>
              <a:cxnLst/>
              <a:rect l="l" t="t" r="r" b="b"/>
              <a:pathLst>
                <a:path w="6858000" h="805814">
                  <a:moveTo>
                    <a:pt x="6723633" y="0"/>
                  </a:moveTo>
                  <a:lnTo>
                    <a:pt x="134365" y="0"/>
                  </a:lnTo>
                  <a:lnTo>
                    <a:pt x="91862" y="6840"/>
                  </a:lnTo>
                  <a:lnTo>
                    <a:pt x="54973" y="25891"/>
                  </a:lnTo>
                  <a:lnTo>
                    <a:pt x="25899" y="54946"/>
                  </a:lnTo>
                  <a:lnTo>
                    <a:pt x="6841" y="91797"/>
                  </a:lnTo>
                  <a:lnTo>
                    <a:pt x="0" y="134238"/>
                  </a:lnTo>
                  <a:lnTo>
                    <a:pt x="0" y="671449"/>
                  </a:lnTo>
                  <a:lnTo>
                    <a:pt x="6841" y="713952"/>
                  </a:lnTo>
                  <a:lnTo>
                    <a:pt x="25899" y="750841"/>
                  </a:lnTo>
                  <a:lnTo>
                    <a:pt x="54973" y="779915"/>
                  </a:lnTo>
                  <a:lnTo>
                    <a:pt x="91862" y="798973"/>
                  </a:lnTo>
                  <a:lnTo>
                    <a:pt x="134365" y="805814"/>
                  </a:lnTo>
                  <a:lnTo>
                    <a:pt x="6723633" y="805814"/>
                  </a:lnTo>
                  <a:lnTo>
                    <a:pt x="6766137" y="798973"/>
                  </a:lnTo>
                  <a:lnTo>
                    <a:pt x="6803026" y="779915"/>
                  </a:lnTo>
                  <a:lnTo>
                    <a:pt x="6832100" y="750841"/>
                  </a:lnTo>
                  <a:lnTo>
                    <a:pt x="6851158" y="713952"/>
                  </a:lnTo>
                  <a:lnTo>
                    <a:pt x="6858000" y="671449"/>
                  </a:lnTo>
                  <a:lnTo>
                    <a:pt x="6858000" y="134238"/>
                  </a:lnTo>
                  <a:lnTo>
                    <a:pt x="6851158" y="91797"/>
                  </a:lnTo>
                  <a:lnTo>
                    <a:pt x="6832100" y="54946"/>
                  </a:lnTo>
                  <a:lnTo>
                    <a:pt x="6803026" y="25891"/>
                  </a:lnTo>
                  <a:lnTo>
                    <a:pt x="6766137" y="6840"/>
                  </a:lnTo>
                  <a:lnTo>
                    <a:pt x="672363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1371600" y="1612900"/>
              <a:ext cx="6858000" cy="805815"/>
            </a:xfrm>
            <a:custGeom>
              <a:avLst/>
              <a:gdLst/>
              <a:ahLst/>
              <a:cxnLst/>
              <a:rect l="l" t="t" r="r" b="b"/>
              <a:pathLst>
                <a:path w="6858000" h="805814">
                  <a:moveTo>
                    <a:pt x="0" y="134238"/>
                  </a:moveTo>
                  <a:lnTo>
                    <a:pt x="6841" y="91797"/>
                  </a:lnTo>
                  <a:lnTo>
                    <a:pt x="25899" y="54946"/>
                  </a:lnTo>
                  <a:lnTo>
                    <a:pt x="54973" y="25891"/>
                  </a:lnTo>
                  <a:lnTo>
                    <a:pt x="91862" y="6840"/>
                  </a:lnTo>
                  <a:lnTo>
                    <a:pt x="134365" y="0"/>
                  </a:lnTo>
                  <a:lnTo>
                    <a:pt x="6723633" y="0"/>
                  </a:lnTo>
                  <a:lnTo>
                    <a:pt x="6766137" y="6840"/>
                  </a:lnTo>
                  <a:lnTo>
                    <a:pt x="6803026" y="25891"/>
                  </a:lnTo>
                  <a:lnTo>
                    <a:pt x="6832100" y="54946"/>
                  </a:lnTo>
                  <a:lnTo>
                    <a:pt x="6851158" y="91797"/>
                  </a:lnTo>
                  <a:lnTo>
                    <a:pt x="6858000" y="134238"/>
                  </a:lnTo>
                  <a:lnTo>
                    <a:pt x="6858000" y="671449"/>
                  </a:lnTo>
                  <a:lnTo>
                    <a:pt x="6851158" y="713952"/>
                  </a:lnTo>
                  <a:lnTo>
                    <a:pt x="6832100" y="750841"/>
                  </a:lnTo>
                  <a:lnTo>
                    <a:pt x="6803026" y="779915"/>
                  </a:lnTo>
                  <a:lnTo>
                    <a:pt x="6766137" y="798973"/>
                  </a:lnTo>
                  <a:lnTo>
                    <a:pt x="6723633" y="805814"/>
                  </a:lnTo>
                  <a:lnTo>
                    <a:pt x="134365" y="805814"/>
                  </a:lnTo>
                  <a:lnTo>
                    <a:pt x="91862" y="798973"/>
                  </a:lnTo>
                  <a:lnTo>
                    <a:pt x="54973" y="779915"/>
                  </a:lnTo>
                  <a:lnTo>
                    <a:pt x="25899" y="750841"/>
                  </a:lnTo>
                  <a:lnTo>
                    <a:pt x="6841" y="713952"/>
                  </a:lnTo>
                  <a:lnTo>
                    <a:pt x="0" y="671449"/>
                  </a:lnTo>
                  <a:lnTo>
                    <a:pt x="0" y="13423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68411" y="1283859"/>
            <a:ext cx="4351592" cy="40155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z="2550" spc="-23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r>
              <a:rPr lang="en-US" sz="2550" spc="-23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-23" dirty="0">
                <a:solidFill>
                  <a:srgbClr val="FFFFFF"/>
                </a:solidFill>
                <a:latin typeface="Cambria"/>
                <a:cs typeface="Cambria"/>
              </a:rPr>
              <a:t>Remove</a:t>
            </a:r>
            <a:r>
              <a:rPr sz="255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-4" dirty="0">
                <a:solidFill>
                  <a:srgbClr val="FFFFFF"/>
                </a:solidFill>
                <a:latin typeface="Cambria"/>
                <a:cs typeface="Cambria"/>
              </a:rPr>
              <a:t>duplicate</a:t>
            </a:r>
            <a:r>
              <a:rPr sz="255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dirty="0">
                <a:solidFill>
                  <a:srgbClr val="FFFFFF"/>
                </a:solidFill>
                <a:latin typeface="Cambria"/>
                <a:cs typeface="Cambria"/>
              </a:rPr>
              <a:t>entities</a:t>
            </a:r>
            <a:endParaRPr sz="255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624" y="1791652"/>
            <a:ext cx="4749165" cy="1501692"/>
          </a:xfrm>
          <a:prstGeom prst="rect">
            <a:avLst/>
          </a:prstGeom>
        </p:spPr>
        <p:txBody>
          <a:bodyPr vert="horz" wrap="square" lIns="0" tIns="41909" rIns="0" bIns="0" rtlCol="0">
            <a:spAutoFit/>
          </a:bodyPr>
          <a:lstStyle/>
          <a:p>
            <a:pPr marL="180975" marR="3810" indent="-171450">
              <a:lnSpc>
                <a:spcPts val="1740"/>
              </a:lnSpc>
              <a:spcBef>
                <a:spcPts val="329"/>
              </a:spcBef>
              <a:buChar char="•"/>
              <a:tabLst>
                <a:tab pos="180975" algn="l"/>
              </a:tabLst>
            </a:pPr>
            <a:r>
              <a:rPr sz="1650" spc="-11" dirty="0">
                <a:latin typeface="Cambria"/>
                <a:cs typeface="Cambria"/>
              </a:rPr>
              <a:t>Ensure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that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they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really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separate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entity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types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or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just </a:t>
            </a:r>
            <a:r>
              <a:rPr sz="1650" spc="-353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two</a:t>
            </a:r>
            <a:r>
              <a:rPr sz="1650" spc="-19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names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for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the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same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thing</a:t>
            </a:r>
            <a:endParaRPr sz="1650" dirty="0">
              <a:latin typeface="Cambria"/>
              <a:cs typeface="Cambria"/>
            </a:endParaRPr>
          </a:p>
          <a:p>
            <a:pPr marL="225266" indent="-216218">
              <a:spcBef>
                <a:spcPts val="131"/>
              </a:spcBef>
              <a:buChar char="•"/>
              <a:tabLst>
                <a:tab pos="225266" algn="l"/>
                <a:tab pos="225743" algn="l"/>
              </a:tabLst>
            </a:pPr>
            <a:r>
              <a:rPr sz="1650" spc="-4" dirty="0">
                <a:latin typeface="Cambria"/>
                <a:cs typeface="Cambria"/>
              </a:rPr>
              <a:t>Also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do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not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include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the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system</a:t>
            </a:r>
            <a:r>
              <a:rPr sz="1650" spc="-4" dirty="0">
                <a:latin typeface="Cambria"/>
                <a:cs typeface="Cambria"/>
              </a:rPr>
              <a:t> as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an entity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type</a:t>
            </a:r>
            <a:endParaRPr sz="1650" dirty="0">
              <a:latin typeface="Cambria"/>
              <a:cs typeface="Cambria"/>
            </a:endParaRPr>
          </a:p>
          <a:p>
            <a:pPr marL="180975" marR="22384" indent="-171450">
              <a:lnSpc>
                <a:spcPts val="1748"/>
              </a:lnSpc>
              <a:spcBef>
                <a:spcPts val="394"/>
              </a:spcBef>
              <a:buChar char="•"/>
              <a:tabLst>
                <a:tab pos="180975" algn="l"/>
              </a:tabLst>
            </a:pPr>
            <a:r>
              <a:rPr sz="1650" spc="-4" dirty="0">
                <a:latin typeface="Cambria"/>
                <a:cs typeface="Cambria"/>
              </a:rPr>
              <a:t>e.g.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if </a:t>
            </a:r>
            <a:r>
              <a:rPr sz="1650" spc="-8" dirty="0">
                <a:latin typeface="Cambria"/>
                <a:cs typeface="Cambria"/>
              </a:rPr>
              <a:t>modelling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a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26" dirty="0">
                <a:latin typeface="Cambria"/>
                <a:cs typeface="Cambria"/>
              </a:rPr>
              <a:t>library,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the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entity</a:t>
            </a:r>
            <a:r>
              <a:rPr sz="1650" spc="26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types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might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be </a:t>
            </a:r>
            <a:r>
              <a:rPr sz="1650" spc="-353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books,</a:t>
            </a:r>
            <a:r>
              <a:rPr sz="1650" spc="-11" dirty="0">
                <a:latin typeface="Cambria"/>
                <a:cs typeface="Cambria"/>
              </a:rPr>
              <a:t> borrowers,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etc.</a:t>
            </a:r>
            <a:endParaRPr sz="1650" dirty="0">
              <a:latin typeface="Cambria"/>
              <a:cs typeface="Cambria"/>
            </a:endParaRPr>
          </a:p>
          <a:p>
            <a:pPr marL="9525" marR="361474">
              <a:lnSpc>
                <a:spcPts val="1740"/>
              </a:lnSpc>
              <a:spcBef>
                <a:spcPts val="386"/>
              </a:spcBef>
              <a:tabLst>
                <a:tab pos="180975" algn="l"/>
              </a:tabLst>
            </a:pPr>
            <a:endParaRPr sz="1650" dirty="0">
              <a:latin typeface="Cambria"/>
              <a:cs typeface="Cambri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C7F81A-13F7-4AF8-83B8-68F19B427A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0" y="-1009650"/>
            <a:ext cx="6548953" cy="5143500"/>
            <a:chOff x="935736" y="0"/>
            <a:chExt cx="8731937" cy="6858000"/>
          </a:xfrm>
        </p:grpSpPr>
        <p:sp>
          <p:nvSpPr>
            <p:cNvPr id="4" name="object 4"/>
            <p:cNvSpPr/>
            <p:nvPr/>
          </p:nvSpPr>
          <p:spPr>
            <a:xfrm>
              <a:off x="1014984" y="0"/>
              <a:ext cx="8129270" cy="6858000"/>
            </a:xfrm>
            <a:custGeom>
              <a:avLst/>
              <a:gdLst/>
              <a:ahLst/>
              <a:cxnLst/>
              <a:rect l="l" t="t" r="r" b="b"/>
              <a:pathLst>
                <a:path w="8129270" h="6858000">
                  <a:moveTo>
                    <a:pt x="81290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016" y="6858000"/>
                  </a:lnTo>
                  <a:lnTo>
                    <a:pt x="812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" name="object 7"/>
            <p:cNvSpPr/>
            <p:nvPr/>
          </p:nvSpPr>
          <p:spPr>
            <a:xfrm>
              <a:off x="2809673" y="2743200"/>
              <a:ext cx="6858000" cy="768985"/>
            </a:xfrm>
            <a:custGeom>
              <a:avLst/>
              <a:gdLst/>
              <a:ahLst/>
              <a:cxnLst/>
              <a:rect l="l" t="t" r="r" b="b"/>
              <a:pathLst>
                <a:path w="6858000" h="768985">
                  <a:moveTo>
                    <a:pt x="6729857" y="0"/>
                  </a:moveTo>
                  <a:lnTo>
                    <a:pt x="128143" y="0"/>
                  </a:lnTo>
                  <a:lnTo>
                    <a:pt x="78277" y="10054"/>
                  </a:lnTo>
                  <a:lnTo>
                    <a:pt x="37544" y="37480"/>
                  </a:lnTo>
                  <a:lnTo>
                    <a:pt x="10074" y="78170"/>
                  </a:lnTo>
                  <a:lnTo>
                    <a:pt x="0" y="128015"/>
                  </a:lnTo>
                  <a:lnTo>
                    <a:pt x="0" y="640334"/>
                  </a:lnTo>
                  <a:lnTo>
                    <a:pt x="10074" y="690199"/>
                  </a:lnTo>
                  <a:lnTo>
                    <a:pt x="37544" y="730932"/>
                  </a:lnTo>
                  <a:lnTo>
                    <a:pt x="78277" y="758402"/>
                  </a:lnTo>
                  <a:lnTo>
                    <a:pt x="128143" y="768476"/>
                  </a:lnTo>
                  <a:lnTo>
                    <a:pt x="6729857" y="768476"/>
                  </a:lnTo>
                  <a:lnTo>
                    <a:pt x="6779722" y="758402"/>
                  </a:lnTo>
                  <a:lnTo>
                    <a:pt x="6820455" y="730932"/>
                  </a:lnTo>
                  <a:lnTo>
                    <a:pt x="6847925" y="690199"/>
                  </a:lnTo>
                  <a:lnTo>
                    <a:pt x="6858000" y="640334"/>
                  </a:lnTo>
                  <a:lnTo>
                    <a:pt x="6858000" y="128015"/>
                  </a:lnTo>
                  <a:lnTo>
                    <a:pt x="6847925" y="78170"/>
                  </a:lnTo>
                  <a:lnTo>
                    <a:pt x="6820455" y="37480"/>
                  </a:lnTo>
                  <a:lnTo>
                    <a:pt x="6779722" y="10054"/>
                  </a:lnTo>
                  <a:lnTo>
                    <a:pt x="6729857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1676400" y="1517522"/>
              <a:ext cx="6858000" cy="768985"/>
            </a:xfrm>
            <a:custGeom>
              <a:avLst/>
              <a:gdLst/>
              <a:ahLst/>
              <a:cxnLst/>
              <a:rect l="l" t="t" r="r" b="b"/>
              <a:pathLst>
                <a:path w="6858000" h="768985">
                  <a:moveTo>
                    <a:pt x="0" y="128015"/>
                  </a:moveTo>
                  <a:lnTo>
                    <a:pt x="10074" y="78170"/>
                  </a:lnTo>
                  <a:lnTo>
                    <a:pt x="37544" y="37480"/>
                  </a:lnTo>
                  <a:lnTo>
                    <a:pt x="78277" y="10054"/>
                  </a:lnTo>
                  <a:lnTo>
                    <a:pt x="128143" y="0"/>
                  </a:lnTo>
                  <a:lnTo>
                    <a:pt x="6729857" y="0"/>
                  </a:lnTo>
                  <a:lnTo>
                    <a:pt x="6779722" y="10054"/>
                  </a:lnTo>
                  <a:lnTo>
                    <a:pt x="6820455" y="37480"/>
                  </a:lnTo>
                  <a:lnTo>
                    <a:pt x="6847925" y="78170"/>
                  </a:lnTo>
                  <a:lnTo>
                    <a:pt x="6858000" y="128015"/>
                  </a:lnTo>
                  <a:lnTo>
                    <a:pt x="6858000" y="640334"/>
                  </a:lnTo>
                  <a:lnTo>
                    <a:pt x="6847925" y="690199"/>
                  </a:lnTo>
                  <a:lnTo>
                    <a:pt x="6820455" y="730932"/>
                  </a:lnTo>
                  <a:lnTo>
                    <a:pt x="6779722" y="758402"/>
                  </a:lnTo>
                  <a:lnTo>
                    <a:pt x="6729857" y="768476"/>
                  </a:lnTo>
                  <a:lnTo>
                    <a:pt x="128143" y="768476"/>
                  </a:lnTo>
                  <a:lnTo>
                    <a:pt x="78277" y="758402"/>
                  </a:lnTo>
                  <a:lnTo>
                    <a:pt x="37544" y="730932"/>
                  </a:lnTo>
                  <a:lnTo>
                    <a:pt x="10074" y="690199"/>
                  </a:lnTo>
                  <a:lnTo>
                    <a:pt x="0" y="640334"/>
                  </a:lnTo>
                  <a:lnTo>
                    <a:pt x="0" y="12801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54224" y="1671161"/>
            <a:ext cx="5446776" cy="143436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indent="-171450">
              <a:spcBef>
                <a:spcPts val="225"/>
              </a:spcBef>
              <a:buChar char="•"/>
              <a:tabLst>
                <a:tab pos="180975" algn="l"/>
              </a:tabLst>
            </a:pPr>
            <a:r>
              <a:rPr sz="1800" spc="-8" dirty="0">
                <a:latin typeface="Cambria"/>
                <a:cs typeface="Cambria"/>
              </a:rPr>
              <a:t>Ensure</a:t>
            </a:r>
            <a:r>
              <a:rPr sz="1800" spc="-23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that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the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entity</a:t>
            </a:r>
            <a:r>
              <a:rPr sz="1800" spc="-26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types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spc="-11" dirty="0">
                <a:latin typeface="Cambria"/>
                <a:cs typeface="Cambria"/>
              </a:rPr>
              <a:t>are really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needed.</a:t>
            </a:r>
          </a:p>
          <a:p>
            <a:pPr marL="180975" marR="3810" indent="-171450">
              <a:lnSpc>
                <a:spcPts val="1898"/>
              </a:lnSpc>
              <a:spcBef>
                <a:spcPts val="435"/>
              </a:spcBef>
              <a:buChar char="•"/>
              <a:tabLst>
                <a:tab pos="180975" algn="l"/>
              </a:tabLst>
            </a:pPr>
            <a:r>
              <a:rPr sz="1800" spc="-11" dirty="0">
                <a:latin typeface="Cambria"/>
                <a:cs typeface="Cambria"/>
              </a:rPr>
              <a:t>Are any </a:t>
            </a:r>
            <a:r>
              <a:rPr sz="1800" dirty="0">
                <a:latin typeface="Cambria"/>
                <a:cs typeface="Cambria"/>
              </a:rPr>
              <a:t>of them </a:t>
            </a:r>
            <a:r>
              <a:rPr sz="1800" spc="-4" dirty="0">
                <a:latin typeface="Cambria"/>
                <a:cs typeface="Cambria"/>
              </a:rPr>
              <a:t>just attributes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4" dirty="0">
                <a:latin typeface="Cambria"/>
                <a:cs typeface="Cambria"/>
              </a:rPr>
              <a:t>another entity </a:t>
            </a:r>
            <a:r>
              <a:rPr sz="1800" spc="-386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type?</a:t>
            </a:r>
            <a:endParaRPr lang="en-US" sz="1800" spc="-4" dirty="0">
              <a:latin typeface="Cambria"/>
              <a:cs typeface="Cambria"/>
            </a:endParaRPr>
          </a:p>
          <a:p>
            <a:pPr marL="180975" marR="3810" indent="-171450">
              <a:lnSpc>
                <a:spcPts val="1898"/>
              </a:lnSpc>
              <a:spcBef>
                <a:spcPts val="435"/>
              </a:spcBef>
              <a:buChar char="•"/>
              <a:tabLst>
                <a:tab pos="180975" algn="l"/>
              </a:tabLst>
            </a:pPr>
            <a:r>
              <a:rPr lang="en-IN" sz="1800" spc="-4" dirty="0">
                <a:latin typeface="Cambria"/>
                <a:cs typeface="Cambria"/>
              </a:rPr>
              <a:t>I</a:t>
            </a:r>
            <a:r>
              <a:rPr sz="1800" spc="-4" dirty="0">
                <a:latin typeface="Cambria"/>
                <a:cs typeface="Cambria"/>
              </a:rPr>
              <a:t>f </a:t>
            </a:r>
            <a:r>
              <a:rPr sz="1800" dirty="0">
                <a:latin typeface="Cambria"/>
                <a:cs typeface="Cambria"/>
              </a:rPr>
              <a:t>so </a:t>
            </a:r>
            <a:r>
              <a:rPr sz="1800" spc="-8" dirty="0">
                <a:latin typeface="Cambria"/>
                <a:cs typeface="Cambria"/>
              </a:rPr>
              <a:t>keep </a:t>
            </a:r>
            <a:r>
              <a:rPr sz="1800" spc="-4" dirty="0">
                <a:latin typeface="Cambria"/>
                <a:cs typeface="Cambria"/>
              </a:rPr>
              <a:t>them as attributes </a:t>
            </a:r>
            <a:r>
              <a:rPr sz="1800" dirty="0">
                <a:latin typeface="Cambria"/>
                <a:cs typeface="Cambria"/>
              </a:rPr>
              <a:t>and </a:t>
            </a:r>
            <a:r>
              <a:rPr sz="1800" spc="-8" dirty="0">
                <a:latin typeface="Cambria"/>
                <a:cs typeface="Cambria"/>
              </a:rPr>
              <a:t>cross </a:t>
            </a:r>
            <a:r>
              <a:rPr sz="1800" spc="-4" dirty="0">
                <a:latin typeface="Cambria"/>
                <a:cs typeface="Cambria"/>
              </a:rPr>
              <a:t>them </a:t>
            </a:r>
            <a:r>
              <a:rPr sz="1800" spc="-386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off</a:t>
            </a:r>
            <a:r>
              <a:rPr sz="1800" spc="-19" dirty="0">
                <a:latin typeface="Cambria"/>
                <a:cs typeface="Cambria"/>
              </a:rPr>
              <a:t> </a:t>
            </a:r>
            <a:r>
              <a:rPr lang="en-US" sz="1800" spc="-19" dirty="0">
                <a:latin typeface="Cambria"/>
                <a:cs typeface="Cambria"/>
              </a:rPr>
              <a:t>from </a:t>
            </a:r>
            <a:r>
              <a:rPr sz="1800" spc="-4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entity</a:t>
            </a:r>
            <a:r>
              <a:rPr sz="1800" spc="-1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list.</a:t>
            </a:r>
          </a:p>
          <a:p>
            <a:pPr marL="9525" marR="953929">
              <a:lnSpc>
                <a:spcPts val="1898"/>
              </a:lnSpc>
              <a:spcBef>
                <a:spcPts val="428"/>
              </a:spcBef>
              <a:tabLst>
                <a:tab pos="180975" algn="l"/>
              </a:tabLst>
            </a:pPr>
            <a:endParaRPr sz="1800" dirty="0">
              <a:latin typeface="Cambria"/>
              <a:cs typeface="Cambri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DE1FA5C1-B811-43DD-8270-A771539D7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3653" y="1102468"/>
            <a:ext cx="491914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3.</a:t>
            </a:r>
            <a:r>
              <a:rPr lang="en-US" sz="2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List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attributes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entity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96CB2-2C34-46D5-A761-E8C6A1D834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44802" y="0"/>
            <a:ext cx="6156484" cy="5143500"/>
            <a:chOff x="935736" y="0"/>
            <a:chExt cx="8208645" cy="6858000"/>
          </a:xfrm>
        </p:grpSpPr>
        <p:sp>
          <p:nvSpPr>
            <p:cNvPr id="4" name="object 4"/>
            <p:cNvSpPr/>
            <p:nvPr/>
          </p:nvSpPr>
          <p:spPr>
            <a:xfrm>
              <a:off x="1014984" y="0"/>
              <a:ext cx="8129270" cy="6858000"/>
            </a:xfrm>
            <a:custGeom>
              <a:avLst/>
              <a:gdLst/>
              <a:ahLst/>
              <a:cxnLst/>
              <a:rect l="l" t="t" r="r" b="b"/>
              <a:pathLst>
                <a:path w="8129270" h="6858000">
                  <a:moveTo>
                    <a:pt x="81290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016" y="6858000"/>
                  </a:lnTo>
                  <a:lnTo>
                    <a:pt x="812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0" y="609600"/>
              <a:ext cx="6858000" cy="815975"/>
            </a:xfrm>
            <a:custGeom>
              <a:avLst/>
              <a:gdLst/>
              <a:ahLst/>
              <a:cxnLst/>
              <a:rect l="l" t="t" r="r" b="b"/>
              <a:pathLst>
                <a:path w="6858000" h="815975">
                  <a:moveTo>
                    <a:pt x="6721983" y="0"/>
                  </a:moveTo>
                  <a:lnTo>
                    <a:pt x="136017" y="0"/>
                  </a:lnTo>
                  <a:lnTo>
                    <a:pt x="93000" y="6927"/>
                  </a:lnTo>
                  <a:lnTo>
                    <a:pt x="55659" y="26216"/>
                  </a:lnTo>
                  <a:lnTo>
                    <a:pt x="26224" y="55632"/>
                  </a:lnTo>
                  <a:lnTo>
                    <a:pt x="6928" y="92935"/>
                  </a:lnTo>
                  <a:lnTo>
                    <a:pt x="0" y="135889"/>
                  </a:lnTo>
                  <a:lnTo>
                    <a:pt x="0" y="679703"/>
                  </a:lnTo>
                  <a:lnTo>
                    <a:pt x="6928" y="722720"/>
                  </a:lnTo>
                  <a:lnTo>
                    <a:pt x="26224" y="760061"/>
                  </a:lnTo>
                  <a:lnTo>
                    <a:pt x="55659" y="789496"/>
                  </a:lnTo>
                  <a:lnTo>
                    <a:pt x="93000" y="808792"/>
                  </a:lnTo>
                  <a:lnTo>
                    <a:pt x="136017" y="815721"/>
                  </a:lnTo>
                  <a:lnTo>
                    <a:pt x="6721983" y="815721"/>
                  </a:lnTo>
                  <a:lnTo>
                    <a:pt x="6764999" y="808792"/>
                  </a:lnTo>
                  <a:lnTo>
                    <a:pt x="6802340" y="789496"/>
                  </a:lnTo>
                  <a:lnTo>
                    <a:pt x="6831775" y="760061"/>
                  </a:lnTo>
                  <a:lnTo>
                    <a:pt x="6851071" y="722720"/>
                  </a:lnTo>
                  <a:lnTo>
                    <a:pt x="6858000" y="679703"/>
                  </a:lnTo>
                  <a:lnTo>
                    <a:pt x="6858000" y="135889"/>
                  </a:lnTo>
                  <a:lnTo>
                    <a:pt x="6851071" y="92935"/>
                  </a:lnTo>
                  <a:lnTo>
                    <a:pt x="6831775" y="55632"/>
                  </a:lnTo>
                  <a:lnTo>
                    <a:pt x="6802340" y="26216"/>
                  </a:lnTo>
                  <a:lnTo>
                    <a:pt x="6764999" y="6927"/>
                  </a:lnTo>
                  <a:lnTo>
                    <a:pt x="672198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609600"/>
              <a:ext cx="6858000" cy="815975"/>
            </a:xfrm>
            <a:custGeom>
              <a:avLst/>
              <a:gdLst/>
              <a:ahLst/>
              <a:cxnLst/>
              <a:rect l="l" t="t" r="r" b="b"/>
              <a:pathLst>
                <a:path w="6858000" h="815975">
                  <a:moveTo>
                    <a:pt x="0" y="135889"/>
                  </a:moveTo>
                  <a:lnTo>
                    <a:pt x="6928" y="92935"/>
                  </a:lnTo>
                  <a:lnTo>
                    <a:pt x="26224" y="55632"/>
                  </a:lnTo>
                  <a:lnTo>
                    <a:pt x="55659" y="26216"/>
                  </a:lnTo>
                  <a:lnTo>
                    <a:pt x="93000" y="6927"/>
                  </a:lnTo>
                  <a:lnTo>
                    <a:pt x="136017" y="0"/>
                  </a:lnTo>
                  <a:lnTo>
                    <a:pt x="6721983" y="0"/>
                  </a:lnTo>
                  <a:lnTo>
                    <a:pt x="6764999" y="6927"/>
                  </a:lnTo>
                  <a:lnTo>
                    <a:pt x="6802340" y="26216"/>
                  </a:lnTo>
                  <a:lnTo>
                    <a:pt x="6831775" y="55632"/>
                  </a:lnTo>
                  <a:lnTo>
                    <a:pt x="6851071" y="92935"/>
                  </a:lnTo>
                  <a:lnTo>
                    <a:pt x="6858000" y="135889"/>
                  </a:lnTo>
                  <a:lnTo>
                    <a:pt x="6858000" y="679703"/>
                  </a:lnTo>
                  <a:lnTo>
                    <a:pt x="6851071" y="722720"/>
                  </a:lnTo>
                  <a:lnTo>
                    <a:pt x="6831775" y="760061"/>
                  </a:lnTo>
                  <a:lnTo>
                    <a:pt x="6802340" y="789496"/>
                  </a:lnTo>
                  <a:lnTo>
                    <a:pt x="6764999" y="808792"/>
                  </a:lnTo>
                  <a:lnTo>
                    <a:pt x="6721983" y="815721"/>
                  </a:lnTo>
                  <a:lnTo>
                    <a:pt x="136017" y="815721"/>
                  </a:lnTo>
                  <a:lnTo>
                    <a:pt x="93000" y="808792"/>
                  </a:lnTo>
                  <a:lnTo>
                    <a:pt x="55659" y="789496"/>
                  </a:lnTo>
                  <a:lnTo>
                    <a:pt x="26224" y="760061"/>
                  </a:lnTo>
                  <a:lnTo>
                    <a:pt x="6928" y="722720"/>
                  </a:lnTo>
                  <a:lnTo>
                    <a:pt x="0" y="679703"/>
                  </a:lnTo>
                  <a:lnTo>
                    <a:pt x="0" y="1358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06586" y="527739"/>
            <a:ext cx="3494723" cy="414055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2625" dirty="0">
                <a:solidFill>
                  <a:srgbClr val="FFFFFF"/>
                </a:solidFill>
                <a:latin typeface="Cambria"/>
                <a:cs typeface="Cambria"/>
              </a:rPr>
              <a:t>4.Mark</a:t>
            </a:r>
            <a:r>
              <a:rPr sz="2625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25" spc="-4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625" spc="-1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25" spc="-4" dirty="0">
                <a:solidFill>
                  <a:srgbClr val="FFFFFF"/>
                </a:solidFill>
                <a:latin typeface="Cambria"/>
                <a:cs typeface="Cambria"/>
              </a:rPr>
              <a:t>primary</a:t>
            </a:r>
            <a:r>
              <a:rPr sz="2625" spc="-26" dirty="0">
                <a:solidFill>
                  <a:srgbClr val="FFFFFF"/>
                </a:solidFill>
                <a:latin typeface="Cambria"/>
                <a:cs typeface="Cambria"/>
              </a:rPr>
              <a:t> keys</a:t>
            </a:r>
            <a:endParaRPr sz="2625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9924" y="1044797"/>
            <a:ext cx="4742498" cy="1071608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1898"/>
              </a:lnSpc>
              <a:spcBef>
                <a:spcPts val="356"/>
              </a:spcBef>
              <a:buChar char="•"/>
              <a:tabLst>
                <a:tab pos="180975" algn="l"/>
              </a:tabLst>
            </a:pPr>
            <a:r>
              <a:rPr sz="1800" spc="-4" dirty="0">
                <a:latin typeface="Cambria"/>
                <a:cs typeface="Cambria"/>
              </a:rPr>
              <a:t>Which attributes </a:t>
            </a:r>
            <a:r>
              <a:rPr sz="1800" spc="-11" dirty="0">
                <a:latin typeface="Cambria"/>
                <a:cs typeface="Cambria"/>
              </a:rPr>
              <a:t>uniquely </a:t>
            </a:r>
            <a:r>
              <a:rPr sz="1800" dirty="0">
                <a:latin typeface="Cambria"/>
                <a:cs typeface="Cambria"/>
              </a:rPr>
              <a:t>identify </a:t>
            </a:r>
            <a:r>
              <a:rPr sz="1800" spc="-4" dirty="0">
                <a:latin typeface="Cambria"/>
                <a:cs typeface="Cambria"/>
              </a:rPr>
              <a:t>instances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386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that</a:t>
            </a:r>
            <a:r>
              <a:rPr sz="1800" spc="-23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entity</a:t>
            </a:r>
            <a:r>
              <a:rPr sz="1800" spc="-19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type?</a:t>
            </a:r>
            <a:endParaRPr sz="1800" dirty="0">
              <a:latin typeface="Cambria"/>
              <a:cs typeface="Cambria"/>
            </a:endParaRPr>
          </a:p>
          <a:p>
            <a:pPr marL="180975" marR="677704" indent="-171450">
              <a:lnSpc>
                <a:spcPts val="1898"/>
              </a:lnSpc>
              <a:spcBef>
                <a:spcPts val="416"/>
              </a:spcBef>
              <a:buChar char="•"/>
              <a:tabLst>
                <a:tab pos="180975" algn="l"/>
              </a:tabLst>
            </a:pPr>
            <a:r>
              <a:rPr sz="1800" dirty="0">
                <a:latin typeface="Cambria"/>
                <a:cs typeface="Cambria"/>
              </a:rPr>
              <a:t>This </a:t>
            </a:r>
            <a:r>
              <a:rPr sz="1800" spc="-15" dirty="0">
                <a:latin typeface="Cambria"/>
                <a:cs typeface="Cambria"/>
              </a:rPr>
              <a:t>may </a:t>
            </a:r>
            <a:r>
              <a:rPr sz="1800" spc="-4" dirty="0">
                <a:latin typeface="Cambria"/>
                <a:cs typeface="Cambria"/>
              </a:rPr>
              <a:t>not be possible for </a:t>
            </a:r>
            <a:r>
              <a:rPr sz="1800" spc="-8" dirty="0">
                <a:latin typeface="Cambria"/>
                <a:cs typeface="Cambria"/>
              </a:rPr>
              <a:t>weak </a:t>
            </a:r>
            <a:r>
              <a:rPr sz="1800" spc="-386" dirty="0">
                <a:latin typeface="Cambria"/>
                <a:cs typeface="Cambria"/>
              </a:rPr>
              <a:t> </a:t>
            </a:r>
            <a:r>
              <a:rPr sz="1800" spc="4" dirty="0">
                <a:latin typeface="Cambria"/>
                <a:cs typeface="Cambria"/>
              </a:rPr>
              <a:t>entities.</a:t>
            </a:r>
            <a:endParaRPr sz="1800" dirty="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6475" y="2742724"/>
            <a:ext cx="5162550" cy="631031"/>
            <a:chOff x="1511300" y="3656965"/>
            <a:chExt cx="6883400" cy="841375"/>
          </a:xfrm>
        </p:grpSpPr>
        <p:sp>
          <p:nvSpPr>
            <p:cNvPr id="12" name="object 12"/>
            <p:cNvSpPr/>
            <p:nvPr/>
          </p:nvSpPr>
          <p:spPr>
            <a:xfrm>
              <a:off x="1524000" y="3669665"/>
              <a:ext cx="6858000" cy="815975"/>
            </a:xfrm>
            <a:custGeom>
              <a:avLst/>
              <a:gdLst/>
              <a:ahLst/>
              <a:cxnLst/>
              <a:rect l="l" t="t" r="r" b="b"/>
              <a:pathLst>
                <a:path w="6858000" h="815975">
                  <a:moveTo>
                    <a:pt x="6721983" y="0"/>
                  </a:moveTo>
                  <a:lnTo>
                    <a:pt x="136017" y="0"/>
                  </a:lnTo>
                  <a:lnTo>
                    <a:pt x="93000" y="6940"/>
                  </a:lnTo>
                  <a:lnTo>
                    <a:pt x="55659" y="26261"/>
                  </a:lnTo>
                  <a:lnTo>
                    <a:pt x="26224" y="55714"/>
                  </a:lnTo>
                  <a:lnTo>
                    <a:pt x="6928" y="93049"/>
                  </a:lnTo>
                  <a:lnTo>
                    <a:pt x="0" y="136017"/>
                  </a:lnTo>
                  <a:lnTo>
                    <a:pt x="0" y="679831"/>
                  </a:lnTo>
                  <a:lnTo>
                    <a:pt x="6928" y="722785"/>
                  </a:lnTo>
                  <a:lnTo>
                    <a:pt x="26224" y="760088"/>
                  </a:lnTo>
                  <a:lnTo>
                    <a:pt x="55659" y="789504"/>
                  </a:lnTo>
                  <a:lnTo>
                    <a:pt x="93000" y="808793"/>
                  </a:lnTo>
                  <a:lnTo>
                    <a:pt x="136017" y="815721"/>
                  </a:lnTo>
                  <a:lnTo>
                    <a:pt x="6721983" y="815721"/>
                  </a:lnTo>
                  <a:lnTo>
                    <a:pt x="6764999" y="808793"/>
                  </a:lnTo>
                  <a:lnTo>
                    <a:pt x="6802340" y="789504"/>
                  </a:lnTo>
                  <a:lnTo>
                    <a:pt x="6831775" y="760088"/>
                  </a:lnTo>
                  <a:lnTo>
                    <a:pt x="6851071" y="722785"/>
                  </a:lnTo>
                  <a:lnTo>
                    <a:pt x="6858000" y="679831"/>
                  </a:lnTo>
                  <a:lnTo>
                    <a:pt x="6858000" y="136017"/>
                  </a:lnTo>
                  <a:lnTo>
                    <a:pt x="6851071" y="93049"/>
                  </a:lnTo>
                  <a:lnTo>
                    <a:pt x="6831775" y="55714"/>
                  </a:lnTo>
                  <a:lnTo>
                    <a:pt x="6802340" y="26261"/>
                  </a:lnTo>
                  <a:lnTo>
                    <a:pt x="6764999" y="6940"/>
                  </a:lnTo>
                  <a:lnTo>
                    <a:pt x="672198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0" y="3669665"/>
              <a:ext cx="6858000" cy="815975"/>
            </a:xfrm>
            <a:custGeom>
              <a:avLst/>
              <a:gdLst/>
              <a:ahLst/>
              <a:cxnLst/>
              <a:rect l="l" t="t" r="r" b="b"/>
              <a:pathLst>
                <a:path w="6858000" h="815975">
                  <a:moveTo>
                    <a:pt x="0" y="136017"/>
                  </a:moveTo>
                  <a:lnTo>
                    <a:pt x="6928" y="93049"/>
                  </a:lnTo>
                  <a:lnTo>
                    <a:pt x="26224" y="55714"/>
                  </a:lnTo>
                  <a:lnTo>
                    <a:pt x="55659" y="26261"/>
                  </a:lnTo>
                  <a:lnTo>
                    <a:pt x="93000" y="6940"/>
                  </a:lnTo>
                  <a:lnTo>
                    <a:pt x="136017" y="0"/>
                  </a:lnTo>
                  <a:lnTo>
                    <a:pt x="6721983" y="0"/>
                  </a:lnTo>
                  <a:lnTo>
                    <a:pt x="6764999" y="6940"/>
                  </a:lnTo>
                  <a:lnTo>
                    <a:pt x="6802340" y="26261"/>
                  </a:lnTo>
                  <a:lnTo>
                    <a:pt x="6831775" y="55714"/>
                  </a:lnTo>
                  <a:lnTo>
                    <a:pt x="6851071" y="93049"/>
                  </a:lnTo>
                  <a:lnTo>
                    <a:pt x="6858000" y="136017"/>
                  </a:lnTo>
                  <a:lnTo>
                    <a:pt x="6858000" y="679831"/>
                  </a:lnTo>
                  <a:lnTo>
                    <a:pt x="6851071" y="722785"/>
                  </a:lnTo>
                  <a:lnTo>
                    <a:pt x="6831775" y="760088"/>
                  </a:lnTo>
                  <a:lnTo>
                    <a:pt x="6802340" y="789504"/>
                  </a:lnTo>
                  <a:lnTo>
                    <a:pt x="6764999" y="808793"/>
                  </a:lnTo>
                  <a:lnTo>
                    <a:pt x="6721983" y="815721"/>
                  </a:lnTo>
                  <a:lnTo>
                    <a:pt x="136017" y="815721"/>
                  </a:lnTo>
                  <a:lnTo>
                    <a:pt x="93000" y="808793"/>
                  </a:lnTo>
                  <a:lnTo>
                    <a:pt x="55659" y="789504"/>
                  </a:lnTo>
                  <a:lnTo>
                    <a:pt x="26224" y="760088"/>
                  </a:lnTo>
                  <a:lnTo>
                    <a:pt x="6928" y="722785"/>
                  </a:lnTo>
                  <a:lnTo>
                    <a:pt x="0" y="679831"/>
                  </a:lnTo>
                  <a:lnTo>
                    <a:pt x="0" y="1360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06587" y="2817304"/>
            <a:ext cx="3670459" cy="4135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625" dirty="0">
                <a:solidFill>
                  <a:srgbClr val="FFFFFF"/>
                </a:solidFill>
                <a:latin typeface="Cambria"/>
                <a:cs typeface="Cambria"/>
              </a:rPr>
              <a:t>5.Define</a:t>
            </a:r>
            <a:r>
              <a:rPr sz="2625" spc="-4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25" spc="-4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625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25" spc="-4" dirty="0">
                <a:solidFill>
                  <a:srgbClr val="FFFFFF"/>
                </a:solidFill>
                <a:latin typeface="Cambria"/>
                <a:cs typeface="Cambria"/>
              </a:rPr>
              <a:t>relationships</a:t>
            </a:r>
            <a:endParaRPr sz="2625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9924" y="3634168"/>
            <a:ext cx="4827270" cy="53299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lnSpc>
                <a:spcPts val="1898"/>
              </a:lnSpc>
              <a:spcBef>
                <a:spcPts val="356"/>
              </a:spcBef>
              <a:buChar char="•"/>
              <a:tabLst>
                <a:tab pos="180975" algn="l"/>
                <a:tab pos="3344704" algn="l"/>
              </a:tabLst>
            </a:pPr>
            <a:r>
              <a:rPr sz="1800" spc="-8" dirty="0">
                <a:latin typeface="Cambria"/>
                <a:cs typeface="Cambria"/>
              </a:rPr>
              <a:t>Examine</a:t>
            </a:r>
            <a:r>
              <a:rPr sz="1800" spc="-11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each</a:t>
            </a:r>
            <a:r>
              <a:rPr sz="1800" spc="-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entity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type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spc="-11" dirty="0">
                <a:latin typeface="Cambria"/>
                <a:cs typeface="Cambria"/>
              </a:rPr>
              <a:t>to</a:t>
            </a:r>
            <a:r>
              <a:rPr sz="1800" spc="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see	its</a:t>
            </a:r>
            <a:r>
              <a:rPr sz="1800" spc="-56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relationship </a:t>
            </a:r>
            <a:r>
              <a:rPr sz="1800" spc="-386" dirty="0">
                <a:latin typeface="Cambria"/>
                <a:cs typeface="Cambria"/>
              </a:rPr>
              <a:t> </a:t>
            </a:r>
            <a:r>
              <a:rPr sz="1800" spc="-11" dirty="0">
                <a:latin typeface="Cambria"/>
                <a:cs typeface="Cambria"/>
              </a:rPr>
              <a:t>to</a:t>
            </a:r>
            <a:r>
              <a:rPr sz="1800" spc="-19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others.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A1A9902-6D69-4434-AA28-11F7F0250F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55268" y="-2381"/>
            <a:ext cx="6156237" cy="5143500"/>
            <a:chOff x="935735" y="0"/>
            <a:chExt cx="8208315" cy="6858000"/>
          </a:xfrm>
        </p:grpSpPr>
        <p:sp>
          <p:nvSpPr>
            <p:cNvPr id="11" name="object 11"/>
            <p:cNvSpPr/>
            <p:nvPr/>
          </p:nvSpPr>
          <p:spPr>
            <a:xfrm>
              <a:off x="101287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3999" y="382651"/>
              <a:ext cx="6858000" cy="1141730"/>
            </a:xfrm>
            <a:custGeom>
              <a:avLst/>
              <a:gdLst/>
              <a:ahLst/>
              <a:cxnLst/>
              <a:rect l="l" t="t" r="r" b="b"/>
              <a:pathLst>
                <a:path w="6858000" h="1141730">
                  <a:moveTo>
                    <a:pt x="6667754" y="0"/>
                  </a:moveTo>
                  <a:lnTo>
                    <a:pt x="190245" y="0"/>
                  </a:lnTo>
                  <a:lnTo>
                    <a:pt x="146637" y="5026"/>
                  </a:lnTo>
                  <a:lnTo>
                    <a:pt x="106598" y="19343"/>
                  </a:lnTo>
                  <a:lnTo>
                    <a:pt x="71274" y="41807"/>
                  </a:lnTo>
                  <a:lnTo>
                    <a:pt x="41807" y="71274"/>
                  </a:lnTo>
                  <a:lnTo>
                    <a:pt x="19343" y="106598"/>
                  </a:lnTo>
                  <a:lnTo>
                    <a:pt x="5026" y="146637"/>
                  </a:lnTo>
                  <a:lnTo>
                    <a:pt x="0" y="190246"/>
                  </a:lnTo>
                  <a:lnTo>
                    <a:pt x="0" y="951102"/>
                  </a:lnTo>
                  <a:lnTo>
                    <a:pt x="5026" y="994711"/>
                  </a:lnTo>
                  <a:lnTo>
                    <a:pt x="19343" y="1034750"/>
                  </a:lnTo>
                  <a:lnTo>
                    <a:pt x="41807" y="1070074"/>
                  </a:lnTo>
                  <a:lnTo>
                    <a:pt x="71274" y="1099541"/>
                  </a:lnTo>
                  <a:lnTo>
                    <a:pt x="106598" y="1122005"/>
                  </a:lnTo>
                  <a:lnTo>
                    <a:pt x="146637" y="1136322"/>
                  </a:lnTo>
                  <a:lnTo>
                    <a:pt x="190245" y="1141349"/>
                  </a:lnTo>
                  <a:lnTo>
                    <a:pt x="6667754" y="1141349"/>
                  </a:lnTo>
                  <a:lnTo>
                    <a:pt x="6711362" y="1136322"/>
                  </a:lnTo>
                  <a:lnTo>
                    <a:pt x="6751401" y="1122005"/>
                  </a:lnTo>
                  <a:lnTo>
                    <a:pt x="6786725" y="1099541"/>
                  </a:lnTo>
                  <a:lnTo>
                    <a:pt x="6816192" y="1070074"/>
                  </a:lnTo>
                  <a:lnTo>
                    <a:pt x="6838656" y="1034750"/>
                  </a:lnTo>
                  <a:lnTo>
                    <a:pt x="6852973" y="994711"/>
                  </a:lnTo>
                  <a:lnTo>
                    <a:pt x="6858000" y="951102"/>
                  </a:lnTo>
                  <a:lnTo>
                    <a:pt x="6858000" y="190246"/>
                  </a:lnTo>
                  <a:lnTo>
                    <a:pt x="6852973" y="146637"/>
                  </a:lnTo>
                  <a:lnTo>
                    <a:pt x="6838656" y="106598"/>
                  </a:lnTo>
                  <a:lnTo>
                    <a:pt x="6816192" y="71274"/>
                  </a:lnTo>
                  <a:lnTo>
                    <a:pt x="6786725" y="41807"/>
                  </a:lnTo>
                  <a:lnTo>
                    <a:pt x="6751401" y="19343"/>
                  </a:lnTo>
                  <a:lnTo>
                    <a:pt x="6711362" y="5026"/>
                  </a:lnTo>
                  <a:lnTo>
                    <a:pt x="6667754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3999" y="382651"/>
              <a:ext cx="6858000" cy="1141730"/>
            </a:xfrm>
            <a:custGeom>
              <a:avLst/>
              <a:gdLst/>
              <a:ahLst/>
              <a:cxnLst/>
              <a:rect l="l" t="t" r="r" b="b"/>
              <a:pathLst>
                <a:path w="6858000" h="1141730">
                  <a:moveTo>
                    <a:pt x="0" y="190246"/>
                  </a:moveTo>
                  <a:lnTo>
                    <a:pt x="5026" y="146637"/>
                  </a:lnTo>
                  <a:lnTo>
                    <a:pt x="19343" y="106598"/>
                  </a:lnTo>
                  <a:lnTo>
                    <a:pt x="41807" y="71274"/>
                  </a:lnTo>
                  <a:lnTo>
                    <a:pt x="71274" y="41807"/>
                  </a:lnTo>
                  <a:lnTo>
                    <a:pt x="106598" y="19343"/>
                  </a:lnTo>
                  <a:lnTo>
                    <a:pt x="146637" y="5026"/>
                  </a:lnTo>
                  <a:lnTo>
                    <a:pt x="190245" y="0"/>
                  </a:lnTo>
                  <a:lnTo>
                    <a:pt x="6667754" y="0"/>
                  </a:lnTo>
                  <a:lnTo>
                    <a:pt x="6711362" y="5026"/>
                  </a:lnTo>
                  <a:lnTo>
                    <a:pt x="6751401" y="19343"/>
                  </a:lnTo>
                  <a:lnTo>
                    <a:pt x="6786725" y="41807"/>
                  </a:lnTo>
                  <a:lnTo>
                    <a:pt x="6816192" y="71274"/>
                  </a:lnTo>
                  <a:lnTo>
                    <a:pt x="6838656" y="106598"/>
                  </a:lnTo>
                  <a:lnTo>
                    <a:pt x="6852973" y="146637"/>
                  </a:lnTo>
                  <a:lnTo>
                    <a:pt x="6858000" y="190246"/>
                  </a:lnTo>
                  <a:lnTo>
                    <a:pt x="6858000" y="951102"/>
                  </a:lnTo>
                  <a:lnTo>
                    <a:pt x="6852973" y="994711"/>
                  </a:lnTo>
                  <a:lnTo>
                    <a:pt x="6838656" y="1034750"/>
                  </a:lnTo>
                  <a:lnTo>
                    <a:pt x="6816192" y="1070074"/>
                  </a:lnTo>
                  <a:lnTo>
                    <a:pt x="6786725" y="1099541"/>
                  </a:lnTo>
                  <a:lnTo>
                    <a:pt x="6751401" y="1122005"/>
                  </a:lnTo>
                  <a:lnTo>
                    <a:pt x="6711362" y="1136322"/>
                  </a:lnTo>
                  <a:lnTo>
                    <a:pt x="6667754" y="1141349"/>
                  </a:lnTo>
                  <a:lnTo>
                    <a:pt x="190245" y="1141349"/>
                  </a:lnTo>
                  <a:lnTo>
                    <a:pt x="146637" y="1136322"/>
                  </a:lnTo>
                  <a:lnTo>
                    <a:pt x="106598" y="1122005"/>
                  </a:lnTo>
                  <a:lnTo>
                    <a:pt x="71274" y="1099541"/>
                  </a:lnTo>
                  <a:lnTo>
                    <a:pt x="41807" y="1070074"/>
                  </a:lnTo>
                  <a:lnTo>
                    <a:pt x="19343" y="1034750"/>
                  </a:lnTo>
                  <a:lnTo>
                    <a:pt x="5026" y="994711"/>
                  </a:lnTo>
                  <a:lnTo>
                    <a:pt x="0" y="951102"/>
                  </a:lnTo>
                  <a:lnTo>
                    <a:pt x="0" y="190246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01252" y="366841"/>
            <a:ext cx="4891088" cy="643285"/>
          </a:xfrm>
          <a:prstGeom prst="rect">
            <a:avLst/>
          </a:prstGeom>
        </p:spPr>
        <p:txBody>
          <a:bodyPr vert="horz" wrap="square" lIns="0" tIns="52864" rIns="0" bIns="0" rtlCol="0" anchor="b">
            <a:spAutoFit/>
          </a:bodyPr>
          <a:lstStyle/>
          <a:p>
            <a:pPr marL="9525" marR="3810">
              <a:lnSpc>
                <a:spcPts val="2295"/>
              </a:lnSpc>
              <a:spcBef>
                <a:spcPts val="416"/>
              </a:spcBef>
            </a:pPr>
            <a:r>
              <a:rPr sz="2175" dirty="0">
                <a:solidFill>
                  <a:srgbClr val="FFFFFF"/>
                </a:solidFill>
                <a:latin typeface="Cambria"/>
                <a:cs typeface="Cambria"/>
              </a:rPr>
              <a:t>6.Describe </a:t>
            </a:r>
            <a:r>
              <a:rPr sz="2175" spc="-4" dirty="0">
                <a:solidFill>
                  <a:srgbClr val="FFFFFF"/>
                </a:solidFill>
                <a:latin typeface="Cambria"/>
                <a:cs typeface="Cambria"/>
              </a:rPr>
              <a:t>the cardinality and optionality </a:t>
            </a:r>
            <a:r>
              <a:rPr sz="2175" spc="-4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7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175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75" spc="-4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175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75" spc="-4" dirty="0">
                <a:solidFill>
                  <a:srgbClr val="FFFFFF"/>
                </a:solidFill>
                <a:latin typeface="Cambria"/>
                <a:cs typeface="Cambria"/>
              </a:rPr>
              <a:t>relationships</a:t>
            </a:r>
            <a:endParaRPr sz="2175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6475" y="2106263"/>
            <a:ext cx="5162550" cy="646748"/>
            <a:chOff x="1511300" y="2808351"/>
            <a:chExt cx="6883400" cy="862330"/>
          </a:xfrm>
        </p:grpSpPr>
        <p:sp>
          <p:nvSpPr>
            <p:cNvPr id="18" name="object 18"/>
            <p:cNvSpPr/>
            <p:nvPr/>
          </p:nvSpPr>
          <p:spPr>
            <a:xfrm>
              <a:off x="1524000" y="2821051"/>
              <a:ext cx="6858000" cy="836930"/>
            </a:xfrm>
            <a:custGeom>
              <a:avLst/>
              <a:gdLst/>
              <a:ahLst/>
              <a:cxnLst/>
              <a:rect l="l" t="t" r="r" b="b"/>
              <a:pathLst>
                <a:path w="6858000" h="836929">
                  <a:moveTo>
                    <a:pt x="6718554" y="0"/>
                  </a:moveTo>
                  <a:lnTo>
                    <a:pt x="139445" y="0"/>
                  </a:lnTo>
                  <a:lnTo>
                    <a:pt x="95341" y="7114"/>
                  </a:lnTo>
                  <a:lnTo>
                    <a:pt x="57058" y="26919"/>
                  </a:lnTo>
                  <a:lnTo>
                    <a:pt x="26883" y="57113"/>
                  </a:lnTo>
                  <a:lnTo>
                    <a:pt x="7101" y="95390"/>
                  </a:lnTo>
                  <a:lnTo>
                    <a:pt x="0" y="139446"/>
                  </a:lnTo>
                  <a:lnTo>
                    <a:pt x="0" y="697102"/>
                  </a:lnTo>
                  <a:lnTo>
                    <a:pt x="7101" y="741207"/>
                  </a:lnTo>
                  <a:lnTo>
                    <a:pt x="26883" y="779490"/>
                  </a:lnTo>
                  <a:lnTo>
                    <a:pt x="57058" y="809665"/>
                  </a:lnTo>
                  <a:lnTo>
                    <a:pt x="95341" y="829447"/>
                  </a:lnTo>
                  <a:lnTo>
                    <a:pt x="139445" y="836549"/>
                  </a:lnTo>
                  <a:lnTo>
                    <a:pt x="6718554" y="836549"/>
                  </a:lnTo>
                  <a:lnTo>
                    <a:pt x="6762609" y="829447"/>
                  </a:lnTo>
                  <a:lnTo>
                    <a:pt x="6800886" y="809665"/>
                  </a:lnTo>
                  <a:lnTo>
                    <a:pt x="6831080" y="779490"/>
                  </a:lnTo>
                  <a:lnTo>
                    <a:pt x="6850885" y="741207"/>
                  </a:lnTo>
                  <a:lnTo>
                    <a:pt x="6858000" y="697102"/>
                  </a:lnTo>
                  <a:lnTo>
                    <a:pt x="6858000" y="139446"/>
                  </a:lnTo>
                  <a:lnTo>
                    <a:pt x="6850885" y="95390"/>
                  </a:lnTo>
                  <a:lnTo>
                    <a:pt x="6831080" y="57113"/>
                  </a:lnTo>
                  <a:lnTo>
                    <a:pt x="6800886" y="26919"/>
                  </a:lnTo>
                  <a:lnTo>
                    <a:pt x="6762609" y="7114"/>
                  </a:lnTo>
                  <a:lnTo>
                    <a:pt x="6718554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4000" y="2821051"/>
              <a:ext cx="6858000" cy="836930"/>
            </a:xfrm>
            <a:custGeom>
              <a:avLst/>
              <a:gdLst/>
              <a:ahLst/>
              <a:cxnLst/>
              <a:rect l="l" t="t" r="r" b="b"/>
              <a:pathLst>
                <a:path w="6858000" h="836929">
                  <a:moveTo>
                    <a:pt x="0" y="139446"/>
                  </a:moveTo>
                  <a:lnTo>
                    <a:pt x="7101" y="95390"/>
                  </a:lnTo>
                  <a:lnTo>
                    <a:pt x="26883" y="57113"/>
                  </a:lnTo>
                  <a:lnTo>
                    <a:pt x="57058" y="26919"/>
                  </a:lnTo>
                  <a:lnTo>
                    <a:pt x="95341" y="7114"/>
                  </a:lnTo>
                  <a:lnTo>
                    <a:pt x="139445" y="0"/>
                  </a:lnTo>
                  <a:lnTo>
                    <a:pt x="6718554" y="0"/>
                  </a:lnTo>
                  <a:lnTo>
                    <a:pt x="6762609" y="7114"/>
                  </a:lnTo>
                  <a:lnTo>
                    <a:pt x="6800886" y="26919"/>
                  </a:lnTo>
                  <a:lnTo>
                    <a:pt x="6831080" y="57113"/>
                  </a:lnTo>
                  <a:lnTo>
                    <a:pt x="6850885" y="95390"/>
                  </a:lnTo>
                  <a:lnTo>
                    <a:pt x="6858000" y="139446"/>
                  </a:lnTo>
                  <a:lnTo>
                    <a:pt x="6858000" y="697102"/>
                  </a:lnTo>
                  <a:lnTo>
                    <a:pt x="6850885" y="741207"/>
                  </a:lnTo>
                  <a:lnTo>
                    <a:pt x="6831080" y="779490"/>
                  </a:lnTo>
                  <a:lnTo>
                    <a:pt x="6800886" y="809665"/>
                  </a:lnTo>
                  <a:lnTo>
                    <a:pt x="6762609" y="829447"/>
                  </a:lnTo>
                  <a:lnTo>
                    <a:pt x="6718554" y="836549"/>
                  </a:lnTo>
                  <a:lnTo>
                    <a:pt x="139445" y="836549"/>
                  </a:lnTo>
                  <a:lnTo>
                    <a:pt x="95341" y="829447"/>
                  </a:lnTo>
                  <a:lnTo>
                    <a:pt x="57058" y="809665"/>
                  </a:lnTo>
                  <a:lnTo>
                    <a:pt x="26883" y="779490"/>
                  </a:lnTo>
                  <a:lnTo>
                    <a:pt x="7101" y="741207"/>
                  </a:lnTo>
                  <a:lnTo>
                    <a:pt x="0" y="697102"/>
                  </a:lnTo>
                  <a:lnTo>
                    <a:pt x="0" y="139446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40673" y="1412329"/>
            <a:ext cx="5371148" cy="349730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0035" indent="-171926">
              <a:lnSpc>
                <a:spcPts val="2033"/>
              </a:lnSpc>
              <a:spcBef>
                <a:spcPts val="75"/>
              </a:spcBef>
              <a:buChar char="•"/>
              <a:tabLst>
                <a:tab pos="280511" algn="l"/>
              </a:tabLst>
            </a:pPr>
            <a:r>
              <a:rPr sz="1800" spc="-8" dirty="0">
                <a:latin typeface="Cambria"/>
                <a:cs typeface="Cambria"/>
              </a:rPr>
              <a:t>Examine</a:t>
            </a:r>
            <a:r>
              <a:rPr sz="1800" spc="-19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the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constraints</a:t>
            </a:r>
            <a:r>
              <a:rPr sz="1800" spc="-23" dirty="0">
                <a:latin typeface="Cambria"/>
                <a:cs typeface="Cambria"/>
              </a:rPr>
              <a:t> </a:t>
            </a:r>
            <a:r>
              <a:rPr sz="1800" spc="-8" dirty="0">
                <a:latin typeface="Cambria"/>
                <a:cs typeface="Cambria"/>
              </a:rPr>
              <a:t>betwee</a:t>
            </a:r>
            <a:r>
              <a:rPr sz="1800" dirty="0">
                <a:latin typeface="Cambria"/>
                <a:cs typeface="Cambria"/>
              </a:rPr>
              <a:t>n</a:t>
            </a:r>
            <a:r>
              <a:rPr sz="1800" spc="-8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participating</a:t>
            </a:r>
          </a:p>
          <a:p>
            <a:pPr marL="280035">
              <a:lnSpc>
                <a:spcPts val="2033"/>
              </a:lnSpc>
            </a:pPr>
            <a:r>
              <a:rPr sz="1800" spc="4" dirty="0">
                <a:latin typeface="Cambria"/>
                <a:cs typeface="Cambria"/>
              </a:rPr>
              <a:t>entities.</a:t>
            </a:r>
            <a:endParaRPr sz="1800" dirty="0">
              <a:latin typeface="Cambria"/>
              <a:cs typeface="Cambria"/>
            </a:endParaRPr>
          </a:p>
          <a:p>
            <a:pPr>
              <a:spcBef>
                <a:spcPts val="38"/>
              </a:spcBef>
            </a:pPr>
            <a:endParaRPr sz="1763" dirty="0">
              <a:latin typeface="Cambria"/>
              <a:cs typeface="Cambria"/>
            </a:endParaRPr>
          </a:p>
          <a:p>
            <a:pPr marL="73343"/>
            <a:r>
              <a:rPr sz="2550" spc="-23" dirty="0">
                <a:solidFill>
                  <a:srgbClr val="FFFFFF"/>
                </a:solidFill>
                <a:latin typeface="Cambria"/>
                <a:cs typeface="Cambria"/>
              </a:rPr>
              <a:t>7.Remove</a:t>
            </a:r>
            <a:r>
              <a:rPr sz="2550" spc="-1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-8" dirty="0">
                <a:solidFill>
                  <a:srgbClr val="FFFFFF"/>
                </a:solidFill>
                <a:latin typeface="Cambria"/>
                <a:cs typeface="Cambria"/>
              </a:rPr>
              <a:t>redundant</a:t>
            </a:r>
            <a:r>
              <a:rPr sz="25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-4" dirty="0">
                <a:solidFill>
                  <a:srgbClr val="FFFFFF"/>
                </a:solidFill>
                <a:latin typeface="Cambria"/>
                <a:cs typeface="Cambria"/>
              </a:rPr>
              <a:t>relationships</a:t>
            </a:r>
            <a:endParaRPr sz="2550" dirty="0">
              <a:latin typeface="Cambria"/>
              <a:cs typeface="Cambria"/>
            </a:endParaRPr>
          </a:p>
          <a:p>
            <a:pPr>
              <a:spcBef>
                <a:spcPts val="11"/>
              </a:spcBef>
            </a:pPr>
            <a:endParaRPr sz="3113" dirty="0">
              <a:latin typeface="Cambria"/>
              <a:cs typeface="Cambria"/>
            </a:endParaRPr>
          </a:p>
          <a:p>
            <a:pPr marL="280035" marR="1481138" indent="-171450">
              <a:lnSpc>
                <a:spcPts val="1898"/>
              </a:lnSpc>
              <a:buChar char="•"/>
              <a:tabLst>
                <a:tab pos="280511" algn="l"/>
              </a:tabLst>
            </a:pPr>
            <a:r>
              <a:rPr sz="1800" spc="-8" dirty="0">
                <a:latin typeface="Cambria"/>
                <a:cs typeface="Cambria"/>
              </a:rPr>
              <a:t>Examine </a:t>
            </a:r>
            <a:r>
              <a:rPr sz="1800" spc="-4" dirty="0">
                <a:latin typeface="Cambria"/>
                <a:cs typeface="Cambria"/>
              </a:rPr>
              <a:t>the ER model </a:t>
            </a:r>
            <a:r>
              <a:rPr sz="1800" spc="-8" dirty="0">
                <a:latin typeface="Cambria"/>
                <a:cs typeface="Cambria"/>
              </a:rPr>
              <a:t>for </a:t>
            </a:r>
            <a:r>
              <a:rPr sz="1800" spc="-4" dirty="0">
                <a:latin typeface="Cambria"/>
                <a:cs typeface="Cambria"/>
              </a:rPr>
              <a:t>redundant </a:t>
            </a:r>
            <a:r>
              <a:rPr sz="1800" spc="-386" dirty="0">
                <a:latin typeface="Cambria"/>
                <a:cs typeface="Cambria"/>
              </a:rPr>
              <a:t> </a:t>
            </a:r>
            <a:r>
              <a:rPr sz="1800" spc="-4" dirty="0">
                <a:latin typeface="Cambria"/>
                <a:cs typeface="Cambria"/>
              </a:rPr>
              <a:t>relationships.</a:t>
            </a:r>
            <a:endParaRPr sz="1800" dirty="0">
              <a:latin typeface="Cambria"/>
              <a:cs typeface="Cambria"/>
            </a:endParaRPr>
          </a:p>
          <a:p>
            <a:pPr>
              <a:spcBef>
                <a:spcPts val="38"/>
              </a:spcBef>
            </a:pPr>
            <a:endParaRPr sz="2738" dirty="0">
              <a:latin typeface="Cambria"/>
              <a:cs typeface="Cambria"/>
            </a:endParaRPr>
          </a:p>
          <a:p>
            <a:pPr marL="221933" marR="3810" indent="-212884">
              <a:lnSpc>
                <a:spcPts val="1785"/>
              </a:lnSpc>
              <a:buSzPct val="79545"/>
              <a:buFont typeface="Wingdings 2"/>
              <a:buChar char=""/>
              <a:tabLst>
                <a:tab pos="221933" algn="l"/>
                <a:tab pos="222409" algn="l"/>
              </a:tabLst>
            </a:pPr>
            <a:r>
              <a:rPr sz="1650" spc="-4" dirty="0">
                <a:latin typeface="Cambria"/>
                <a:cs typeface="Cambria"/>
              </a:rPr>
              <a:t>ER</a:t>
            </a:r>
            <a:r>
              <a:rPr sz="1650" spc="-11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modelling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is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an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19" dirty="0">
                <a:latin typeface="Cambria"/>
                <a:cs typeface="Cambria"/>
              </a:rPr>
              <a:t>iterative</a:t>
            </a:r>
            <a:r>
              <a:rPr sz="1650" spc="41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process,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so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draw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19" dirty="0">
                <a:latin typeface="Cambria"/>
                <a:cs typeface="Cambria"/>
              </a:rPr>
              <a:t>several </a:t>
            </a:r>
            <a:r>
              <a:rPr sz="1650" spc="-15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versions,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refining</a:t>
            </a:r>
            <a:r>
              <a:rPr sz="1650" spc="19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each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one</a:t>
            </a:r>
            <a:r>
              <a:rPr sz="1650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until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19" dirty="0">
                <a:latin typeface="Cambria"/>
                <a:cs typeface="Cambria"/>
              </a:rPr>
              <a:t>you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are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happy</a:t>
            </a:r>
            <a:r>
              <a:rPr sz="1650" spc="30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with</a:t>
            </a:r>
            <a:r>
              <a:rPr sz="1650" spc="8" dirty="0">
                <a:latin typeface="Cambria"/>
                <a:cs typeface="Cambria"/>
              </a:rPr>
              <a:t> it. 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Note</a:t>
            </a:r>
            <a:r>
              <a:rPr sz="1650" spc="-4" dirty="0">
                <a:latin typeface="Cambria"/>
                <a:cs typeface="Cambria"/>
              </a:rPr>
              <a:t> that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there</a:t>
            </a:r>
            <a:r>
              <a:rPr sz="1650" spc="19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is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no </a:t>
            </a:r>
            <a:r>
              <a:rPr sz="1650" spc="-8" dirty="0">
                <a:latin typeface="Cambria"/>
                <a:cs typeface="Cambria"/>
              </a:rPr>
              <a:t>one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right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answer</a:t>
            </a:r>
            <a:r>
              <a:rPr sz="1650" spc="15" dirty="0">
                <a:latin typeface="Cambria"/>
                <a:cs typeface="Cambria"/>
              </a:rPr>
              <a:t> </a:t>
            </a:r>
            <a:r>
              <a:rPr sz="1650" spc="-11" dirty="0">
                <a:latin typeface="Cambria"/>
                <a:cs typeface="Cambria"/>
              </a:rPr>
              <a:t>to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the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problem,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but </a:t>
            </a:r>
            <a:r>
              <a:rPr sz="1650" spc="-353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some</a:t>
            </a:r>
            <a:r>
              <a:rPr sz="1650" spc="-8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solutions</a:t>
            </a:r>
            <a:r>
              <a:rPr sz="1650" spc="11" dirty="0">
                <a:latin typeface="Cambria"/>
                <a:cs typeface="Cambria"/>
              </a:rPr>
              <a:t> </a:t>
            </a:r>
            <a:r>
              <a:rPr sz="1650" spc="-15" dirty="0">
                <a:latin typeface="Cambria"/>
                <a:cs typeface="Cambria"/>
              </a:rPr>
              <a:t>are</a:t>
            </a:r>
            <a:r>
              <a:rPr sz="1650" spc="4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better</a:t>
            </a:r>
            <a:r>
              <a:rPr sz="1650" spc="23" dirty="0">
                <a:latin typeface="Cambria"/>
                <a:cs typeface="Cambria"/>
              </a:rPr>
              <a:t> </a:t>
            </a:r>
            <a:r>
              <a:rPr sz="1650" spc="-8" dirty="0">
                <a:latin typeface="Cambria"/>
                <a:cs typeface="Cambria"/>
              </a:rPr>
              <a:t>than</a:t>
            </a:r>
            <a:r>
              <a:rPr sz="1650" spc="8" dirty="0">
                <a:latin typeface="Cambria"/>
                <a:cs typeface="Cambria"/>
              </a:rPr>
              <a:t> </a:t>
            </a:r>
            <a:r>
              <a:rPr sz="1650" spc="-4" dirty="0">
                <a:latin typeface="Cambria"/>
                <a:cs typeface="Cambria"/>
              </a:rPr>
              <a:t>others!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90419-7DF5-4DFD-85D8-3ED7F13AC6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400D5-F256-44F1-BECE-AE9C8A7E7A82}"/>
              </a:ext>
            </a:extLst>
          </p:cNvPr>
          <p:cNvSpPr txBox="1"/>
          <p:nvPr/>
        </p:nvSpPr>
        <p:spPr>
          <a:xfrm>
            <a:off x="304800" y="461533"/>
            <a:ext cx="7696200" cy="365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indent="-285750">
              <a:lnSpc>
                <a:spcPts val="251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Design and develop a database of a university for which the details are as follows:</a:t>
            </a:r>
          </a:p>
          <a:p>
            <a:pPr marL="381000" indent="-342900">
              <a:lnSpc>
                <a:spcPts val="2510"/>
              </a:lnSpc>
              <a:spcBef>
                <a:spcPts val="100"/>
              </a:spcBef>
              <a:buSzPct val="7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It will maintain information about all the colleges in the university like name, contact number, address.</a:t>
            </a:r>
          </a:p>
          <a:p>
            <a:pPr marL="381000" indent="-342900">
              <a:lnSpc>
                <a:spcPts val="2510"/>
              </a:lnSpc>
              <a:spcBef>
                <a:spcPts val="100"/>
              </a:spcBef>
              <a:buSzPct val="7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It will maintain information about all the department of each college like department name, contact number, head of department.</a:t>
            </a:r>
          </a:p>
          <a:p>
            <a:pPr marL="381000" indent="-342900">
              <a:lnSpc>
                <a:spcPts val="2510"/>
              </a:lnSpc>
              <a:spcBef>
                <a:spcPts val="100"/>
              </a:spcBef>
              <a:buSzPct val="7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It will maintain information about all the courses that are being offered </a:t>
            </a:r>
            <a:r>
              <a:rPr lang="en-US" spc="-4">
                <a:solidFill>
                  <a:schemeClr val="tx1"/>
                </a:solidFill>
              </a:rPr>
              <a:t>by each </a:t>
            </a:r>
            <a:r>
              <a:rPr lang="en-US" spc="-4" dirty="0">
                <a:solidFill>
                  <a:schemeClr val="tx1"/>
                </a:solidFill>
              </a:rPr>
              <a:t>department like course number, course title, year.</a:t>
            </a:r>
          </a:p>
          <a:p>
            <a:pPr marL="381000" indent="-342900">
              <a:lnSpc>
                <a:spcPts val="2510"/>
              </a:lnSpc>
              <a:spcBef>
                <a:spcPts val="100"/>
              </a:spcBef>
              <a:buSzPct val="7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It will maintain information about all the faculties for each college like name, designation, qualification, address, contact number.</a:t>
            </a:r>
          </a:p>
          <a:p>
            <a:pPr marL="381000" indent="-342900">
              <a:lnSpc>
                <a:spcPts val="2510"/>
              </a:lnSpc>
              <a:spcBef>
                <a:spcPts val="100"/>
              </a:spcBef>
              <a:buSzPct val="7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It will maintain information about all the students like name, year, contact number, address.</a:t>
            </a:r>
          </a:p>
          <a:p>
            <a:pPr marL="381000" indent="-342900">
              <a:lnSpc>
                <a:spcPts val="2510"/>
              </a:lnSpc>
              <a:spcBef>
                <a:spcPts val="100"/>
              </a:spcBef>
              <a:buSzPct val="75000"/>
              <a:buFont typeface="+mj-lt"/>
              <a:buAutoNum type="arabicPeriod"/>
              <a:tabLst>
                <a:tab pos="380365" algn="l"/>
                <a:tab pos="381000" algn="l"/>
              </a:tabLst>
            </a:pPr>
            <a:r>
              <a:rPr lang="en-US" spc="-4" dirty="0">
                <a:solidFill>
                  <a:schemeClr val="tx1"/>
                </a:solidFill>
              </a:rPr>
              <a:t>It will maintain information about the progress report of the students like year, grade, rank.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78048A4-EA19-4444-80DE-B86492F935DB}"/>
              </a:ext>
            </a:extLst>
          </p:cNvPr>
          <p:cNvSpPr txBox="1">
            <a:spLocks/>
          </p:cNvSpPr>
          <p:nvPr/>
        </p:nvSpPr>
        <p:spPr>
          <a:xfrm>
            <a:off x="89535" y="0"/>
            <a:ext cx="4672965" cy="482824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5"/>
              </a:spcBef>
            </a:pPr>
            <a:r>
              <a:rPr lang="en-IN" sz="3075" spc="-75" dirty="0"/>
              <a:t>Example</a:t>
            </a:r>
            <a:endParaRPr lang="en-I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84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7387"/>
            <a:ext cx="4672965" cy="482824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075" spc="-75" dirty="0"/>
              <a:t>Assumption</a:t>
            </a:r>
            <a:r>
              <a:rPr sz="3075" spc="-75" dirty="0"/>
              <a:t>s</a:t>
            </a:r>
            <a:r>
              <a:rPr spc="-26" dirty="0">
                <a:solidFill>
                  <a:srgbClr val="FFCC66"/>
                </a:solidFill>
              </a:rPr>
              <a:t> 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576" y="684847"/>
            <a:ext cx="7229793" cy="17793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4800" indent="-285750">
              <a:lnSpc>
                <a:spcPts val="1883"/>
              </a:lnSpc>
              <a:spcBef>
                <a:spcPts val="75"/>
              </a:spcBef>
              <a:buClr>
                <a:schemeClr val="accent1"/>
              </a:buClr>
              <a:buSzPct val="84000"/>
              <a:buFont typeface="Courier New" panose="02070309020205020404" pitchFamily="49" charset="0"/>
              <a:buChar char="o"/>
              <a:tabLst>
                <a:tab pos="275749" algn="l"/>
                <a:tab pos="276225" algn="l"/>
                <a:tab pos="3472339" algn="l"/>
              </a:tabLst>
            </a:pPr>
            <a:r>
              <a:rPr lang="en-US" sz="1800" spc="-19" dirty="0">
                <a:solidFill>
                  <a:schemeClr val="tx1"/>
                </a:solidFill>
              </a:rPr>
              <a:t>A college can have more than one contact number.</a:t>
            </a:r>
          </a:p>
          <a:p>
            <a:pPr marL="304800" indent="-285750">
              <a:lnSpc>
                <a:spcPts val="1883"/>
              </a:lnSpc>
              <a:spcBef>
                <a:spcPts val="75"/>
              </a:spcBef>
              <a:buClr>
                <a:schemeClr val="accent1"/>
              </a:buClr>
              <a:buSzPct val="84000"/>
              <a:buFont typeface="Courier New" panose="02070309020205020404" pitchFamily="49" charset="0"/>
              <a:buChar char="o"/>
              <a:tabLst>
                <a:tab pos="275749" algn="l"/>
                <a:tab pos="276225" algn="l"/>
                <a:tab pos="3472339" algn="l"/>
              </a:tabLst>
            </a:pPr>
            <a:endParaRPr lang="en-US" sz="1800" spc="-19" dirty="0">
              <a:solidFill>
                <a:schemeClr val="tx1"/>
              </a:solidFill>
            </a:endParaRPr>
          </a:p>
          <a:p>
            <a:pPr marL="304800" indent="-285750">
              <a:lnSpc>
                <a:spcPts val="1883"/>
              </a:lnSpc>
              <a:spcBef>
                <a:spcPts val="75"/>
              </a:spcBef>
              <a:buClr>
                <a:schemeClr val="accent1"/>
              </a:buClr>
              <a:buSzPct val="84000"/>
              <a:buFont typeface="Courier New" panose="02070309020205020404" pitchFamily="49" charset="0"/>
              <a:buChar char="o"/>
              <a:tabLst>
                <a:tab pos="275749" algn="l"/>
                <a:tab pos="276225" algn="l"/>
                <a:tab pos="3472339" algn="l"/>
              </a:tabLst>
            </a:pPr>
            <a:r>
              <a:rPr lang="en-US" sz="1800" spc="-19" dirty="0">
                <a:solidFill>
                  <a:schemeClr val="tx1"/>
                </a:solidFill>
              </a:rPr>
              <a:t>A student will be having a progress report for each passed year.</a:t>
            </a:r>
          </a:p>
          <a:p>
            <a:pPr marL="304800" indent="-285750">
              <a:lnSpc>
                <a:spcPts val="1883"/>
              </a:lnSpc>
              <a:spcBef>
                <a:spcPts val="75"/>
              </a:spcBef>
              <a:buClr>
                <a:schemeClr val="accent1"/>
              </a:buClr>
              <a:buSzPct val="84000"/>
              <a:buFont typeface="Courier New" panose="02070309020205020404" pitchFamily="49" charset="0"/>
              <a:buChar char="o"/>
              <a:tabLst>
                <a:tab pos="275749" algn="l"/>
                <a:tab pos="276225" algn="l"/>
                <a:tab pos="3472339" algn="l"/>
              </a:tabLst>
            </a:pPr>
            <a:endParaRPr lang="en-US" sz="1800" spc="-19" dirty="0">
              <a:solidFill>
                <a:schemeClr val="tx1"/>
              </a:solidFill>
            </a:endParaRPr>
          </a:p>
          <a:p>
            <a:pPr marL="304800" indent="-285750">
              <a:lnSpc>
                <a:spcPts val="1883"/>
              </a:lnSpc>
              <a:spcBef>
                <a:spcPts val="75"/>
              </a:spcBef>
              <a:buClr>
                <a:schemeClr val="accent1"/>
              </a:buClr>
              <a:buSzPct val="84000"/>
              <a:buFont typeface="Courier New" panose="02070309020205020404" pitchFamily="49" charset="0"/>
              <a:buChar char="o"/>
              <a:tabLst>
                <a:tab pos="275749" algn="l"/>
                <a:tab pos="276225" algn="l"/>
                <a:tab pos="3472339" algn="l"/>
              </a:tabLst>
            </a:pPr>
            <a:r>
              <a:rPr lang="en-US" sz="1800" spc="-19" dirty="0">
                <a:solidFill>
                  <a:schemeClr val="tx1"/>
                </a:solidFill>
              </a:rPr>
              <a:t>A professor can teach more than one courses and also a course can be taught by more than one professors.</a:t>
            </a:r>
          </a:p>
          <a:p>
            <a:pPr marL="19050">
              <a:lnSpc>
                <a:spcPts val="1883"/>
              </a:lnSpc>
              <a:spcBef>
                <a:spcPts val="75"/>
              </a:spcBef>
              <a:buSzPct val="75000"/>
              <a:tabLst>
                <a:tab pos="275749" algn="l"/>
                <a:tab pos="276225" algn="l"/>
                <a:tab pos="3472339" algn="l"/>
              </a:tabLst>
            </a:pPr>
            <a:endParaRPr lang="en-US" sz="1800" spc="-19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52EC-6BFC-4B54-817B-C372D979D4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5F81-15F5-4BA1-AFD3-4DD0FEDC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50" spc="-68" dirty="0"/>
              <a:t>1. Identify the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65A2-EB09-4331-ADB8-F2C6328E83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200150"/>
            <a:ext cx="8458200" cy="3655314"/>
          </a:xfrm>
        </p:spPr>
        <p:txBody>
          <a:bodyPr/>
          <a:lstStyle/>
          <a:p>
            <a:r>
              <a:rPr lang="en-US" dirty="0"/>
              <a:t>College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Student</a:t>
            </a:r>
          </a:p>
          <a:p>
            <a:r>
              <a:rPr lang="en-US" dirty="0" err="1"/>
              <a:t>Progress_report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C716A-E109-4CCD-8131-B3DE44ABB7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053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72AC08-A13E-4F23-B10A-7EEB49FFC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Remove duplicates entities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4F2EA5D-F355-46E5-AD9D-3A9B3C07C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this example we didn’t find any duplicate entity so go for the  next step.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0D0DD-7552-40F7-A192-2EB7AE019D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236607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20414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 on min-max representation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Steps for constructing an E-R Model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 example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7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16386"/>
            <a:ext cx="7696200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454" dirty="0">
                <a:latin typeface="Arial"/>
                <a:cs typeface="Arial"/>
              </a:rPr>
              <a:t> </a:t>
            </a:r>
            <a:r>
              <a:rPr lang="en-US" spc="-454" dirty="0">
                <a:latin typeface="Arial"/>
                <a:cs typeface="Arial"/>
              </a:rPr>
              <a:t>3. </a:t>
            </a:r>
            <a:r>
              <a:rPr lang="en-US" dirty="0"/>
              <a:t>Identify</a:t>
            </a:r>
            <a:r>
              <a:rPr lang="en-US" spc="-623" dirty="0"/>
              <a:t>  </a:t>
            </a:r>
            <a:r>
              <a:rPr lang="en-US" dirty="0"/>
              <a:t>the</a:t>
            </a:r>
            <a:r>
              <a:rPr lang="en-US" spc="-623" dirty="0"/>
              <a:t>  </a:t>
            </a:r>
            <a:r>
              <a:rPr lang="en-US" dirty="0"/>
              <a:t>Attributes</a:t>
            </a:r>
            <a:r>
              <a:rPr lang="en-US" spc="-623" dirty="0"/>
              <a:t> of   </a:t>
            </a:r>
            <a:r>
              <a:rPr lang="en-US" dirty="0"/>
              <a:t>each</a:t>
            </a:r>
            <a:r>
              <a:rPr lang="en-US" spc="-623" dirty="0"/>
              <a:t> </a:t>
            </a:r>
            <a:r>
              <a:rPr lang="en-US" dirty="0"/>
              <a:t>entity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BA3228-ED64-4A41-8A33-935B8DCBF959}"/>
              </a:ext>
            </a:extLst>
          </p:cNvPr>
          <p:cNvSpPr txBox="1"/>
          <p:nvPr/>
        </p:nvSpPr>
        <p:spPr>
          <a:xfrm>
            <a:off x="685800" y="590550"/>
            <a:ext cx="7947659" cy="3020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College – </a:t>
            </a:r>
            <a:r>
              <a:rPr lang="en-US" sz="2750" dirty="0" err="1">
                <a:solidFill>
                  <a:schemeClr val="tx1"/>
                </a:solidFill>
                <a:latin typeface="Carlito"/>
                <a:cs typeface="Carlito"/>
              </a:rPr>
              <a:t>c_id</a:t>
            </a: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750" dirty="0" err="1">
                <a:solidFill>
                  <a:schemeClr val="tx1"/>
                </a:solidFill>
                <a:latin typeface="Carlito"/>
                <a:cs typeface="Carlito"/>
              </a:rPr>
              <a:t>c_name</a:t>
            </a: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750" dirty="0" err="1">
                <a:solidFill>
                  <a:schemeClr val="tx1"/>
                </a:solidFill>
                <a:latin typeface="Carlito"/>
                <a:cs typeface="Carlito"/>
              </a:rPr>
              <a:t>contact_no</a:t>
            </a: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750" dirty="0" err="1">
                <a:solidFill>
                  <a:schemeClr val="tx1"/>
                </a:solidFill>
                <a:latin typeface="Carlito"/>
                <a:cs typeface="Carlito"/>
              </a:rPr>
              <a:t>c_address</a:t>
            </a: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 .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57810" indent="-457200">
              <a:lnSpc>
                <a:spcPct val="100000"/>
              </a:lnSpc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d_id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d_name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contact_no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Hod_id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.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123189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Courses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course_no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course_title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year. 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Faculty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F_id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F_name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Designation, qualification,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contact_no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Address.</a:t>
            </a: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Student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S_id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name, year,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contact_no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Address.</a:t>
            </a: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Progress_report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report_id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, year, grade, rank.</a:t>
            </a:r>
            <a:endParaRPr sz="28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76B77-41E4-4A08-8D3A-CBA10293EC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16386"/>
            <a:ext cx="8382000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454" dirty="0">
                <a:latin typeface="Arial"/>
                <a:cs typeface="Arial"/>
              </a:rPr>
              <a:t> </a:t>
            </a:r>
            <a:r>
              <a:rPr lang="en-US" spc="-454" dirty="0">
                <a:latin typeface="Arial"/>
                <a:cs typeface="Arial"/>
              </a:rPr>
              <a:t>4.  </a:t>
            </a:r>
            <a:r>
              <a:rPr lang="en-US" dirty="0"/>
              <a:t>Mark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the</a:t>
            </a:r>
            <a:r>
              <a:rPr lang="en-US" spc="-623" dirty="0"/>
              <a:t>  </a:t>
            </a:r>
            <a:r>
              <a:rPr lang="en-US" dirty="0"/>
              <a:t>Primary</a:t>
            </a:r>
            <a:r>
              <a:rPr lang="en-US" spc="-623" dirty="0"/>
              <a:t> </a:t>
            </a:r>
            <a:r>
              <a:rPr lang="en-US" dirty="0"/>
              <a:t>key</a:t>
            </a:r>
            <a:r>
              <a:rPr lang="en-US" spc="-623" dirty="0"/>
              <a:t> </a:t>
            </a:r>
            <a:r>
              <a:rPr lang="en-US" dirty="0"/>
              <a:t>for</a:t>
            </a:r>
            <a:r>
              <a:rPr lang="en-US" spc="-623" dirty="0"/>
              <a:t>   </a:t>
            </a:r>
            <a:r>
              <a:rPr lang="en-US" dirty="0"/>
              <a:t>each</a:t>
            </a:r>
            <a:r>
              <a:rPr lang="en-US" spc="-623" dirty="0"/>
              <a:t> </a:t>
            </a:r>
            <a:r>
              <a:rPr lang="en-US" dirty="0"/>
              <a:t>entity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BA3228-ED64-4A41-8A33-935B8DCBF959}"/>
              </a:ext>
            </a:extLst>
          </p:cNvPr>
          <p:cNvSpPr txBox="1"/>
          <p:nvPr/>
        </p:nvSpPr>
        <p:spPr>
          <a:xfrm>
            <a:off x="685800" y="590550"/>
            <a:ext cx="7947659" cy="2589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College – </a:t>
            </a:r>
            <a:r>
              <a:rPr lang="en-US" sz="2750" dirty="0" err="1">
                <a:solidFill>
                  <a:schemeClr val="tx1"/>
                </a:solidFill>
                <a:latin typeface="Carlito"/>
                <a:cs typeface="Carlito"/>
              </a:rPr>
              <a:t>c_id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57810" indent="-457200">
              <a:lnSpc>
                <a:spcPct val="100000"/>
              </a:lnSpc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d_id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123189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Courses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course_id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Faculty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F_id</a:t>
            </a:r>
            <a:endParaRPr lang="en-US" sz="2800" spc="-5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Student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S_id</a:t>
            </a:r>
            <a:endParaRPr lang="en-US" sz="2800" spc="-5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Progress_report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report_id</a:t>
            </a:r>
            <a:endParaRPr sz="28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81A9B-E16B-4DEE-A827-9A4C436BA8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225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03807"/>
            <a:ext cx="8382000" cy="932467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454" dirty="0">
                <a:latin typeface="Arial"/>
                <a:cs typeface="Arial"/>
              </a:rPr>
              <a:t> </a:t>
            </a:r>
            <a:r>
              <a:rPr lang="en-US" spc="-454" dirty="0">
                <a:latin typeface="Arial"/>
                <a:cs typeface="Arial"/>
              </a:rPr>
              <a:t>5.  </a:t>
            </a:r>
            <a:r>
              <a:rPr lang="en-US" dirty="0"/>
              <a:t>Identify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the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relationship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among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the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entities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BA3228-ED64-4A41-8A33-935B8DCBF959}"/>
              </a:ext>
            </a:extLst>
          </p:cNvPr>
          <p:cNvSpPr txBox="1"/>
          <p:nvPr/>
        </p:nvSpPr>
        <p:spPr>
          <a:xfrm>
            <a:off x="598170" y="1523017"/>
            <a:ext cx="7947659" cy="2589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College – Department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57810" indent="-457200">
              <a:lnSpc>
                <a:spcPct val="100000"/>
              </a:lnSpc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Faculty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123189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Faculty </a:t>
            </a:r>
            <a:r>
              <a:rPr lang="en-US" sz="2400" spc="-5" dirty="0">
                <a:solidFill>
                  <a:schemeClr val="tx1"/>
                </a:solidFill>
                <a:latin typeface="Carlito"/>
                <a:cs typeface="Carlito"/>
              </a:rPr>
              <a:t>– </a:t>
            </a:r>
            <a:r>
              <a:rPr lang="en-US" sz="2800" spc="-5" dirty="0">
                <a:solidFill>
                  <a:schemeClr val="tx1"/>
                </a:solidFill>
                <a:latin typeface="Carlito"/>
              </a:rPr>
              <a:t>Courses</a:t>
            </a:r>
            <a:endParaRPr sz="2800" spc="-5" dirty="0">
              <a:solidFill>
                <a:schemeClr val="tx1"/>
              </a:solidFill>
              <a:latin typeface="Carlito"/>
            </a:endParaRP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Courses</a:t>
            </a: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Student </a:t>
            </a: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Student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Progress_report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endParaRPr sz="28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FB6B-E385-403C-A69B-D8CFF85B31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782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03807"/>
            <a:ext cx="8382000" cy="932467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454" dirty="0">
                <a:latin typeface="Arial"/>
                <a:cs typeface="Arial"/>
              </a:rPr>
              <a:t> </a:t>
            </a:r>
            <a:r>
              <a:rPr lang="en-US" spc="-454" dirty="0">
                <a:latin typeface="Arial"/>
                <a:cs typeface="Arial"/>
              </a:rPr>
              <a:t>6.  </a:t>
            </a:r>
            <a:r>
              <a:rPr lang="en-US" dirty="0"/>
              <a:t>Describes</a:t>
            </a:r>
            <a:r>
              <a:rPr lang="en-US" spc="-454" dirty="0">
                <a:latin typeface="Arial"/>
                <a:cs typeface="Arial"/>
              </a:rPr>
              <a:t> </a:t>
            </a:r>
            <a:r>
              <a:rPr lang="en-US" dirty="0"/>
              <a:t>the cardinality among the entities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BA3228-ED64-4A41-8A33-935B8DCBF959}"/>
              </a:ext>
            </a:extLst>
          </p:cNvPr>
          <p:cNvSpPr txBox="1"/>
          <p:nvPr/>
        </p:nvSpPr>
        <p:spPr>
          <a:xfrm>
            <a:off x="598170" y="1523017"/>
            <a:ext cx="7947659" cy="2589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750" dirty="0">
                <a:solidFill>
                  <a:schemeClr val="tx1"/>
                </a:solidFill>
                <a:latin typeface="Carlito"/>
                <a:cs typeface="Carlito"/>
              </a:rPr>
              <a:t>College – Department (1:N)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257810" indent="-457200">
              <a:lnSpc>
                <a:spcPct val="100000"/>
              </a:lnSpc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Faculty (1:N)</a:t>
            </a:r>
            <a:endParaRPr sz="27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469900" marR="123189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Faculty </a:t>
            </a:r>
            <a:r>
              <a:rPr lang="en-US" sz="2400" spc="-5" dirty="0">
                <a:solidFill>
                  <a:schemeClr val="tx1"/>
                </a:solidFill>
                <a:latin typeface="Carlito"/>
                <a:cs typeface="Carlito"/>
              </a:rPr>
              <a:t>– </a:t>
            </a:r>
            <a:r>
              <a:rPr lang="en-US" sz="2800" spc="-5" dirty="0">
                <a:solidFill>
                  <a:schemeClr val="tx1"/>
                </a:solidFill>
                <a:latin typeface="Carlito"/>
              </a:rPr>
              <a:t>Courses(M:N)</a:t>
            </a:r>
            <a:endParaRPr sz="2800" spc="-5" dirty="0">
              <a:solidFill>
                <a:schemeClr val="tx1"/>
              </a:solidFill>
              <a:latin typeface="Carlito"/>
            </a:endParaRP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Courses(1:N)</a:t>
            </a: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Department – Student (1:M)</a:t>
            </a:r>
          </a:p>
          <a:p>
            <a:pPr marL="469900" marR="209550" indent="-457200">
              <a:lnSpc>
                <a:spcPct val="100000"/>
              </a:lnSpc>
              <a:spcBef>
                <a:spcPts val="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Student – </a:t>
            </a:r>
            <a:r>
              <a:rPr lang="en-US" sz="2800" spc="-5" dirty="0" err="1">
                <a:solidFill>
                  <a:schemeClr val="tx1"/>
                </a:solidFill>
                <a:latin typeface="Carlito"/>
                <a:cs typeface="Carlito"/>
              </a:rPr>
              <a:t>Progress_report</a:t>
            </a:r>
            <a:r>
              <a:rPr lang="en-US" sz="2800" spc="-5" dirty="0">
                <a:solidFill>
                  <a:schemeClr val="tx1"/>
                </a:solidFill>
                <a:latin typeface="Carlito"/>
                <a:cs typeface="Carlito"/>
              </a:rPr>
              <a:t> (1:N)</a:t>
            </a:r>
            <a:endParaRPr sz="28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3A9FE-6909-4F8F-9475-447FA9ED53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2404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65472"/>
            <a:ext cx="8382000" cy="470802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/>
          <a:p>
            <a:pPr marL="9525">
              <a:spcBef>
                <a:spcPts val="71"/>
              </a:spcBef>
            </a:pPr>
            <a:r>
              <a:rPr spc="-454" dirty="0">
                <a:latin typeface="Arial"/>
                <a:cs typeface="Arial"/>
              </a:rPr>
              <a:t> </a:t>
            </a:r>
            <a:r>
              <a:rPr lang="en-US" spc="-454" dirty="0">
                <a:latin typeface="Arial"/>
                <a:cs typeface="Arial"/>
              </a:rPr>
              <a:t>7. </a:t>
            </a:r>
            <a:r>
              <a:rPr lang="en-US" dirty="0"/>
              <a:t>Remove Redundant Relationships</a:t>
            </a:r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0BA3228-ED64-4A41-8A33-935B8DCBF959}"/>
              </a:ext>
            </a:extLst>
          </p:cNvPr>
          <p:cNvSpPr txBox="1"/>
          <p:nvPr/>
        </p:nvSpPr>
        <p:spPr>
          <a:xfrm>
            <a:off x="598170" y="1523017"/>
            <a:ext cx="7947659" cy="1994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2800" spc="-5" dirty="0">
                <a:solidFill>
                  <a:schemeClr val="tx1"/>
                </a:solidFill>
                <a:latin typeface="Carlito"/>
              </a:rPr>
              <a:t>In</a:t>
            </a:r>
            <a:r>
              <a:rPr lang="en-US" altLang="en-US" sz="4400" spc="-5" dirty="0">
                <a:solidFill>
                  <a:schemeClr val="tx1"/>
                </a:solidFill>
                <a:latin typeface="Carlito"/>
              </a:rPr>
              <a:t> </a:t>
            </a:r>
            <a:r>
              <a:rPr lang="en-US" altLang="en-US" sz="2800" spc="-5" dirty="0">
                <a:solidFill>
                  <a:schemeClr val="tx1"/>
                </a:solidFill>
                <a:latin typeface="Carlito"/>
              </a:rPr>
              <a:t>this example we didn’t find any redundant relationship so now just draw the E-R diagram.</a:t>
            </a:r>
          </a:p>
          <a:p>
            <a:endParaRPr lang="en-US" altLang="en-US" sz="2800" spc="-5" dirty="0">
              <a:solidFill>
                <a:schemeClr val="tx1"/>
              </a:solidFill>
              <a:latin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chemeClr val="accent1"/>
              </a:buClr>
              <a:buSzPct val="96428"/>
              <a:buFont typeface="Courier New" panose="02070309020205020404" pitchFamily="49" charset="0"/>
              <a:buChar char="o"/>
              <a:tabLst>
                <a:tab pos="330200" algn="l"/>
              </a:tabLst>
            </a:pPr>
            <a:endParaRPr lang="en-US" sz="28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0E7F-69F8-42D9-81D1-B102A08CF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737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ECA72B-15D2-440A-8AB2-3E06411D6262}"/>
              </a:ext>
            </a:extLst>
          </p:cNvPr>
          <p:cNvSpPr/>
          <p:nvPr/>
        </p:nvSpPr>
        <p:spPr>
          <a:xfrm>
            <a:off x="3713630" y="331034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Faculty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BAFC-AF4F-49D9-BDBA-01A9723C599F}"/>
              </a:ext>
            </a:extLst>
          </p:cNvPr>
          <p:cNvSpPr/>
          <p:nvPr/>
        </p:nvSpPr>
        <p:spPr>
          <a:xfrm>
            <a:off x="466165" y="300694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138AF-E553-48C6-A9CB-1A5758BA2384}"/>
              </a:ext>
            </a:extLst>
          </p:cNvPr>
          <p:cNvSpPr/>
          <p:nvPr/>
        </p:nvSpPr>
        <p:spPr>
          <a:xfrm>
            <a:off x="530038" y="4760383"/>
            <a:ext cx="2006974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Progress_Report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7E1FA-12A2-4DEE-83F6-2B0AA9E691E1}"/>
              </a:ext>
            </a:extLst>
          </p:cNvPr>
          <p:cNvSpPr/>
          <p:nvPr/>
        </p:nvSpPr>
        <p:spPr>
          <a:xfrm>
            <a:off x="7862047" y="1049555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A7090-D418-4816-8368-3FF651EAD7C0}"/>
              </a:ext>
            </a:extLst>
          </p:cNvPr>
          <p:cNvSpPr/>
          <p:nvPr/>
        </p:nvSpPr>
        <p:spPr>
          <a:xfrm>
            <a:off x="3594847" y="1110627"/>
            <a:ext cx="122816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3A740-68D7-47A3-B3F9-0946A4F055BD}"/>
              </a:ext>
            </a:extLst>
          </p:cNvPr>
          <p:cNvSpPr/>
          <p:nvPr/>
        </p:nvSpPr>
        <p:spPr>
          <a:xfrm>
            <a:off x="318247" y="1100542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College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2708B1-95E4-41D8-9BC4-1FEC3CE5071C}"/>
              </a:ext>
            </a:extLst>
          </p:cNvPr>
          <p:cNvSpPr/>
          <p:nvPr/>
        </p:nvSpPr>
        <p:spPr>
          <a:xfrm>
            <a:off x="136990" y="226484"/>
            <a:ext cx="909918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C_id</a:t>
            </a:r>
            <a:endParaRPr lang="en-IN" u="sn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A2A7E9-880E-472F-99A3-9AD55BA70246}"/>
              </a:ext>
            </a:extLst>
          </p:cNvPr>
          <p:cNvSpPr/>
          <p:nvPr/>
        </p:nvSpPr>
        <p:spPr>
          <a:xfrm>
            <a:off x="1156447" y="298201"/>
            <a:ext cx="10668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C5D121-3B8E-468C-9D3F-98CC683E0292}"/>
              </a:ext>
            </a:extLst>
          </p:cNvPr>
          <p:cNvSpPr/>
          <p:nvPr/>
        </p:nvSpPr>
        <p:spPr>
          <a:xfrm>
            <a:off x="228600" y="1981324"/>
            <a:ext cx="122816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Contact_No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B3B1EF-7C8A-458D-B8A6-93346A088089}"/>
              </a:ext>
            </a:extLst>
          </p:cNvPr>
          <p:cNvSpPr/>
          <p:nvPr/>
        </p:nvSpPr>
        <p:spPr>
          <a:xfrm>
            <a:off x="2303929" y="298201"/>
            <a:ext cx="1228165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E24C0B-E9AE-4A45-8CF2-18991BA0DC93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591949" y="607484"/>
            <a:ext cx="93009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4DCC8C-7ACB-4AA1-BB83-13F3B69AE0CC}"/>
              </a:ext>
            </a:extLst>
          </p:cNvPr>
          <p:cNvCxnSpPr>
            <a:stCxn id="14" idx="4"/>
            <a:endCxn id="11" idx="0"/>
          </p:cNvCxnSpPr>
          <p:nvPr/>
        </p:nvCxnSpPr>
        <p:spPr>
          <a:xfrm flipH="1">
            <a:off x="813547" y="679201"/>
            <a:ext cx="876300" cy="42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87291A-420C-4D08-B8A8-95B852417525}"/>
              </a:ext>
            </a:extLst>
          </p:cNvPr>
          <p:cNvCxnSpPr/>
          <p:nvPr/>
        </p:nvCxnSpPr>
        <p:spPr>
          <a:xfrm flipH="1">
            <a:off x="1156447" y="679201"/>
            <a:ext cx="160244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21A555-5EB3-486F-9D9A-EE9787A68728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01489" y="1521883"/>
            <a:ext cx="141194" cy="45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04235C1A-DEA2-47A0-ADB5-8C761ED2DD71}"/>
              </a:ext>
            </a:extLst>
          </p:cNvPr>
          <p:cNvSpPr/>
          <p:nvPr/>
        </p:nvSpPr>
        <p:spPr>
          <a:xfrm>
            <a:off x="1985683" y="921808"/>
            <a:ext cx="1143000" cy="7216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121F65-7ED3-47AA-8114-A27922FEA9E9}"/>
              </a:ext>
            </a:extLst>
          </p:cNvPr>
          <p:cNvCxnSpPr>
            <a:stCxn id="25" idx="1"/>
            <a:endCxn id="11" idx="3"/>
          </p:cNvCxnSpPr>
          <p:nvPr/>
        </p:nvCxnSpPr>
        <p:spPr>
          <a:xfrm flipH="1">
            <a:off x="1308847" y="1282638"/>
            <a:ext cx="676836" cy="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6819D0-4008-426C-8C61-F08613D9C982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128683" y="1282638"/>
            <a:ext cx="466164" cy="1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BABD0A44-A589-4814-82A3-8B04A5FD50FD}"/>
              </a:ext>
            </a:extLst>
          </p:cNvPr>
          <p:cNvSpPr/>
          <p:nvPr/>
        </p:nvSpPr>
        <p:spPr>
          <a:xfrm>
            <a:off x="5697069" y="879226"/>
            <a:ext cx="1416424" cy="7216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Offers</a:t>
            </a:r>
          </a:p>
          <a:p>
            <a:pPr algn="ctr"/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13911D-2F93-4FF4-B9ED-933A93AA303F}"/>
              </a:ext>
            </a:extLst>
          </p:cNvPr>
          <p:cNvCxnSpPr>
            <a:stCxn id="10" idx="3"/>
            <a:endCxn id="32" idx="1"/>
          </p:cNvCxnSpPr>
          <p:nvPr/>
        </p:nvCxnSpPr>
        <p:spPr>
          <a:xfrm flipV="1">
            <a:off x="4823013" y="1240056"/>
            <a:ext cx="874056" cy="61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4B065C-893D-46EB-A4EF-5CBE1CB4F4F9}"/>
              </a:ext>
            </a:extLst>
          </p:cNvPr>
          <p:cNvCxnSpPr>
            <a:stCxn id="32" idx="3"/>
            <a:endCxn id="9" idx="1"/>
          </p:cNvCxnSpPr>
          <p:nvPr/>
        </p:nvCxnSpPr>
        <p:spPr>
          <a:xfrm flipV="1">
            <a:off x="7113493" y="1240055"/>
            <a:ext cx="7485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9B90C880-298E-45FF-AB12-CA9C296F1D2C}"/>
              </a:ext>
            </a:extLst>
          </p:cNvPr>
          <p:cNvSpPr/>
          <p:nvPr/>
        </p:nvSpPr>
        <p:spPr>
          <a:xfrm>
            <a:off x="1828800" y="2040715"/>
            <a:ext cx="1416424" cy="7216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Enroll</a:t>
            </a:r>
          </a:p>
          <a:p>
            <a:pPr algn="ctr"/>
            <a:endParaRPr lang="en-IN" dirty="0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796F957F-367A-41B7-9139-095053D3CE64}"/>
              </a:ext>
            </a:extLst>
          </p:cNvPr>
          <p:cNvSpPr/>
          <p:nvPr/>
        </p:nvSpPr>
        <p:spPr>
          <a:xfrm>
            <a:off x="5849468" y="2277440"/>
            <a:ext cx="1707777" cy="7216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Teaches</a:t>
            </a:r>
          </a:p>
          <a:p>
            <a:pPr algn="ctr"/>
            <a:endParaRPr lang="en-IN" dirty="0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8887C6BB-2661-499A-B427-CDEF7C7057CE}"/>
              </a:ext>
            </a:extLst>
          </p:cNvPr>
          <p:cNvSpPr/>
          <p:nvPr/>
        </p:nvSpPr>
        <p:spPr>
          <a:xfrm>
            <a:off x="3500718" y="2039034"/>
            <a:ext cx="1416424" cy="7216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has</a:t>
            </a:r>
          </a:p>
          <a:p>
            <a:pPr algn="ctr"/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27881-6F52-46E9-BD4A-97D3A6401ED3}"/>
              </a:ext>
            </a:extLst>
          </p:cNvPr>
          <p:cNvCxnSpPr>
            <a:stCxn id="10" idx="2"/>
            <a:endCxn id="42" idx="0"/>
          </p:cNvCxnSpPr>
          <p:nvPr/>
        </p:nvCxnSpPr>
        <p:spPr>
          <a:xfrm>
            <a:off x="4208930" y="1491627"/>
            <a:ext cx="0" cy="54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7D5054-7E72-48F3-8724-91E2C0EC61A4}"/>
              </a:ext>
            </a:extLst>
          </p:cNvPr>
          <p:cNvCxnSpPr>
            <a:stCxn id="42" idx="2"/>
            <a:endCxn id="5" idx="0"/>
          </p:cNvCxnSpPr>
          <p:nvPr/>
        </p:nvCxnSpPr>
        <p:spPr>
          <a:xfrm>
            <a:off x="4208930" y="2760693"/>
            <a:ext cx="0" cy="54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F6495C-28D3-49A6-896D-856FE367E27F}"/>
              </a:ext>
            </a:extLst>
          </p:cNvPr>
          <p:cNvCxnSpPr>
            <a:stCxn id="5" idx="3"/>
            <a:endCxn id="41" idx="1"/>
          </p:cNvCxnSpPr>
          <p:nvPr/>
        </p:nvCxnSpPr>
        <p:spPr>
          <a:xfrm flipV="1">
            <a:off x="4704230" y="2638270"/>
            <a:ext cx="1145238" cy="86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CD3694-4A71-4182-AB48-4A04A42ECBD0}"/>
              </a:ext>
            </a:extLst>
          </p:cNvPr>
          <p:cNvCxnSpPr>
            <a:stCxn id="41" idx="3"/>
            <a:endCxn id="9" idx="2"/>
          </p:cNvCxnSpPr>
          <p:nvPr/>
        </p:nvCxnSpPr>
        <p:spPr>
          <a:xfrm flipV="1">
            <a:off x="7557245" y="1430555"/>
            <a:ext cx="800102" cy="120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D15B29-B15B-4FE5-8636-8166051CB23E}"/>
              </a:ext>
            </a:extLst>
          </p:cNvPr>
          <p:cNvCxnSpPr>
            <a:stCxn id="7" idx="3"/>
            <a:endCxn id="40" idx="2"/>
          </p:cNvCxnSpPr>
          <p:nvPr/>
        </p:nvCxnSpPr>
        <p:spPr>
          <a:xfrm flipV="1">
            <a:off x="1456765" y="2762374"/>
            <a:ext cx="1080247" cy="43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619E4C-C3FB-457C-8557-A1041C62EF4D}"/>
              </a:ext>
            </a:extLst>
          </p:cNvPr>
          <p:cNvCxnSpPr>
            <a:stCxn id="40" idx="0"/>
          </p:cNvCxnSpPr>
          <p:nvPr/>
        </p:nvCxnSpPr>
        <p:spPr>
          <a:xfrm flipV="1">
            <a:off x="2537012" y="1500872"/>
            <a:ext cx="1367116" cy="53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D6531DCA-CC3B-417D-8191-D32BAA85F33E}"/>
              </a:ext>
            </a:extLst>
          </p:cNvPr>
          <p:cNvSpPr/>
          <p:nvPr/>
        </p:nvSpPr>
        <p:spPr>
          <a:xfrm>
            <a:off x="199465" y="3787712"/>
            <a:ext cx="2514600" cy="72165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Stud_Report</a:t>
            </a:r>
            <a:endParaRPr lang="en-US" dirty="0"/>
          </a:p>
          <a:p>
            <a:pPr algn="ctr"/>
            <a:endParaRPr lang="en-IN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86D9D9-95D0-4F1F-B6A8-19CB87FB532A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961465" y="3387942"/>
            <a:ext cx="495300" cy="3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96835D-EDA7-4F2E-91CB-A74CCBEAF8BE}"/>
              </a:ext>
            </a:extLst>
          </p:cNvPr>
          <p:cNvCxnSpPr>
            <a:stCxn id="55" idx="2"/>
            <a:endCxn id="8" idx="0"/>
          </p:cNvCxnSpPr>
          <p:nvPr/>
        </p:nvCxnSpPr>
        <p:spPr>
          <a:xfrm>
            <a:off x="1456765" y="4509371"/>
            <a:ext cx="76760" cy="25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BFEB30-060A-4666-B2DB-7D284AB9E7DF}"/>
              </a:ext>
            </a:extLst>
          </p:cNvPr>
          <p:cNvSpPr txBox="1"/>
          <p:nvPr/>
        </p:nvSpPr>
        <p:spPr>
          <a:xfrm>
            <a:off x="1340503" y="1028929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277911-C751-48B0-82E9-0B262C4386E6}"/>
              </a:ext>
            </a:extLst>
          </p:cNvPr>
          <p:cNvSpPr txBox="1"/>
          <p:nvPr/>
        </p:nvSpPr>
        <p:spPr>
          <a:xfrm>
            <a:off x="4886325" y="985278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FE0B35-00C4-403F-844E-90D9E00E7E9C}"/>
              </a:ext>
            </a:extLst>
          </p:cNvPr>
          <p:cNvSpPr txBox="1"/>
          <p:nvPr/>
        </p:nvSpPr>
        <p:spPr>
          <a:xfrm>
            <a:off x="4189036" y="1597714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8196D7-8C20-4DF7-8932-21C7DEBA08CE}"/>
              </a:ext>
            </a:extLst>
          </p:cNvPr>
          <p:cNvSpPr txBox="1"/>
          <p:nvPr/>
        </p:nvSpPr>
        <p:spPr>
          <a:xfrm>
            <a:off x="845203" y="3410634"/>
            <a:ext cx="31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8EEAB-9DCF-4017-8B9D-901C0DB68744}"/>
              </a:ext>
            </a:extLst>
          </p:cNvPr>
          <p:cNvSpPr txBox="1"/>
          <p:nvPr/>
        </p:nvSpPr>
        <p:spPr>
          <a:xfrm>
            <a:off x="3179249" y="1396762"/>
            <a:ext cx="27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A58B06-1236-4E69-8C34-35ECEF668B70}"/>
              </a:ext>
            </a:extLst>
          </p:cNvPr>
          <p:cNvSpPr txBox="1"/>
          <p:nvPr/>
        </p:nvSpPr>
        <p:spPr>
          <a:xfrm>
            <a:off x="3284444" y="1036930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D3848E-15B4-4A65-9589-26FA7AEEEFD5}"/>
              </a:ext>
            </a:extLst>
          </p:cNvPr>
          <p:cNvSpPr txBox="1"/>
          <p:nvPr/>
        </p:nvSpPr>
        <p:spPr>
          <a:xfrm>
            <a:off x="7490011" y="983265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DC6096-E708-4509-83F3-AD32E32647BE}"/>
              </a:ext>
            </a:extLst>
          </p:cNvPr>
          <p:cNvSpPr txBox="1"/>
          <p:nvPr/>
        </p:nvSpPr>
        <p:spPr>
          <a:xfrm>
            <a:off x="7876335" y="1439063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9CE57D-16B2-4898-B6FE-15DEA7548162}"/>
              </a:ext>
            </a:extLst>
          </p:cNvPr>
          <p:cNvSpPr txBox="1"/>
          <p:nvPr/>
        </p:nvSpPr>
        <p:spPr>
          <a:xfrm>
            <a:off x="1558176" y="4469291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358271-23FC-4622-862E-234E8C55C931}"/>
              </a:ext>
            </a:extLst>
          </p:cNvPr>
          <p:cNvSpPr txBox="1"/>
          <p:nvPr/>
        </p:nvSpPr>
        <p:spPr>
          <a:xfrm>
            <a:off x="4208930" y="2976879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557CB7-C4B0-48A2-95E1-8ABDF237F302}"/>
              </a:ext>
            </a:extLst>
          </p:cNvPr>
          <p:cNvSpPr txBox="1"/>
          <p:nvPr/>
        </p:nvSpPr>
        <p:spPr>
          <a:xfrm>
            <a:off x="1466570" y="2861283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5EA30-5973-47B0-9026-7203E4481C78}"/>
              </a:ext>
            </a:extLst>
          </p:cNvPr>
          <p:cNvSpPr txBox="1"/>
          <p:nvPr/>
        </p:nvSpPr>
        <p:spPr>
          <a:xfrm>
            <a:off x="4664169" y="3043553"/>
            <a:ext cx="317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A9C19C-AD3D-4AD0-9C4A-F6A63609426B}"/>
                  </a:ext>
                </a:extLst>
              </p14:cNvPr>
              <p14:cNvContentPartPr/>
              <p14:nvPr/>
            </p14:nvContentPartPr>
            <p14:xfrm>
              <a:off x="1567887" y="186783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A9C19C-AD3D-4AD0-9C4A-F6A6360942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887" y="176019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2E2BF0-4FCF-4A03-99D1-E609CA9879B6}"/>
                  </a:ext>
                </a:extLst>
              </p14:cNvPr>
              <p14:cNvContentPartPr/>
              <p14:nvPr/>
            </p14:nvContentPartPr>
            <p14:xfrm>
              <a:off x="2441607" y="130551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2E2BF0-4FCF-4A03-99D1-E609CA9879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3607" y="11978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B966E5-A4F0-44C3-97B6-CB7B03F4C0B6}"/>
                  </a:ext>
                </a:extLst>
              </p14:cNvPr>
              <p14:cNvContentPartPr/>
              <p14:nvPr/>
            </p14:nvContentPartPr>
            <p14:xfrm>
              <a:off x="2685327" y="244347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B966E5-A4F0-44C3-97B6-CB7B03F4C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7327" y="23358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8AAAC7-335F-448D-A6CB-F99EAF0EF3D6}"/>
                  </a:ext>
                </a:extLst>
              </p14:cNvPr>
              <p14:cNvContentPartPr/>
              <p14:nvPr/>
            </p14:nvContentPartPr>
            <p14:xfrm>
              <a:off x="-392920" y="-6818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8AAAC7-335F-448D-A6CB-F99EAF0EF3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01560" y="-121827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01886AF-E033-442D-8677-FA09FC94D29B}"/>
                  </a:ext>
                </a:extLst>
              </p14:cNvPr>
              <p14:cNvContentPartPr/>
              <p14:nvPr/>
            </p14:nvContentPartPr>
            <p14:xfrm>
              <a:off x="121160" y="1820373"/>
              <a:ext cx="1506240" cy="740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01886AF-E033-442D-8677-FA09FC94D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160" y="1811733"/>
                <a:ext cx="1523880" cy="758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9FEEE-D5D2-4686-99B5-CA60E2C8A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06B6-4111-4A8A-9FA3-4D29E4AB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106585"/>
            <a:ext cx="7620000" cy="85725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Note about previous slide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22AE0-0707-4474-99A1-7A166A6536D9}"/>
              </a:ext>
            </a:extLst>
          </p:cNvPr>
          <p:cNvSpPr txBox="1"/>
          <p:nvPr/>
        </p:nvSpPr>
        <p:spPr>
          <a:xfrm>
            <a:off x="509016" y="112395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previous slide E-R diagram is incomplete due </a:t>
            </a:r>
            <a:r>
              <a:rPr lang="en-US" sz="1800"/>
              <a:t>to space.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have added the attributes in college entity type only. You must add all the attributes in rest of the entity types as we discussed in the todays(4/2/2022) class.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Then this diagram will be complete.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you are unable to add the attributes in any of the entity type then you can take the help from ppt number 20.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If you have any doubt you can ask in next lecture.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0B3BB-56A3-4510-BDDA-F4C0D4DEEE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178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8601" y="23934"/>
            <a:ext cx="8382000" cy="932948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lang="en-US" spc="-4" dirty="0"/>
              <a:t>Make an </a:t>
            </a:r>
            <a:r>
              <a:rPr spc="4" dirty="0"/>
              <a:t>E-R </a:t>
            </a:r>
            <a:r>
              <a:rPr dirty="0"/>
              <a:t>MODEL </a:t>
            </a:r>
            <a:r>
              <a:rPr lang="en-US" spc="-8" dirty="0"/>
              <a:t>of</a:t>
            </a:r>
            <a:r>
              <a:rPr spc="-4" dirty="0"/>
              <a:t> ONLINE</a:t>
            </a:r>
            <a:r>
              <a:rPr spc="-15" dirty="0"/>
              <a:t> </a:t>
            </a:r>
            <a:r>
              <a:rPr spc="-11" dirty="0"/>
              <a:t>SALES</a:t>
            </a:r>
            <a:r>
              <a:rPr spc="-4" dirty="0"/>
              <a:t> </a:t>
            </a:r>
            <a:r>
              <a:rPr spc="-8" dirty="0"/>
              <a:t>FOR </a:t>
            </a:r>
            <a:r>
              <a:rPr spc="-4" dirty="0"/>
              <a:t>BIGHIT</a:t>
            </a:r>
            <a:r>
              <a:rPr spc="8" dirty="0"/>
              <a:t> </a:t>
            </a:r>
            <a:r>
              <a:rPr spc="-11" dirty="0"/>
              <a:t>VIDEO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53271" y="1105090"/>
            <a:ext cx="5048726" cy="370341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indent="36195" algn="just">
              <a:spcBef>
                <a:spcPts val="79"/>
              </a:spcBef>
            </a:pPr>
            <a:r>
              <a:rPr sz="1500" i="1" dirty="0">
                <a:latin typeface="Cambria"/>
                <a:cs typeface="Cambria"/>
              </a:rPr>
              <a:t>“  </a:t>
            </a:r>
            <a:r>
              <a:rPr sz="1500" i="1" spc="86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BigHit</a:t>
            </a:r>
            <a:r>
              <a:rPr sz="1500" i="1" spc="206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Video</a:t>
            </a:r>
            <a:r>
              <a:rPr sz="1500" i="1" spc="217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Inc.</a:t>
            </a:r>
            <a:r>
              <a:rPr sz="1500" i="1" spc="214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wants</a:t>
            </a:r>
            <a:r>
              <a:rPr sz="1500" i="1" spc="210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to</a:t>
            </a:r>
            <a:r>
              <a:rPr sz="1500" i="1" spc="214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create</a:t>
            </a:r>
            <a:r>
              <a:rPr sz="1500" i="1" spc="206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an</a:t>
            </a:r>
            <a:r>
              <a:rPr sz="1500" i="1" spc="214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information</a:t>
            </a:r>
            <a:r>
              <a:rPr sz="1500" i="1" spc="217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system </a:t>
            </a:r>
            <a:r>
              <a:rPr sz="1500" i="1" spc="-323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for </a:t>
            </a:r>
            <a:r>
              <a:rPr sz="1500" i="1" dirty="0">
                <a:latin typeface="Cambria"/>
                <a:cs typeface="Cambria"/>
              </a:rPr>
              <a:t>online </a:t>
            </a:r>
            <a:r>
              <a:rPr sz="1500" i="1" spc="-8" dirty="0">
                <a:latin typeface="Cambria"/>
                <a:cs typeface="Cambria"/>
              </a:rPr>
              <a:t>sales </a:t>
            </a:r>
            <a:r>
              <a:rPr sz="1500" i="1" dirty="0">
                <a:latin typeface="Cambria"/>
                <a:cs typeface="Cambria"/>
              </a:rPr>
              <a:t>of </a:t>
            </a:r>
            <a:r>
              <a:rPr sz="1500" i="1" spc="-8" dirty="0">
                <a:latin typeface="Cambria"/>
                <a:cs typeface="Cambria"/>
              </a:rPr>
              <a:t>movies </a:t>
            </a:r>
            <a:r>
              <a:rPr sz="1500" i="1" spc="-4" dirty="0">
                <a:latin typeface="Cambria"/>
                <a:cs typeface="Cambria"/>
              </a:rPr>
              <a:t>in </a:t>
            </a:r>
            <a:r>
              <a:rPr sz="1500" i="1" spc="-11" dirty="0">
                <a:latin typeface="Cambria"/>
                <a:cs typeface="Cambria"/>
              </a:rPr>
              <a:t>both </a:t>
            </a:r>
            <a:r>
              <a:rPr sz="1500" i="1" spc="-15" dirty="0">
                <a:latin typeface="Cambria"/>
                <a:cs typeface="Cambria"/>
              </a:rPr>
              <a:t>DVD </a:t>
            </a:r>
            <a:r>
              <a:rPr sz="1500" i="1" spc="-4" dirty="0">
                <a:latin typeface="Cambria"/>
                <a:cs typeface="Cambria"/>
              </a:rPr>
              <a:t>and videotape format. 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People will </a:t>
            </a:r>
            <a:r>
              <a:rPr sz="1500" i="1" dirty="0">
                <a:latin typeface="Cambria"/>
                <a:cs typeface="Cambria"/>
              </a:rPr>
              <a:t>be </a:t>
            </a:r>
            <a:r>
              <a:rPr sz="1500" i="1" spc="-4" dirty="0">
                <a:latin typeface="Cambria"/>
                <a:cs typeface="Cambria"/>
              </a:rPr>
              <a:t>allowed </a:t>
            </a:r>
            <a:r>
              <a:rPr sz="1500" i="1" spc="-8" dirty="0">
                <a:latin typeface="Cambria"/>
                <a:cs typeface="Cambria"/>
              </a:rPr>
              <a:t>to register </a:t>
            </a:r>
            <a:r>
              <a:rPr sz="1500" i="1" spc="-4" dirty="0">
                <a:latin typeface="Cambria"/>
                <a:cs typeface="Cambria"/>
              </a:rPr>
              <a:t>as customers </a:t>
            </a:r>
            <a:r>
              <a:rPr sz="1500" i="1" dirty="0">
                <a:latin typeface="Cambria"/>
                <a:cs typeface="Cambria"/>
              </a:rPr>
              <a:t>of </a:t>
            </a:r>
            <a:r>
              <a:rPr sz="1500" i="1" spc="-8" dirty="0">
                <a:latin typeface="Cambria"/>
                <a:cs typeface="Cambria"/>
              </a:rPr>
              <a:t>the </a:t>
            </a:r>
            <a:r>
              <a:rPr sz="1500" i="1" dirty="0">
                <a:latin typeface="Cambria"/>
                <a:cs typeface="Cambria"/>
              </a:rPr>
              <a:t>online </a:t>
            </a:r>
            <a:r>
              <a:rPr sz="1500" i="1" spc="-4" dirty="0">
                <a:latin typeface="Cambria"/>
                <a:cs typeface="Cambria"/>
              </a:rPr>
              <a:t>site </a:t>
            </a:r>
            <a:r>
              <a:rPr sz="1500" i="1" spc="-323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and </a:t>
            </a:r>
            <a:r>
              <a:rPr sz="1500" i="1" spc="-4" dirty="0">
                <a:latin typeface="Cambria"/>
                <a:cs typeface="Cambria"/>
              </a:rPr>
              <a:t>to update </a:t>
            </a:r>
            <a:r>
              <a:rPr sz="1500" i="1" spc="-8" dirty="0">
                <a:latin typeface="Cambria"/>
                <a:cs typeface="Cambria"/>
              </a:rPr>
              <a:t>their stored </a:t>
            </a:r>
            <a:r>
              <a:rPr sz="1500" i="1" spc="-4" dirty="0">
                <a:latin typeface="Cambria"/>
                <a:cs typeface="Cambria"/>
              </a:rPr>
              <a:t>information. Informa-tion must be 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maintained about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customers </a:t>
            </a:r>
            <a:r>
              <a:rPr sz="1500" i="1" dirty="0">
                <a:latin typeface="Cambria"/>
                <a:cs typeface="Cambria"/>
              </a:rPr>
              <a:t>’ </a:t>
            </a:r>
            <a:r>
              <a:rPr sz="1500" i="1" spc="-4" dirty="0">
                <a:latin typeface="Cambria"/>
                <a:cs typeface="Cambria"/>
              </a:rPr>
              <a:t>shipping addresses,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e-mail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ad- 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dresses</a:t>
            </a:r>
            <a:r>
              <a:rPr sz="1500" i="1" spc="-4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and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credit</a:t>
            </a:r>
            <a:r>
              <a:rPr sz="1500" i="1" spc="-4" dirty="0">
                <a:latin typeface="Cambria"/>
                <a:cs typeface="Cambria"/>
              </a:rPr>
              <a:t> </a:t>
            </a:r>
            <a:r>
              <a:rPr sz="1500" i="1" spc="-11" dirty="0">
                <a:latin typeface="Cambria"/>
                <a:cs typeface="Cambria"/>
              </a:rPr>
              <a:t>cards.</a:t>
            </a:r>
            <a:r>
              <a:rPr sz="1500" i="1" spc="-8" dirty="0">
                <a:latin typeface="Cambria"/>
                <a:cs typeface="Cambria"/>
              </a:rPr>
              <a:t> In</a:t>
            </a:r>
            <a:r>
              <a:rPr sz="1500" i="1" spc="-4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a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single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sale,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customers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will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be 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allowed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to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purchase</a:t>
            </a:r>
            <a:r>
              <a:rPr sz="1500" i="1" spc="-4" dirty="0">
                <a:latin typeface="Cambria"/>
                <a:cs typeface="Cambria"/>
              </a:rPr>
              <a:t> </a:t>
            </a:r>
            <a:r>
              <a:rPr sz="1500" i="1" spc="-11" dirty="0">
                <a:latin typeface="Cambria"/>
                <a:cs typeface="Cambria"/>
              </a:rPr>
              <a:t>any</a:t>
            </a:r>
            <a:r>
              <a:rPr sz="1500" i="1" spc="-8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quantity</a:t>
            </a:r>
            <a:r>
              <a:rPr sz="1500" i="1" dirty="0">
                <a:latin typeface="Cambria"/>
                <a:cs typeface="Cambria"/>
              </a:rPr>
              <a:t> of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videos.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The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11" dirty="0">
                <a:latin typeface="Cambria"/>
                <a:cs typeface="Cambria"/>
              </a:rPr>
              <a:t>items</a:t>
            </a:r>
            <a:r>
              <a:rPr sz="1500" i="1" spc="307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in</a:t>
            </a:r>
            <a:r>
              <a:rPr sz="1500" i="1" spc="323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a 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single sale </a:t>
            </a:r>
            <a:r>
              <a:rPr sz="1500" i="1" spc="-8" dirty="0">
                <a:latin typeface="Cambria"/>
                <a:cs typeface="Cambria"/>
              </a:rPr>
              <a:t>will </a:t>
            </a:r>
            <a:r>
              <a:rPr sz="1500" i="1" spc="-4" dirty="0">
                <a:latin typeface="Cambria"/>
                <a:cs typeface="Cambria"/>
              </a:rPr>
              <a:t>be shipped </a:t>
            </a:r>
            <a:r>
              <a:rPr sz="1500" i="1" spc="-8" dirty="0">
                <a:latin typeface="Cambria"/>
                <a:cs typeface="Cambria"/>
              </a:rPr>
              <a:t>to </a:t>
            </a:r>
            <a:r>
              <a:rPr sz="1500" i="1" dirty="0">
                <a:latin typeface="Cambria"/>
                <a:cs typeface="Cambria"/>
              </a:rPr>
              <a:t>a single </a:t>
            </a:r>
            <a:r>
              <a:rPr sz="1500" i="1" spc="-8" dirty="0">
                <a:latin typeface="Cambria"/>
                <a:cs typeface="Cambria"/>
              </a:rPr>
              <a:t>address </a:t>
            </a:r>
            <a:r>
              <a:rPr sz="1500" i="1" dirty="0">
                <a:latin typeface="Cambria"/>
                <a:cs typeface="Cambria"/>
              </a:rPr>
              <a:t>and </a:t>
            </a:r>
            <a:r>
              <a:rPr sz="1500" i="1" spc="-4" dirty="0">
                <a:latin typeface="Cambria"/>
                <a:cs typeface="Cambria"/>
              </a:rPr>
              <a:t>will have </a:t>
            </a:r>
            <a:r>
              <a:rPr sz="1500" i="1" dirty="0">
                <a:latin typeface="Cambria"/>
                <a:cs typeface="Cambria"/>
              </a:rPr>
              <a:t>a 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single </a:t>
            </a:r>
            <a:r>
              <a:rPr sz="1500" i="1" spc="-8" dirty="0">
                <a:latin typeface="Cambria"/>
                <a:cs typeface="Cambria"/>
              </a:rPr>
              <a:t>credit </a:t>
            </a:r>
            <a:r>
              <a:rPr sz="1500" i="1" spc="-15" dirty="0">
                <a:latin typeface="Cambria"/>
                <a:cs typeface="Cambria"/>
              </a:rPr>
              <a:t>card </a:t>
            </a:r>
            <a:r>
              <a:rPr sz="1500" i="1" spc="-8" dirty="0">
                <a:latin typeface="Cambria"/>
                <a:cs typeface="Cambria"/>
              </a:rPr>
              <a:t>charge </a:t>
            </a:r>
            <a:r>
              <a:rPr sz="1500" i="1" dirty="0">
                <a:latin typeface="Cambria"/>
                <a:cs typeface="Cambria"/>
              </a:rPr>
              <a:t>A </a:t>
            </a:r>
            <a:r>
              <a:rPr sz="1500" i="1" spc="-4" dirty="0">
                <a:latin typeface="Cambria"/>
                <a:cs typeface="Cambria"/>
              </a:rPr>
              <a:t>customer will be </a:t>
            </a:r>
            <a:r>
              <a:rPr sz="1500" i="1" spc="-8" dirty="0">
                <a:latin typeface="Cambria"/>
                <a:cs typeface="Cambria"/>
              </a:rPr>
              <a:t>provided with </a:t>
            </a:r>
            <a:r>
              <a:rPr sz="1500" i="1" dirty="0">
                <a:latin typeface="Cambria"/>
                <a:cs typeface="Cambria"/>
              </a:rPr>
              <a:t>a 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virtual </a:t>
            </a:r>
            <a:r>
              <a:rPr sz="1500" i="1" spc="-4" dirty="0">
                <a:latin typeface="Cambria"/>
                <a:cs typeface="Cambria"/>
              </a:rPr>
              <a:t>shopping </a:t>
            </a:r>
            <a:r>
              <a:rPr sz="1500" i="1" spc="-8" dirty="0">
                <a:latin typeface="Cambria"/>
                <a:cs typeface="Cambria"/>
              </a:rPr>
              <a:t>cart to store </a:t>
            </a:r>
            <a:r>
              <a:rPr sz="1500" i="1" spc="-4" dirty="0">
                <a:latin typeface="Cambria"/>
                <a:cs typeface="Cambria"/>
              </a:rPr>
              <a:t>items to be </a:t>
            </a:r>
            <a:r>
              <a:rPr sz="1500" i="1" spc="-8" dirty="0">
                <a:latin typeface="Cambria"/>
                <a:cs typeface="Cambria"/>
              </a:rPr>
              <a:t>purchased. </a:t>
            </a:r>
            <a:r>
              <a:rPr sz="1500" i="1" spc="-4" dirty="0">
                <a:latin typeface="Cambria"/>
                <a:cs typeface="Cambria"/>
              </a:rPr>
              <a:t>As </a:t>
            </a:r>
            <a:r>
              <a:rPr sz="1500" i="1" spc="-11" dirty="0">
                <a:latin typeface="Cambria"/>
                <a:cs typeface="Cambria"/>
              </a:rPr>
              <a:t>each </a:t>
            </a:r>
            <a:r>
              <a:rPr sz="1500" i="1" spc="-8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item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is</a:t>
            </a:r>
            <a:r>
              <a:rPr sz="1500" i="1" spc="-4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selected,</a:t>
            </a:r>
            <a:r>
              <a:rPr sz="1500" i="1" spc="-4" dirty="0">
                <a:latin typeface="Cambria"/>
                <a:cs typeface="Cambria"/>
              </a:rPr>
              <a:t> it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is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added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to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the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shopping</a:t>
            </a:r>
            <a:r>
              <a:rPr sz="1500" i="1" dirty="0">
                <a:latin typeface="Cambria"/>
                <a:cs typeface="Cambria"/>
              </a:rPr>
              <a:t> cart.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When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the </a:t>
            </a:r>
            <a:r>
              <a:rPr sz="1500" i="1" spc="-323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customer</a:t>
            </a:r>
            <a:r>
              <a:rPr sz="1500" i="1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finishes </a:t>
            </a:r>
            <a:r>
              <a:rPr sz="1500" i="1" spc="-4" dirty="0">
                <a:latin typeface="Cambria"/>
                <a:cs typeface="Cambria"/>
              </a:rPr>
              <a:t>shopping, </a:t>
            </a:r>
            <a:r>
              <a:rPr sz="1500" i="1" dirty="0">
                <a:latin typeface="Cambria"/>
                <a:cs typeface="Cambria"/>
              </a:rPr>
              <a:t>he </a:t>
            </a:r>
            <a:r>
              <a:rPr sz="1500" i="1" spc="-8" dirty="0">
                <a:latin typeface="Cambria"/>
                <a:cs typeface="Cambria"/>
              </a:rPr>
              <a:t>will </a:t>
            </a:r>
            <a:r>
              <a:rPr sz="1500" i="1" spc="-4" dirty="0">
                <a:latin typeface="Cambria"/>
                <a:cs typeface="Cambria"/>
              </a:rPr>
              <a:t>be </a:t>
            </a:r>
            <a:r>
              <a:rPr sz="1500" i="1" spc="-8" dirty="0">
                <a:latin typeface="Cambria"/>
                <a:cs typeface="Cambria"/>
              </a:rPr>
              <a:t>directed </a:t>
            </a:r>
            <a:r>
              <a:rPr sz="1500" i="1" spc="-4" dirty="0">
                <a:latin typeface="Cambria"/>
                <a:cs typeface="Cambria"/>
              </a:rPr>
              <a:t>to </a:t>
            </a:r>
            <a:r>
              <a:rPr sz="1500" i="1" dirty="0">
                <a:latin typeface="Cambria"/>
                <a:cs typeface="Cambria"/>
              </a:rPr>
              <a:t>a </a:t>
            </a:r>
            <a:r>
              <a:rPr sz="1500" i="1" spc="-11" dirty="0">
                <a:latin typeface="Cambria"/>
                <a:cs typeface="Cambria"/>
              </a:rPr>
              <a:t>checkout </a:t>
            </a:r>
            <a:r>
              <a:rPr sz="1500" i="1" spc="-8" dirty="0">
                <a:latin typeface="Cambria"/>
                <a:cs typeface="Cambria"/>
              </a:rPr>
              <a:t> area where </a:t>
            </a:r>
            <a:r>
              <a:rPr sz="1500" i="1" spc="-4" dirty="0">
                <a:latin typeface="Cambria"/>
                <a:cs typeface="Cambria"/>
              </a:rPr>
              <a:t>he </a:t>
            </a:r>
            <a:r>
              <a:rPr sz="1500" i="1" spc="-8" dirty="0">
                <a:latin typeface="Cambria"/>
                <a:cs typeface="Cambria"/>
              </a:rPr>
              <a:t>can purchase </a:t>
            </a:r>
            <a:r>
              <a:rPr sz="1500" i="1" dirty="0">
                <a:latin typeface="Cambria"/>
                <a:cs typeface="Cambria"/>
              </a:rPr>
              <a:t>all of </a:t>
            </a:r>
            <a:r>
              <a:rPr sz="1500" i="1" spc="-8" dirty="0">
                <a:latin typeface="Cambria"/>
                <a:cs typeface="Cambria"/>
              </a:rPr>
              <a:t>the </a:t>
            </a:r>
            <a:r>
              <a:rPr sz="1500" i="1" spc="-11" dirty="0">
                <a:latin typeface="Cambria"/>
                <a:cs typeface="Cambria"/>
              </a:rPr>
              <a:t>items</a:t>
            </a:r>
            <a:r>
              <a:rPr sz="1500" i="1" spc="307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in the shopping </a:t>
            </a:r>
            <a:r>
              <a:rPr sz="1500" i="1" dirty="0">
                <a:latin typeface="Cambria"/>
                <a:cs typeface="Cambria"/>
              </a:rPr>
              <a:t> cart. </a:t>
            </a:r>
            <a:r>
              <a:rPr sz="1500" i="1" spc="-15" dirty="0">
                <a:latin typeface="Cambria"/>
                <a:cs typeface="Cambria"/>
              </a:rPr>
              <a:t>At </a:t>
            </a:r>
            <a:r>
              <a:rPr sz="1500" i="1" spc="-8" dirty="0">
                <a:latin typeface="Cambria"/>
                <a:cs typeface="Cambria"/>
              </a:rPr>
              <a:t>this </a:t>
            </a:r>
            <a:r>
              <a:rPr sz="1500" i="1" spc="-4" dirty="0">
                <a:latin typeface="Cambria"/>
                <a:cs typeface="Cambria"/>
              </a:rPr>
              <a:t>time, </a:t>
            </a:r>
            <a:r>
              <a:rPr sz="1500" i="1" dirty="0">
                <a:latin typeface="Cambria"/>
                <a:cs typeface="Cambria"/>
              </a:rPr>
              <a:t>payment </a:t>
            </a:r>
            <a:r>
              <a:rPr sz="1500" i="1" spc="-4" dirty="0">
                <a:latin typeface="Cambria"/>
                <a:cs typeface="Cambria"/>
              </a:rPr>
              <a:t>and shipping information </a:t>
            </a:r>
            <a:r>
              <a:rPr sz="1500" i="1" spc="-8" dirty="0">
                <a:latin typeface="Cambria"/>
                <a:cs typeface="Cambria"/>
              </a:rPr>
              <a:t>is entered. </a:t>
            </a:r>
            <a:r>
              <a:rPr sz="1500" i="1" spc="-4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Once the </a:t>
            </a:r>
            <a:r>
              <a:rPr sz="1500" i="1" spc="-4" dirty="0">
                <a:latin typeface="Cambria"/>
                <a:cs typeface="Cambria"/>
              </a:rPr>
              <a:t>sale </a:t>
            </a:r>
            <a:r>
              <a:rPr sz="1500" i="1" spc="-8" dirty="0">
                <a:latin typeface="Cambria"/>
                <a:cs typeface="Cambria"/>
              </a:rPr>
              <a:t>is complete, </a:t>
            </a:r>
            <a:r>
              <a:rPr sz="1500" i="1" spc="-4" dirty="0">
                <a:latin typeface="Cambria"/>
                <a:cs typeface="Cambria"/>
              </a:rPr>
              <a:t>the shopping </a:t>
            </a:r>
            <a:r>
              <a:rPr sz="1500" i="1" spc="-8" dirty="0">
                <a:latin typeface="Cambria"/>
                <a:cs typeface="Cambria"/>
              </a:rPr>
              <a:t>cart </a:t>
            </a:r>
            <a:r>
              <a:rPr sz="1500" i="1" spc="-4" dirty="0">
                <a:latin typeface="Cambria"/>
                <a:cs typeface="Cambria"/>
              </a:rPr>
              <a:t>will be </a:t>
            </a:r>
            <a:r>
              <a:rPr sz="1500" i="1" spc="-8" dirty="0">
                <a:latin typeface="Cambria"/>
                <a:cs typeface="Cambria"/>
              </a:rPr>
              <a:t>deleted </a:t>
            </a:r>
            <a:r>
              <a:rPr sz="1500" i="1" dirty="0">
                <a:latin typeface="Cambria"/>
                <a:cs typeface="Cambria"/>
              </a:rPr>
              <a:t>and </a:t>
            </a:r>
            <a:r>
              <a:rPr sz="1500" i="1" spc="4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the</a:t>
            </a:r>
            <a:r>
              <a:rPr sz="1500" i="1" spc="-23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customer</a:t>
            </a:r>
            <a:r>
              <a:rPr sz="1500" i="1" spc="-19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Cambria"/>
                <a:cs typeface="Cambria"/>
              </a:rPr>
              <a:t>will be</a:t>
            </a:r>
            <a:r>
              <a:rPr sz="1500" i="1" spc="-11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sent</a:t>
            </a:r>
            <a:r>
              <a:rPr sz="1500" i="1" spc="-11" dirty="0">
                <a:latin typeface="Cambria"/>
                <a:cs typeface="Cambria"/>
              </a:rPr>
              <a:t> </a:t>
            </a:r>
            <a:r>
              <a:rPr sz="1500" i="1" dirty="0">
                <a:latin typeface="Cambria"/>
                <a:cs typeface="Cambria"/>
              </a:rPr>
              <a:t>a</a:t>
            </a:r>
            <a:r>
              <a:rPr sz="1500" i="1" spc="-8" dirty="0">
                <a:latin typeface="Cambria"/>
                <a:cs typeface="Cambria"/>
              </a:rPr>
              <a:t> receipt</a:t>
            </a:r>
            <a:r>
              <a:rPr sz="1500" i="1" spc="-11" dirty="0">
                <a:latin typeface="Cambria"/>
                <a:cs typeface="Cambria"/>
              </a:rPr>
              <a:t> </a:t>
            </a:r>
            <a:r>
              <a:rPr sz="1500" i="1" spc="-8" dirty="0">
                <a:latin typeface="Cambria"/>
                <a:cs typeface="Cambria"/>
              </a:rPr>
              <a:t>by</a:t>
            </a:r>
            <a:r>
              <a:rPr sz="1500" i="1" spc="-15" dirty="0">
                <a:latin typeface="Cambria"/>
                <a:cs typeface="Cambria"/>
              </a:rPr>
              <a:t> </a:t>
            </a:r>
            <a:r>
              <a:rPr sz="1500" i="1" spc="-19" dirty="0">
                <a:latin typeface="Cambria"/>
                <a:cs typeface="Cambria"/>
              </a:rPr>
              <a:t>e-mail.”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D0E9E-51B0-4FC6-978A-8C7B1E9099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236169"/>
            <a:ext cx="6475095" cy="517449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195" dirty="0"/>
              <a:t>Requirement</a:t>
            </a:r>
            <a:r>
              <a:rPr sz="3300" spc="-344" dirty="0"/>
              <a:t> </a:t>
            </a:r>
            <a:r>
              <a:rPr sz="3300" spc="-188" dirty="0"/>
              <a:t>Analysis:</a:t>
            </a:r>
            <a:endParaRPr sz="33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3"/>
            <a:ext cx="8191500" cy="203324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2426" indent="-171926">
              <a:spcBef>
                <a:spcPts val="495"/>
              </a:spcBef>
              <a:buFont typeface="Arial"/>
              <a:buChar char="•"/>
              <a:tabLst>
                <a:tab pos="363379" algn="l"/>
              </a:tabLst>
            </a:pPr>
            <a:r>
              <a:rPr sz="2700" spc="-19" dirty="0"/>
              <a:t>Every </a:t>
            </a:r>
            <a:r>
              <a:rPr sz="2700" spc="-8" dirty="0"/>
              <a:t>employee </a:t>
            </a:r>
            <a:r>
              <a:rPr sz="2700" spc="-11" dirty="0"/>
              <a:t>work</a:t>
            </a:r>
            <a:r>
              <a:rPr lang="en-US" sz="2700" spc="-11" dirty="0"/>
              <a:t>s</a:t>
            </a:r>
            <a:r>
              <a:rPr sz="2700" spc="-11" dirty="0"/>
              <a:t> </a:t>
            </a:r>
            <a:r>
              <a:rPr sz="2700" spc="-19" dirty="0"/>
              <a:t>for </a:t>
            </a:r>
            <a:r>
              <a:rPr sz="2700" spc="-4" dirty="0"/>
              <a:t>one</a:t>
            </a:r>
            <a:r>
              <a:rPr sz="2700" spc="4" dirty="0"/>
              <a:t> </a:t>
            </a:r>
            <a:r>
              <a:rPr sz="2700" spc="-4" dirty="0"/>
              <a:t>department</a:t>
            </a:r>
            <a:r>
              <a:rPr lang="en-US" sz="2700" spc="-4" dirty="0"/>
              <a:t>.</a:t>
            </a:r>
            <a:endParaRPr sz="2700" dirty="0"/>
          </a:p>
          <a:p>
            <a:pPr marL="362426" indent="-171926">
              <a:spcBef>
                <a:spcPts val="424"/>
              </a:spcBef>
              <a:buFont typeface="Arial"/>
              <a:buChar char="•"/>
              <a:tabLst>
                <a:tab pos="363379" algn="l"/>
              </a:tabLst>
            </a:pPr>
            <a:r>
              <a:rPr sz="2700" dirty="0"/>
              <a:t>A </a:t>
            </a:r>
            <a:r>
              <a:rPr sz="2700" spc="-8" dirty="0"/>
              <a:t>department can </a:t>
            </a:r>
            <a:r>
              <a:rPr sz="2700" spc="-19" dirty="0"/>
              <a:t>have </a:t>
            </a:r>
            <a:r>
              <a:rPr sz="2700" spc="-11" dirty="0"/>
              <a:t>many</a:t>
            </a:r>
            <a:r>
              <a:rPr sz="2700" spc="-38" dirty="0"/>
              <a:t> </a:t>
            </a:r>
            <a:r>
              <a:rPr sz="2700" spc="-8" dirty="0"/>
              <a:t>employees</a:t>
            </a:r>
            <a:r>
              <a:rPr lang="en-US" sz="2700" spc="-8" dirty="0"/>
              <a:t>.</a:t>
            </a:r>
            <a:endParaRPr sz="2700" dirty="0"/>
          </a:p>
          <a:p>
            <a:pPr marL="362426" indent="-171926">
              <a:spcBef>
                <a:spcPts val="424"/>
              </a:spcBef>
              <a:buFont typeface="Arial"/>
              <a:buChar char="•"/>
              <a:tabLst>
                <a:tab pos="363379" algn="l"/>
              </a:tabLst>
            </a:pPr>
            <a:r>
              <a:rPr sz="2700" spc="-8" dirty="0"/>
              <a:t>New department </a:t>
            </a:r>
            <a:r>
              <a:rPr sz="2700" spc="-4" dirty="0"/>
              <a:t>need not </a:t>
            </a:r>
            <a:r>
              <a:rPr sz="2700" spc="-19" dirty="0"/>
              <a:t>have</a:t>
            </a:r>
            <a:r>
              <a:rPr sz="2700" spc="-64" dirty="0"/>
              <a:t> </a:t>
            </a:r>
            <a:r>
              <a:rPr lang="en-US" sz="2700" spc="-64" dirty="0"/>
              <a:t>any </a:t>
            </a:r>
            <a:r>
              <a:rPr sz="2700" spc="-8" dirty="0"/>
              <a:t>employee</a:t>
            </a:r>
            <a:r>
              <a:rPr lang="en-US" sz="2700" spc="-8" dirty="0"/>
              <a:t>.</a:t>
            </a:r>
            <a:endParaRPr sz="2700" dirty="0"/>
          </a:p>
          <a:p>
            <a:pPr marL="0" indent="0">
              <a:spcBef>
                <a:spcPts val="1616"/>
              </a:spcBef>
              <a:buNone/>
            </a:pPr>
            <a:endParaRPr sz="2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584ED-DBDA-4E53-BC61-9B702518F6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792" y="1023938"/>
            <a:ext cx="7347585" cy="2872740"/>
            <a:chOff x="1331722" y="1365250"/>
            <a:chExt cx="9796780" cy="3830320"/>
          </a:xfrm>
        </p:grpSpPr>
        <p:sp>
          <p:nvSpPr>
            <p:cNvPr id="3" name="object 3"/>
            <p:cNvSpPr/>
            <p:nvPr/>
          </p:nvSpPr>
          <p:spPr>
            <a:xfrm>
              <a:off x="1338072" y="1371600"/>
              <a:ext cx="914400" cy="3817620"/>
            </a:xfrm>
            <a:custGeom>
              <a:avLst/>
              <a:gdLst/>
              <a:ahLst/>
              <a:cxnLst/>
              <a:rect l="l" t="t" r="r" b="b"/>
              <a:pathLst>
                <a:path w="914400" h="3817620">
                  <a:moveTo>
                    <a:pt x="457200" y="0"/>
                  </a:moveTo>
                  <a:lnTo>
                    <a:pt x="405106" y="12256"/>
                  </a:lnTo>
                  <a:lnTo>
                    <a:pt x="371310" y="33634"/>
                  </a:lnTo>
                  <a:lnTo>
                    <a:pt x="338371" y="65115"/>
                  </a:lnTo>
                  <a:lnTo>
                    <a:pt x="306383" y="106306"/>
                  </a:lnTo>
                  <a:lnTo>
                    <a:pt x="275441" y="156809"/>
                  </a:lnTo>
                  <a:lnTo>
                    <a:pt x="245641" y="216230"/>
                  </a:lnTo>
                  <a:lnTo>
                    <a:pt x="217076" y="284174"/>
                  </a:lnTo>
                  <a:lnTo>
                    <a:pt x="203287" y="321218"/>
                  </a:lnTo>
                  <a:lnTo>
                    <a:pt x="189842" y="360244"/>
                  </a:lnTo>
                  <a:lnTo>
                    <a:pt x="176754" y="401204"/>
                  </a:lnTo>
                  <a:lnTo>
                    <a:pt x="164033" y="444047"/>
                  </a:lnTo>
                  <a:lnTo>
                    <a:pt x="151693" y="488723"/>
                  </a:lnTo>
                  <a:lnTo>
                    <a:pt x="139745" y="535185"/>
                  </a:lnTo>
                  <a:lnTo>
                    <a:pt x="128200" y="583382"/>
                  </a:lnTo>
                  <a:lnTo>
                    <a:pt x="117071" y="633264"/>
                  </a:lnTo>
                  <a:lnTo>
                    <a:pt x="106369" y="684783"/>
                  </a:lnTo>
                  <a:lnTo>
                    <a:pt x="96107" y="737888"/>
                  </a:lnTo>
                  <a:lnTo>
                    <a:pt x="86295" y="792532"/>
                  </a:lnTo>
                  <a:lnTo>
                    <a:pt x="76947" y="848663"/>
                  </a:lnTo>
                  <a:lnTo>
                    <a:pt x="68073" y="906233"/>
                  </a:lnTo>
                  <a:lnTo>
                    <a:pt x="59686" y="965192"/>
                  </a:lnTo>
                  <a:lnTo>
                    <a:pt x="51798" y="1025491"/>
                  </a:lnTo>
                  <a:lnTo>
                    <a:pt x="44420" y="1087080"/>
                  </a:lnTo>
                  <a:lnTo>
                    <a:pt x="37564" y="1149910"/>
                  </a:lnTo>
                  <a:lnTo>
                    <a:pt x="31242" y="1213932"/>
                  </a:lnTo>
                  <a:lnTo>
                    <a:pt x="25466" y="1279096"/>
                  </a:lnTo>
                  <a:lnTo>
                    <a:pt x="20247" y="1345352"/>
                  </a:lnTo>
                  <a:lnTo>
                    <a:pt x="15598" y="1412652"/>
                  </a:lnTo>
                  <a:lnTo>
                    <a:pt x="11531" y="1480946"/>
                  </a:lnTo>
                  <a:lnTo>
                    <a:pt x="8057" y="1550184"/>
                  </a:lnTo>
                  <a:lnTo>
                    <a:pt x="5188" y="1620317"/>
                  </a:lnTo>
                  <a:lnTo>
                    <a:pt x="2936" y="1691295"/>
                  </a:lnTo>
                  <a:lnTo>
                    <a:pt x="1312" y="1763070"/>
                  </a:lnTo>
                  <a:lnTo>
                    <a:pt x="330" y="1835591"/>
                  </a:lnTo>
                  <a:lnTo>
                    <a:pt x="0" y="1908810"/>
                  </a:lnTo>
                  <a:lnTo>
                    <a:pt x="330" y="1982028"/>
                  </a:lnTo>
                  <a:lnTo>
                    <a:pt x="1312" y="2054549"/>
                  </a:lnTo>
                  <a:lnTo>
                    <a:pt x="2936" y="2126324"/>
                  </a:lnTo>
                  <a:lnTo>
                    <a:pt x="5188" y="2197302"/>
                  </a:lnTo>
                  <a:lnTo>
                    <a:pt x="8057" y="2267435"/>
                  </a:lnTo>
                  <a:lnTo>
                    <a:pt x="11531" y="2336673"/>
                  </a:lnTo>
                  <a:lnTo>
                    <a:pt x="15598" y="2404967"/>
                  </a:lnTo>
                  <a:lnTo>
                    <a:pt x="20247" y="2472267"/>
                  </a:lnTo>
                  <a:lnTo>
                    <a:pt x="25466" y="2538523"/>
                  </a:lnTo>
                  <a:lnTo>
                    <a:pt x="31242" y="2603687"/>
                  </a:lnTo>
                  <a:lnTo>
                    <a:pt x="37564" y="2667709"/>
                  </a:lnTo>
                  <a:lnTo>
                    <a:pt x="44420" y="2730539"/>
                  </a:lnTo>
                  <a:lnTo>
                    <a:pt x="51798" y="2792128"/>
                  </a:lnTo>
                  <a:lnTo>
                    <a:pt x="59686" y="2852427"/>
                  </a:lnTo>
                  <a:lnTo>
                    <a:pt x="68073" y="2911386"/>
                  </a:lnTo>
                  <a:lnTo>
                    <a:pt x="76947" y="2968956"/>
                  </a:lnTo>
                  <a:lnTo>
                    <a:pt x="86295" y="3025087"/>
                  </a:lnTo>
                  <a:lnTo>
                    <a:pt x="96107" y="3079731"/>
                  </a:lnTo>
                  <a:lnTo>
                    <a:pt x="106369" y="3132836"/>
                  </a:lnTo>
                  <a:lnTo>
                    <a:pt x="117071" y="3184355"/>
                  </a:lnTo>
                  <a:lnTo>
                    <a:pt x="128200" y="3234237"/>
                  </a:lnTo>
                  <a:lnTo>
                    <a:pt x="139745" y="3282434"/>
                  </a:lnTo>
                  <a:lnTo>
                    <a:pt x="151693" y="3328896"/>
                  </a:lnTo>
                  <a:lnTo>
                    <a:pt x="164033" y="3373572"/>
                  </a:lnTo>
                  <a:lnTo>
                    <a:pt x="176754" y="3416415"/>
                  </a:lnTo>
                  <a:lnTo>
                    <a:pt x="189842" y="3457375"/>
                  </a:lnTo>
                  <a:lnTo>
                    <a:pt x="203287" y="3496401"/>
                  </a:lnTo>
                  <a:lnTo>
                    <a:pt x="217076" y="3533445"/>
                  </a:lnTo>
                  <a:lnTo>
                    <a:pt x="245641" y="3601389"/>
                  </a:lnTo>
                  <a:lnTo>
                    <a:pt x="275441" y="3660810"/>
                  </a:lnTo>
                  <a:lnTo>
                    <a:pt x="306383" y="3711313"/>
                  </a:lnTo>
                  <a:lnTo>
                    <a:pt x="338371" y="3752504"/>
                  </a:lnTo>
                  <a:lnTo>
                    <a:pt x="371310" y="3783985"/>
                  </a:lnTo>
                  <a:lnTo>
                    <a:pt x="405106" y="3805363"/>
                  </a:lnTo>
                  <a:lnTo>
                    <a:pt x="457200" y="3817620"/>
                  </a:lnTo>
                  <a:lnTo>
                    <a:pt x="474735" y="3816241"/>
                  </a:lnTo>
                  <a:lnTo>
                    <a:pt x="526292" y="3795962"/>
                  </a:lnTo>
                  <a:lnTo>
                    <a:pt x="559671" y="3769483"/>
                  </a:lnTo>
                  <a:lnTo>
                    <a:pt x="592147" y="3733097"/>
                  </a:lnTo>
                  <a:lnTo>
                    <a:pt x="623623" y="3687201"/>
                  </a:lnTo>
                  <a:lnTo>
                    <a:pt x="654006" y="3632189"/>
                  </a:lnTo>
                  <a:lnTo>
                    <a:pt x="683201" y="3568457"/>
                  </a:lnTo>
                  <a:lnTo>
                    <a:pt x="711112" y="3496401"/>
                  </a:lnTo>
                  <a:lnTo>
                    <a:pt x="724557" y="3457375"/>
                  </a:lnTo>
                  <a:lnTo>
                    <a:pt x="737645" y="3416415"/>
                  </a:lnTo>
                  <a:lnTo>
                    <a:pt x="750366" y="3373572"/>
                  </a:lnTo>
                  <a:lnTo>
                    <a:pt x="762706" y="3328896"/>
                  </a:lnTo>
                  <a:lnTo>
                    <a:pt x="774654" y="3282434"/>
                  </a:lnTo>
                  <a:lnTo>
                    <a:pt x="786199" y="3234237"/>
                  </a:lnTo>
                  <a:lnTo>
                    <a:pt x="797328" y="3184355"/>
                  </a:lnTo>
                  <a:lnTo>
                    <a:pt x="808030" y="3132836"/>
                  </a:lnTo>
                  <a:lnTo>
                    <a:pt x="818292" y="3079731"/>
                  </a:lnTo>
                  <a:lnTo>
                    <a:pt x="828104" y="3025087"/>
                  </a:lnTo>
                  <a:lnTo>
                    <a:pt x="837452" y="2968956"/>
                  </a:lnTo>
                  <a:lnTo>
                    <a:pt x="846326" y="2911386"/>
                  </a:lnTo>
                  <a:lnTo>
                    <a:pt x="854713" y="2852427"/>
                  </a:lnTo>
                  <a:lnTo>
                    <a:pt x="862601" y="2792128"/>
                  </a:lnTo>
                  <a:lnTo>
                    <a:pt x="869979" y="2730539"/>
                  </a:lnTo>
                  <a:lnTo>
                    <a:pt x="876835" y="2667709"/>
                  </a:lnTo>
                  <a:lnTo>
                    <a:pt x="883157" y="2603687"/>
                  </a:lnTo>
                  <a:lnTo>
                    <a:pt x="888933" y="2538523"/>
                  </a:lnTo>
                  <a:lnTo>
                    <a:pt x="894152" y="2472267"/>
                  </a:lnTo>
                  <a:lnTo>
                    <a:pt x="898801" y="2404967"/>
                  </a:lnTo>
                  <a:lnTo>
                    <a:pt x="902868" y="2336673"/>
                  </a:lnTo>
                  <a:lnTo>
                    <a:pt x="906342" y="2267435"/>
                  </a:lnTo>
                  <a:lnTo>
                    <a:pt x="909211" y="2197302"/>
                  </a:lnTo>
                  <a:lnTo>
                    <a:pt x="911463" y="2126324"/>
                  </a:lnTo>
                  <a:lnTo>
                    <a:pt x="913087" y="2054549"/>
                  </a:lnTo>
                  <a:lnTo>
                    <a:pt x="914069" y="1982028"/>
                  </a:lnTo>
                  <a:lnTo>
                    <a:pt x="914400" y="1908810"/>
                  </a:lnTo>
                  <a:lnTo>
                    <a:pt x="914069" y="1835591"/>
                  </a:lnTo>
                  <a:lnTo>
                    <a:pt x="913087" y="1763070"/>
                  </a:lnTo>
                  <a:lnTo>
                    <a:pt x="911463" y="1691295"/>
                  </a:lnTo>
                  <a:lnTo>
                    <a:pt x="909211" y="1620317"/>
                  </a:lnTo>
                  <a:lnTo>
                    <a:pt x="906342" y="1550184"/>
                  </a:lnTo>
                  <a:lnTo>
                    <a:pt x="902868" y="1480946"/>
                  </a:lnTo>
                  <a:lnTo>
                    <a:pt x="898801" y="1412652"/>
                  </a:lnTo>
                  <a:lnTo>
                    <a:pt x="894152" y="1345352"/>
                  </a:lnTo>
                  <a:lnTo>
                    <a:pt x="888933" y="1279096"/>
                  </a:lnTo>
                  <a:lnTo>
                    <a:pt x="883157" y="1213932"/>
                  </a:lnTo>
                  <a:lnTo>
                    <a:pt x="876835" y="1149910"/>
                  </a:lnTo>
                  <a:lnTo>
                    <a:pt x="869979" y="1087080"/>
                  </a:lnTo>
                  <a:lnTo>
                    <a:pt x="862601" y="1025491"/>
                  </a:lnTo>
                  <a:lnTo>
                    <a:pt x="854713" y="965192"/>
                  </a:lnTo>
                  <a:lnTo>
                    <a:pt x="846326" y="906233"/>
                  </a:lnTo>
                  <a:lnTo>
                    <a:pt x="837452" y="848663"/>
                  </a:lnTo>
                  <a:lnTo>
                    <a:pt x="828104" y="792532"/>
                  </a:lnTo>
                  <a:lnTo>
                    <a:pt x="818292" y="737888"/>
                  </a:lnTo>
                  <a:lnTo>
                    <a:pt x="808030" y="684783"/>
                  </a:lnTo>
                  <a:lnTo>
                    <a:pt x="797328" y="633264"/>
                  </a:lnTo>
                  <a:lnTo>
                    <a:pt x="786199" y="583382"/>
                  </a:lnTo>
                  <a:lnTo>
                    <a:pt x="774654" y="535185"/>
                  </a:lnTo>
                  <a:lnTo>
                    <a:pt x="762706" y="488723"/>
                  </a:lnTo>
                  <a:lnTo>
                    <a:pt x="750366" y="444047"/>
                  </a:lnTo>
                  <a:lnTo>
                    <a:pt x="737645" y="401204"/>
                  </a:lnTo>
                  <a:lnTo>
                    <a:pt x="724557" y="360244"/>
                  </a:lnTo>
                  <a:lnTo>
                    <a:pt x="711112" y="321218"/>
                  </a:lnTo>
                  <a:lnTo>
                    <a:pt x="697323" y="284174"/>
                  </a:lnTo>
                  <a:lnTo>
                    <a:pt x="668758" y="216230"/>
                  </a:lnTo>
                  <a:lnTo>
                    <a:pt x="638958" y="156809"/>
                  </a:lnTo>
                  <a:lnTo>
                    <a:pt x="608016" y="106306"/>
                  </a:lnTo>
                  <a:lnTo>
                    <a:pt x="576028" y="65115"/>
                  </a:lnTo>
                  <a:lnTo>
                    <a:pt x="543089" y="33634"/>
                  </a:lnTo>
                  <a:lnTo>
                    <a:pt x="509293" y="122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4" name="object 4"/>
            <p:cNvSpPr/>
            <p:nvPr/>
          </p:nvSpPr>
          <p:spPr>
            <a:xfrm>
              <a:off x="1338072" y="1371600"/>
              <a:ext cx="914400" cy="3817620"/>
            </a:xfrm>
            <a:custGeom>
              <a:avLst/>
              <a:gdLst/>
              <a:ahLst/>
              <a:cxnLst/>
              <a:rect l="l" t="t" r="r" b="b"/>
              <a:pathLst>
                <a:path w="914400" h="3817620">
                  <a:moveTo>
                    <a:pt x="0" y="1908810"/>
                  </a:moveTo>
                  <a:lnTo>
                    <a:pt x="330" y="1835591"/>
                  </a:lnTo>
                  <a:lnTo>
                    <a:pt x="1312" y="1763070"/>
                  </a:lnTo>
                  <a:lnTo>
                    <a:pt x="2936" y="1691295"/>
                  </a:lnTo>
                  <a:lnTo>
                    <a:pt x="5188" y="1620317"/>
                  </a:lnTo>
                  <a:lnTo>
                    <a:pt x="8057" y="1550184"/>
                  </a:lnTo>
                  <a:lnTo>
                    <a:pt x="11531" y="1480946"/>
                  </a:lnTo>
                  <a:lnTo>
                    <a:pt x="15598" y="1412652"/>
                  </a:lnTo>
                  <a:lnTo>
                    <a:pt x="20247" y="1345352"/>
                  </a:lnTo>
                  <a:lnTo>
                    <a:pt x="25466" y="1279096"/>
                  </a:lnTo>
                  <a:lnTo>
                    <a:pt x="31242" y="1213932"/>
                  </a:lnTo>
                  <a:lnTo>
                    <a:pt x="37564" y="1149910"/>
                  </a:lnTo>
                  <a:lnTo>
                    <a:pt x="44420" y="1087080"/>
                  </a:lnTo>
                  <a:lnTo>
                    <a:pt x="51798" y="1025491"/>
                  </a:lnTo>
                  <a:lnTo>
                    <a:pt x="59686" y="965192"/>
                  </a:lnTo>
                  <a:lnTo>
                    <a:pt x="68073" y="906233"/>
                  </a:lnTo>
                  <a:lnTo>
                    <a:pt x="76947" y="848663"/>
                  </a:lnTo>
                  <a:lnTo>
                    <a:pt x="86295" y="792532"/>
                  </a:lnTo>
                  <a:lnTo>
                    <a:pt x="96107" y="737888"/>
                  </a:lnTo>
                  <a:lnTo>
                    <a:pt x="106369" y="684783"/>
                  </a:lnTo>
                  <a:lnTo>
                    <a:pt x="117071" y="633264"/>
                  </a:lnTo>
                  <a:lnTo>
                    <a:pt x="128200" y="583382"/>
                  </a:lnTo>
                  <a:lnTo>
                    <a:pt x="139745" y="535185"/>
                  </a:lnTo>
                  <a:lnTo>
                    <a:pt x="151693" y="488723"/>
                  </a:lnTo>
                  <a:lnTo>
                    <a:pt x="164033" y="444047"/>
                  </a:lnTo>
                  <a:lnTo>
                    <a:pt x="176754" y="401204"/>
                  </a:lnTo>
                  <a:lnTo>
                    <a:pt x="189842" y="360244"/>
                  </a:lnTo>
                  <a:lnTo>
                    <a:pt x="203287" y="321218"/>
                  </a:lnTo>
                  <a:lnTo>
                    <a:pt x="217076" y="284174"/>
                  </a:lnTo>
                  <a:lnTo>
                    <a:pt x="245641" y="216230"/>
                  </a:lnTo>
                  <a:lnTo>
                    <a:pt x="275441" y="156809"/>
                  </a:lnTo>
                  <a:lnTo>
                    <a:pt x="306383" y="106306"/>
                  </a:lnTo>
                  <a:lnTo>
                    <a:pt x="338371" y="65115"/>
                  </a:lnTo>
                  <a:lnTo>
                    <a:pt x="371310" y="33634"/>
                  </a:lnTo>
                  <a:lnTo>
                    <a:pt x="405106" y="12256"/>
                  </a:lnTo>
                  <a:lnTo>
                    <a:pt x="457200" y="0"/>
                  </a:lnTo>
                  <a:lnTo>
                    <a:pt x="474735" y="1378"/>
                  </a:lnTo>
                  <a:lnTo>
                    <a:pt x="526292" y="21657"/>
                  </a:lnTo>
                  <a:lnTo>
                    <a:pt x="559671" y="48136"/>
                  </a:lnTo>
                  <a:lnTo>
                    <a:pt x="592147" y="84522"/>
                  </a:lnTo>
                  <a:lnTo>
                    <a:pt x="623623" y="130418"/>
                  </a:lnTo>
                  <a:lnTo>
                    <a:pt x="654006" y="185430"/>
                  </a:lnTo>
                  <a:lnTo>
                    <a:pt x="683201" y="249162"/>
                  </a:lnTo>
                  <a:lnTo>
                    <a:pt x="711112" y="321218"/>
                  </a:lnTo>
                  <a:lnTo>
                    <a:pt x="724557" y="360244"/>
                  </a:lnTo>
                  <a:lnTo>
                    <a:pt x="737645" y="401204"/>
                  </a:lnTo>
                  <a:lnTo>
                    <a:pt x="750366" y="444047"/>
                  </a:lnTo>
                  <a:lnTo>
                    <a:pt x="762706" y="488723"/>
                  </a:lnTo>
                  <a:lnTo>
                    <a:pt x="774654" y="535185"/>
                  </a:lnTo>
                  <a:lnTo>
                    <a:pt x="786199" y="583382"/>
                  </a:lnTo>
                  <a:lnTo>
                    <a:pt x="797328" y="633264"/>
                  </a:lnTo>
                  <a:lnTo>
                    <a:pt x="808030" y="684783"/>
                  </a:lnTo>
                  <a:lnTo>
                    <a:pt x="818292" y="737888"/>
                  </a:lnTo>
                  <a:lnTo>
                    <a:pt x="828104" y="792532"/>
                  </a:lnTo>
                  <a:lnTo>
                    <a:pt x="837452" y="848663"/>
                  </a:lnTo>
                  <a:lnTo>
                    <a:pt x="846326" y="906233"/>
                  </a:lnTo>
                  <a:lnTo>
                    <a:pt x="854713" y="965192"/>
                  </a:lnTo>
                  <a:lnTo>
                    <a:pt x="862601" y="1025491"/>
                  </a:lnTo>
                  <a:lnTo>
                    <a:pt x="869979" y="1087080"/>
                  </a:lnTo>
                  <a:lnTo>
                    <a:pt x="876835" y="1149910"/>
                  </a:lnTo>
                  <a:lnTo>
                    <a:pt x="883157" y="1213932"/>
                  </a:lnTo>
                  <a:lnTo>
                    <a:pt x="888933" y="1279096"/>
                  </a:lnTo>
                  <a:lnTo>
                    <a:pt x="894152" y="1345352"/>
                  </a:lnTo>
                  <a:lnTo>
                    <a:pt x="898801" y="1412652"/>
                  </a:lnTo>
                  <a:lnTo>
                    <a:pt x="902868" y="1480946"/>
                  </a:lnTo>
                  <a:lnTo>
                    <a:pt x="906342" y="1550184"/>
                  </a:lnTo>
                  <a:lnTo>
                    <a:pt x="909211" y="1620317"/>
                  </a:lnTo>
                  <a:lnTo>
                    <a:pt x="911463" y="1691295"/>
                  </a:lnTo>
                  <a:lnTo>
                    <a:pt x="913087" y="1763070"/>
                  </a:lnTo>
                  <a:lnTo>
                    <a:pt x="914069" y="1835591"/>
                  </a:lnTo>
                  <a:lnTo>
                    <a:pt x="914400" y="1908810"/>
                  </a:lnTo>
                  <a:lnTo>
                    <a:pt x="914069" y="1982028"/>
                  </a:lnTo>
                  <a:lnTo>
                    <a:pt x="913087" y="2054549"/>
                  </a:lnTo>
                  <a:lnTo>
                    <a:pt x="911463" y="2126324"/>
                  </a:lnTo>
                  <a:lnTo>
                    <a:pt x="909211" y="2197302"/>
                  </a:lnTo>
                  <a:lnTo>
                    <a:pt x="906342" y="2267435"/>
                  </a:lnTo>
                  <a:lnTo>
                    <a:pt x="902868" y="2336673"/>
                  </a:lnTo>
                  <a:lnTo>
                    <a:pt x="898801" y="2404967"/>
                  </a:lnTo>
                  <a:lnTo>
                    <a:pt x="894152" y="2472267"/>
                  </a:lnTo>
                  <a:lnTo>
                    <a:pt x="888933" y="2538523"/>
                  </a:lnTo>
                  <a:lnTo>
                    <a:pt x="883157" y="2603687"/>
                  </a:lnTo>
                  <a:lnTo>
                    <a:pt x="876835" y="2667709"/>
                  </a:lnTo>
                  <a:lnTo>
                    <a:pt x="869979" y="2730539"/>
                  </a:lnTo>
                  <a:lnTo>
                    <a:pt x="862601" y="2792128"/>
                  </a:lnTo>
                  <a:lnTo>
                    <a:pt x="854713" y="2852427"/>
                  </a:lnTo>
                  <a:lnTo>
                    <a:pt x="846326" y="2911386"/>
                  </a:lnTo>
                  <a:lnTo>
                    <a:pt x="837452" y="2968956"/>
                  </a:lnTo>
                  <a:lnTo>
                    <a:pt x="828104" y="3025087"/>
                  </a:lnTo>
                  <a:lnTo>
                    <a:pt x="818292" y="3079731"/>
                  </a:lnTo>
                  <a:lnTo>
                    <a:pt x="808030" y="3132836"/>
                  </a:lnTo>
                  <a:lnTo>
                    <a:pt x="797328" y="3184355"/>
                  </a:lnTo>
                  <a:lnTo>
                    <a:pt x="786199" y="3234237"/>
                  </a:lnTo>
                  <a:lnTo>
                    <a:pt x="774654" y="3282434"/>
                  </a:lnTo>
                  <a:lnTo>
                    <a:pt x="762706" y="3328896"/>
                  </a:lnTo>
                  <a:lnTo>
                    <a:pt x="750366" y="3373572"/>
                  </a:lnTo>
                  <a:lnTo>
                    <a:pt x="737645" y="3416415"/>
                  </a:lnTo>
                  <a:lnTo>
                    <a:pt x="724557" y="3457375"/>
                  </a:lnTo>
                  <a:lnTo>
                    <a:pt x="711112" y="3496401"/>
                  </a:lnTo>
                  <a:lnTo>
                    <a:pt x="697323" y="3533445"/>
                  </a:lnTo>
                  <a:lnTo>
                    <a:pt x="668758" y="3601389"/>
                  </a:lnTo>
                  <a:lnTo>
                    <a:pt x="638958" y="3660810"/>
                  </a:lnTo>
                  <a:lnTo>
                    <a:pt x="608016" y="3711313"/>
                  </a:lnTo>
                  <a:lnTo>
                    <a:pt x="576028" y="3752504"/>
                  </a:lnTo>
                  <a:lnTo>
                    <a:pt x="543089" y="3783985"/>
                  </a:lnTo>
                  <a:lnTo>
                    <a:pt x="509293" y="3805363"/>
                  </a:lnTo>
                  <a:lnTo>
                    <a:pt x="457200" y="3817620"/>
                  </a:lnTo>
                  <a:lnTo>
                    <a:pt x="439664" y="3816241"/>
                  </a:lnTo>
                  <a:lnTo>
                    <a:pt x="388107" y="3795962"/>
                  </a:lnTo>
                  <a:lnTo>
                    <a:pt x="354728" y="3769483"/>
                  </a:lnTo>
                  <a:lnTo>
                    <a:pt x="322252" y="3733097"/>
                  </a:lnTo>
                  <a:lnTo>
                    <a:pt x="290776" y="3687201"/>
                  </a:lnTo>
                  <a:lnTo>
                    <a:pt x="260393" y="3632189"/>
                  </a:lnTo>
                  <a:lnTo>
                    <a:pt x="231198" y="3568457"/>
                  </a:lnTo>
                  <a:lnTo>
                    <a:pt x="203287" y="3496401"/>
                  </a:lnTo>
                  <a:lnTo>
                    <a:pt x="189842" y="3457375"/>
                  </a:lnTo>
                  <a:lnTo>
                    <a:pt x="176754" y="3416415"/>
                  </a:lnTo>
                  <a:lnTo>
                    <a:pt x="164033" y="3373572"/>
                  </a:lnTo>
                  <a:lnTo>
                    <a:pt x="151693" y="3328896"/>
                  </a:lnTo>
                  <a:lnTo>
                    <a:pt x="139745" y="3282434"/>
                  </a:lnTo>
                  <a:lnTo>
                    <a:pt x="128200" y="3234237"/>
                  </a:lnTo>
                  <a:lnTo>
                    <a:pt x="117071" y="3184355"/>
                  </a:lnTo>
                  <a:lnTo>
                    <a:pt x="106369" y="3132836"/>
                  </a:lnTo>
                  <a:lnTo>
                    <a:pt x="96107" y="3079731"/>
                  </a:lnTo>
                  <a:lnTo>
                    <a:pt x="86295" y="3025087"/>
                  </a:lnTo>
                  <a:lnTo>
                    <a:pt x="76947" y="2968956"/>
                  </a:lnTo>
                  <a:lnTo>
                    <a:pt x="68073" y="2911386"/>
                  </a:lnTo>
                  <a:lnTo>
                    <a:pt x="59686" y="2852427"/>
                  </a:lnTo>
                  <a:lnTo>
                    <a:pt x="51798" y="2792128"/>
                  </a:lnTo>
                  <a:lnTo>
                    <a:pt x="44420" y="2730539"/>
                  </a:lnTo>
                  <a:lnTo>
                    <a:pt x="37564" y="2667709"/>
                  </a:lnTo>
                  <a:lnTo>
                    <a:pt x="31242" y="2603687"/>
                  </a:lnTo>
                  <a:lnTo>
                    <a:pt x="25466" y="2538523"/>
                  </a:lnTo>
                  <a:lnTo>
                    <a:pt x="20247" y="2472267"/>
                  </a:lnTo>
                  <a:lnTo>
                    <a:pt x="15598" y="2404967"/>
                  </a:lnTo>
                  <a:lnTo>
                    <a:pt x="11531" y="2336673"/>
                  </a:lnTo>
                  <a:lnTo>
                    <a:pt x="8057" y="2267435"/>
                  </a:lnTo>
                  <a:lnTo>
                    <a:pt x="5188" y="2197302"/>
                  </a:lnTo>
                  <a:lnTo>
                    <a:pt x="2936" y="2126324"/>
                  </a:lnTo>
                  <a:lnTo>
                    <a:pt x="1312" y="2054549"/>
                  </a:lnTo>
                  <a:lnTo>
                    <a:pt x="330" y="1982028"/>
                  </a:lnTo>
                  <a:lnTo>
                    <a:pt x="0" y="19088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5" name="object 5"/>
            <p:cNvSpPr/>
            <p:nvPr/>
          </p:nvSpPr>
          <p:spPr>
            <a:xfrm>
              <a:off x="10207752" y="1371600"/>
              <a:ext cx="914400" cy="3817620"/>
            </a:xfrm>
            <a:custGeom>
              <a:avLst/>
              <a:gdLst/>
              <a:ahLst/>
              <a:cxnLst/>
              <a:rect l="l" t="t" r="r" b="b"/>
              <a:pathLst>
                <a:path w="914400" h="3817620">
                  <a:moveTo>
                    <a:pt x="457200" y="0"/>
                  </a:moveTo>
                  <a:lnTo>
                    <a:pt x="405106" y="12256"/>
                  </a:lnTo>
                  <a:lnTo>
                    <a:pt x="371310" y="33634"/>
                  </a:lnTo>
                  <a:lnTo>
                    <a:pt x="338371" y="65115"/>
                  </a:lnTo>
                  <a:lnTo>
                    <a:pt x="306383" y="106306"/>
                  </a:lnTo>
                  <a:lnTo>
                    <a:pt x="275441" y="156809"/>
                  </a:lnTo>
                  <a:lnTo>
                    <a:pt x="245641" y="216230"/>
                  </a:lnTo>
                  <a:lnTo>
                    <a:pt x="217076" y="284174"/>
                  </a:lnTo>
                  <a:lnTo>
                    <a:pt x="203287" y="321218"/>
                  </a:lnTo>
                  <a:lnTo>
                    <a:pt x="189842" y="360244"/>
                  </a:lnTo>
                  <a:lnTo>
                    <a:pt x="176754" y="401204"/>
                  </a:lnTo>
                  <a:lnTo>
                    <a:pt x="164033" y="444047"/>
                  </a:lnTo>
                  <a:lnTo>
                    <a:pt x="151693" y="488723"/>
                  </a:lnTo>
                  <a:lnTo>
                    <a:pt x="139745" y="535185"/>
                  </a:lnTo>
                  <a:lnTo>
                    <a:pt x="128200" y="583382"/>
                  </a:lnTo>
                  <a:lnTo>
                    <a:pt x="117071" y="633264"/>
                  </a:lnTo>
                  <a:lnTo>
                    <a:pt x="106369" y="684783"/>
                  </a:lnTo>
                  <a:lnTo>
                    <a:pt x="96107" y="737888"/>
                  </a:lnTo>
                  <a:lnTo>
                    <a:pt x="86295" y="792532"/>
                  </a:lnTo>
                  <a:lnTo>
                    <a:pt x="76947" y="848663"/>
                  </a:lnTo>
                  <a:lnTo>
                    <a:pt x="68073" y="906233"/>
                  </a:lnTo>
                  <a:lnTo>
                    <a:pt x="59686" y="965192"/>
                  </a:lnTo>
                  <a:lnTo>
                    <a:pt x="51798" y="1025491"/>
                  </a:lnTo>
                  <a:lnTo>
                    <a:pt x="44420" y="1087080"/>
                  </a:lnTo>
                  <a:lnTo>
                    <a:pt x="37564" y="1149910"/>
                  </a:lnTo>
                  <a:lnTo>
                    <a:pt x="31242" y="1213932"/>
                  </a:lnTo>
                  <a:lnTo>
                    <a:pt x="25466" y="1279096"/>
                  </a:lnTo>
                  <a:lnTo>
                    <a:pt x="20247" y="1345352"/>
                  </a:lnTo>
                  <a:lnTo>
                    <a:pt x="15598" y="1412652"/>
                  </a:lnTo>
                  <a:lnTo>
                    <a:pt x="11531" y="1480946"/>
                  </a:lnTo>
                  <a:lnTo>
                    <a:pt x="8057" y="1550184"/>
                  </a:lnTo>
                  <a:lnTo>
                    <a:pt x="5188" y="1620317"/>
                  </a:lnTo>
                  <a:lnTo>
                    <a:pt x="2936" y="1691295"/>
                  </a:lnTo>
                  <a:lnTo>
                    <a:pt x="1312" y="1763070"/>
                  </a:lnTo>
                  <a:lnTo>
                    <a:pt x="330" y="1835591"/>
                  </a:lnTo>
                  <a:lnTo>
                    <a:pt x="0" y="1908810"/>
                  </a:lnTo>
                  <a:lnTo>
                    <a:pt x="330" y="1982028"/>
                  </a:lnTo>
                  <a:lnTo>
                    <a:pt x="1312" y="2054549"/>
                  </a:lnTo>
                  <a:lnTo>
                    <a:pt x="2936" y="2126324"/>
                  </a:lnTo>
                  <a:lnTo>
                    <a:pt x="5188" y="2197302"/>
                  </a:lnTo>
                  <a:lnTo>
                    <a:pt x="8057" y="2267435"/>
                  </a:lnTo>
                  <a:lnTo>
                    <a:pt x="11531" y="2336673"/>
                  </a:lnTo>
                  <a:lnTo>
                    <a:pt x="15598" y="2404967"/>
                  </a:lnTo>
                  <a:lnTo>
                    <a:pt x="20247" y="2472267"/>
                  </a:lnTo>
                  <a:lnTo>
                    <a:pt x="25466" y="2538523"/>
                  </a:lnTo>
                  <a:lnTo>
                    <a:pt x="31242" y="2603687"/>
                  </a:lnTo>
                  <a:lnTo>
                    <a:pt x="37564" y="2667709"/>
                  </a:lnTo>
                  <a:lnTo>
                    <a:pt x="44420" y="2730539"/>
                  </a:lnTo>
                  <a:lnTo>
                    <a:pt x="51798" y="2792128"/>
                  </a:lnTo>
                  <a:lnTo>
                    <a:pt x="59686" y="2852427"/>
                  </a:lnTo>
                  <a:lnTo>
                    <a:pt x="68073" y="2911386"/>
                  </a:lnTo>
                  <a:lnTo>
                    <a:pt x="76947" y="2968956"/>
                  </a:lnTo>
                  <a:lnTo>
                    <a:pt x="86295" y="3025087"/>
                  </a:lnTo>
                  <a:lnTo>
                    <a:pt x="96107" y="3079731"/>
                  </a:lnTo>
                  <a:lnTo>
                    <a:pt x="106369" y="3132836"/>
                  </a:lnTo>
                  <a:lnTo>
                    <a:pt x="117071" y="3184355"/>
                  </a:lnTo>
                  <a:lnTo>
                    <a:pt x="128200" y="3234237"/>
                  </a:lnTo>
                  <a:lnTo>
                    <a:pt x="139745" y="3282434"/>
                  </a:lnTo>
                  <a:lnTo>
                    <a:pt x="151693" y="3328896"/>
                  </a:lnTo>
                  <a:lnTo>
                    <a:pt x="164033" y="3373572"/>
                  </a:lnTo>
                  <a:lnTo>
                    <a:pt x="176754" y="3416415"/>
                  </a:lnTo>
                  <a:lnTo>
                    <a:pt x="189842" y="3457375"/>
                  </a:lnTo>
                  <a:lnTo>
                    <a:pt x="203287" y="3496401"/>
                  </a:lnTo>
                  <a:lnTo>
                    <a:pt x="217076" y="3533445"/>
                  </a:lnTo>
                  <a:lnTo>
                    <a:pt x="245641" y="3601389"/>
                  </a:lnTo>
                  <a:lnTo>
                    <a:pt x="275441" y="3660810"/>
                  </a:lnTo>
                  <a:lnTo>
                    <a:pt x="306383" y="3711313"/>
                  </a:lnTo>
                  <a:lnTo>
                    <a:pt x="338371" y="3752504"/>
                  </a:lnTo>
                  <a:lnTo>
                    <a:pt x="371310" y="3783985"/>
                  </a:lnTo>
                  <a:lnTo>
                    <a:pt x="405106" y="3805363"/>
                  </a:lnTo>
                  <a:lnTo>
                    <a:pt x="457200" y="3817620"/>
                  </a:lnTo>
                  <a:lnTo>
                    <a:pt x="474735" y="3816241"/>
                  </a:lnTo>
                  <a:lnTo>
                    <a:pt x="526292" y="3795962"/>
                  </a:lnTo>
                  <a:lnTo>
                    <a:pt x="559671" y="3769483"/>
                  </a:lnTo>
                  <a:lnTo>
                    <a:pt x="592147" y="3733097"/>
                  </a:lnTo>
                  <a:lnTo>
                    <a:pt x="623623" y="3687201"/>
                  </a:lnTo>
                  <a:lnTo>
                    <a:pt x="654006" y="3632189"/>
                  </a:lnTo>
                  <a:lnTo>
                    <a:pt x="683201" y="3568457"/>
                  </a:lnTo>
                  <a:lnTo>
                    <a:pt x="711112" y="3496401"/>
                  </a:lnTo>
                  <a:lnTo>
                    <a:pt x="724557" y="3457375"/>
                  </a:lnTo>
                  <a:lnTo>
                    <a:pt x="737645" y="3416415"/>
                  </a:lnTo>
                  <a:lnTo>
                    <a:pt x="750366" y="3373572"/>
                  </a:lnTo>
                  <a:lnTo>
                    <a:pt x="762706" y="3328896"/>
                  </a:lnTo>
                  <a:lnTo>
                    <a:pt x="774654" y="3282434"/>
                  </a:lnTo>
                  <a:lnTo>
                    <a:pt x="786199" y="3234237"/>
                  </a:lnTo>
                  <a:lnTo>
                    <a:pt x="797328" y="3184355"/>
                  </a:lnTo>
                  <a:lnTo>
                    <a:pt x="808030" y="3132836"/>
                  </a:lnTo>
                  <a:lnTo>
                    <a:pt x="818292" y="3079731"/>
                  </a:lnTo>
                  <a:lnTo>
                    <a:pt x="828104" y="3025087"/>
                  </a:lnTo>
                  <a:lnTo>
                    <a:pt x="837452" y="2968956"/>
                  </a:lnTo>
                  <a:lnTo>
                    <a:pt x="846326" y="2911386"/>
                  </a:lnTo>
                  <a:lnTo>
                    <a:pt x="854713" y="2852427"/>
                  </a:lnTo>
                  <a:lnTo>
                    <a:pt x="862601" y="2792128"/>
                  </a:lnTo>
                  <a:lnTo>
                    <a:pt x="869979" y="2730539"/>
                  </a:lnTo>
                  <a:lnTo>
                    <a:pt x="876835" y="2667709"/>
                  </a:lnTo>
                  <a:lnTo>
                    <a:pt x="883157" y="2603687"/>
                  </a:lnTo>
                  <a:lnTo>
                    <a:pt x="888933" y="2538523"/>
                  </a:lnTo>
                  <a:lnTo>
                    <a:pt x="894152" y="2472267"/>
                  </a:lnTo>
                  <a:lnTo>
                    <a:pt x="898801" y="2404967"/>
                  </a:lnTo>
                  <a:lnTo>
                    <a:pt x="902868" y="2336673"/>
                  </a:lnTo>
                  <a:lnTo>
                    <a:pt x="906342" y="2267435"/>
                  </a:lnTo>
                  <a:lnTo>
                    <a:pt x="909211" y="2197302"/>
                  </a:lnTo>
                  <a:lnTo>
                    <a:pt x="911463" y="2126324"/>
                  </a:lnTo>
                  <a:lnTo>
                    <a:pt x="913087" y="2054549"/>
                  </a:lnTo>
                  <a:lnTo>
                    <a:pt x="914069" y="1982028"/>
                  </a:lnTo>
                  <a:lnTo>
                    <a:pt x="914400" y="1908810"/>
                  </a:lnTo>
                  <a:lnTo>
                    <a:pt x="914069" y="1835591"/>
                  </a:lnTo>
                  <a:lnTo>
                    <a:pt x="913087" y="1763070"/>
                  </a:lnTo>
                  <a:lnTo>
                    <a:pt x="911463" y="1691295"/>
                  </a:lnTo>
                  <a:lnTo>
                    <a:pt x="909211" y="1620317"/>
                  </a:lnTo>
                  <a:lnTo>
                    <a:pt x="906342" y="1550184"/>
                  </a:lnTo>
                  <a:lnTo>
                    <a:pt x="902868" y="1480946"/>
                  </a:lnTo>
                  <a:lnTo>
                    <a:pt x="898801" y="1412652"/>
                  </a:lnTo>
                  <a:lnTo>
                    <a:pt x="894152" y="1345352"/>
                  </a:lnTo>
                  <a:lnTo>
                    <a:pt x="888933" y="1279096"/>
                  </a:lnTo>
                  <a:lnTo>
                    <a:pt x="883157" y="1213932"/>
                  </a:lnTo>
                  <a:lnTo>
                    <a:pt x="876835" y="1149910"/>
                  </a:lnTo>
                  <a:lnTo>
                    <a:pt x="869979" y="1087080"/>
                  </a:lnTo>
                  <a:lnTo>
                    <a:pt x="862601" y="1025491"/>
                  </a:lnTo>
                  <a:lnTo>
                    <a:pt x="854713" y="965192"/>
                  </a:lnTo>
                  <a:lnTo>
                    <a:pt x="846326" y="906233"/>
                  </a:lnTo>
                  <a:lnTo>
                    <a:pt x="837452" y="848663"/>
                  </a:lnTo>
                  <a:lnTo>
                    <a:pt x="828104" y="792532"/>
                  </a:lnTo>
                  <a:lnTo>
                    <a:pt x="818292" y="737888"/>
                  </a:lnTo>
                  <a:lnTo>
                    <a:pt x="808030" y="684783"/>
                  </a:lnTo>
                  <a:lnTo>
                    <a:pt x="797328" y="633264"/>
                  </a:lnTo>
                  <a:lnTo>
                    <a:pt x="786199" y="583382"/>
                  </a:lnTo>
                  <a:lnTo>
                    <a:pt x="774654" y="535185"/>
                  </a:lnTo>
                  <a:lnTo>
                    <a:pt x="762706" y="488723"/>
                  </a:lnTo>
                  <a:lnTo>
                    <a:pt x="750366" y="444047"/>
                  </a:lnTo>
                  <a:lnTo>
                    <a:pt x="737645" y="401204"/>
                  </a:lnTo>
                  <a:lnTo>
                    <a:pt x="724557" y="360244"/>
                  </a:lnTo>
                  <a:lnTo>
                    <a:pt x="711112" y="321218"/>
                  </a:lnTo>
                  <a:lnTo>
                    <a:pt x="697323" y="284174"/>
                  </a:lnTo>
                  <a:lnTo>
                    <a:pt x="668758" y="216230"/>
                  </a:lnTo>
                  <a:lnTo>
                    <a:pt x="638958" y="156809"/>
                  </a:lnTo>
                  <a:lnTo>
                    <a:pt x="608016" y="106306"/>
                  </a:lnTo>
                  <a:lnTo>
                    <a:pt x="576028" y="65115"/>
                  </a:lnTo>
                  <a:lnTo>
                    <a:pt x="543089" y="33634"/>
                  </a:lnTo>
                  <a:lnTo>
                    <a:pt x="509293" y="122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6" name="object 6"/>
            <p:cNvSpPr/>
            <p:nvPr/>
          </p:nvSpPr>
          <p:spPr>
            <a:xfrm>
              <a:off x="10207752" y="1371600"/>
              <a:ext cx="914400" cy="3817620"/>
            </a:xfrm>
            <a:custGeom>
              <a:avLst/>
              <a:gdLst/>
              <a:ahLst/>
              <a:cxnLst/>
              <a:rect l="l" t="t" r="r" b="b"/>
              <a:pathLst>
                <a:path w="914400" h="3817620">
                  <a:moveTo>
                    <a:pt x="0" y="1908810"/>
                  </a:moveTo>
                  <a:lnTo>
                    <a:pt x="330" y="1835591"/>
                  </a:lnTo>
                  <a:lnTo>
                    <a:pt x="1312" y="1763070"/>
                  </a:lnTo>
                  <a:lnTo>
                    <a:pt x="2936" y="1691295"/>
                  </a:lnTo>
                  <a:lnTo>
                    <a:pt x="5188" y="1620317"/>
                  </a:lnTo>
                  <a:lnTo>
                    <a:pt x="8057" y="1550184"/>
                  </a:lnTo>
                  <a:lnTo>
                    <a:pt x="11531" y="1480946"/>
                  </a:lnTo>
                  <a:lnTo>
                    <a:pt x="15598" y="1412652"/>
                  </a:lnTo>
                  <a:lnTo>
                    <a:pt x="20247" y="1345352"/>
                  </a:lnTo>
                  <a:lnTo>
                    <a:pt x="25466" y="1279096"/>
                  </a:lnTo>
                  <a:lnTo>
                    <a:pt x="31242" y="1213932"/>
                  </a:lnTo>
                  <a:lnTo>
                    <a:pt x="37564" y="1149910"/>
                  </a:lnTo>
                  <a:lnTo>
                    <a:pt x="44420" y="1087080"/>
                  </a:lnTo>
                  <a:lnTo>
                    <a:pt x="51798" y="1025491"/>
                  </a:lnTo>
                  <a:lnTo>
                    <a:pt x="59686" y="965192"/>
                  </a:lnTo>
                  <a:lnTo>
                    <a:pt x="68073" y="906233"/>
                  </a:lnTo>
                  <a:lnTo>
                    <a:pt x="76947" y="848663"/>
                  </a:lnTo>
                  <a:lnTo>
                    <a:pt x="86295" y="792532"/>
                  </a:lnTo>
                  <a:lnTo>
                    <a:pt x="96107" y="737888"/>
                  </a:lnTo>
                  <a:lnTo>
                    <a:pt x="106369" y="684783"/>
                  </a:lnTo>
                  <a:lnTo>
                    <a:pt x="117071" y="633264"/>
                  </a:lnTo>
                  <a:lnTo>
                    <a:pt x="128200" y="583382"/>
                  </a:lnTo>
                  <a:lnTo>
                    <a:pt x="139745" y="535185"/>
                  </a:lnTo>
                  <a:lnTo>
                    <a:pt x="151693" y="488723"/>
                  </a:lnTo>
                  <a:lnTo>
                    <a:pt x="164033" y="444047"/>
                  </a:lnTo>
                  <a:lnTo>
                    <a:pt x="176754" y="401204"/>
                  </a:lnTo>
                  <a:lnTo>
                    <a:pt x="189842" y="360244"/>
                  </a:lnTo>
                  <a:lnTo>
                    <a:pt x="203287" y="321218"/>
                  </a:lnTo>
                  <a:lnTo>
                    <a:pt x="217076" y="284174"/>
                  </a:lnTo>
                  <a:lnTo>
                    <a:pt x="245641" y="216230"/>
                  </a:lnTo>
                  <a:lnTo>
                    <a:pt x="275441" y="156809"/>
                  </a:lnTo>
                  <a:lnTo>
                    <a:pt x="306383" y="106306"/>
                  </a:lnTo>
                  <a:lnTo>
                    <a:pt x="338371" y="65115"/>
                  </a:lnTo>
                  <a:lnTo>
                    <a:pt x="371310" y="33634"/>
                  </a:lnTo>
                  <a:lnTo>
                    <a:pt x="405106" y="12256"/>
                  </a:lnTo>
                  <a:lnTo>
                    <a:pt x="457200" y="0"/>
                  </a:lnTo>
                  <a:lnTo>
                    <a:pt x="474735" y="1378"/>
                  </a:lnTo>
                  <a:lnTo>
                    <a:pt x="526292" y="21657"/>
                  </a:lnTo>
                  <a:lnTo>
                    <a:pt x="559671" y="48136"/>
                  </a:lnTo>
                  <a:lnTo>
                    <a:pt x="592147" y="84522"/>
                  </a:lnTo>
                  <a:lnTo>
                    <a:pt x="623623" y="130418"/>
                  </a:lnTo>
                  <a:lnTo>
                    <a:pt x="654006" y="185430"/>
                  </a:lnTo>
                  <a:lnTo>
                    <a:pt x="683201" y="249162"/>
                  </a:lnTo>
                  <a:lnTo>
                    <a:pt x="711112" y="321218"/>
                  </a:lnTo>
                  <a:lnTo>
                    <a:pt x="724557" y="360244"/>
                  </a:lnTo>
                  <a:lnTo>
                    <a:pt x="737645" y="401204"/>
                  </a:lnTo>
                  <a:lnTo>
                    <a:pt x="750366" y="444047"/>
                  </a:lnTo>
                  <a:lnTo>
                    <a:pt x="762706" y="488723"/>
                  </a:lnTo>
                  <a:lnTo>
                    <a:pt x="774654" y="535185"/>
                  </a:lnTo>
                  <a:lnTo>
                    <a:pt x="786199" y="583382"/>
                  </a:lnTo>
                  <a:lnTo>
                    <a:pt x="797328" y="633264"/>
                  </a:lnTo>
                  <a:lnTo>
                    <a:pt x="808030" y="684783"/>
                  </a:lnTo>
                  <a:lnTo>
                    <a:pt x="818292" y="737888"/>
                  </a:lnTo>
                  <a:lnTo>
                    <a:pt x="828104" y="792532"/>
                  </a:lnTo>
                  <a:lnTo>
                    <a:pt x="837452" y="848663"/>
                  </a:lnTo>
                  <a:lnTo>
                    <a:pt x="846326" y="906233"/>
                  </a:lnTo>
                  <a:lnTo>
                    <a:pt x="854713" y="965192"/>
                  </a:lnTo>
                  <a:lnTo>
                    <a:pt x="862601" y="1025491"/>
                  </a:lnTo>
                  <a:lnTo>
                    <a:pt x="869979" y="1087080"/>
                  </a:lnTo>
                  <a:lnTo>
                    <a:pt x="876835" y="1149910"/>
                  </a:lnTo>
                  <a:lnTo>
                    <a:pt x="883157" y="1213932"/>
                  </a:lnTo>
                  <a:lnTo>
                    <a:pt x="888933" y="1279096"/>
                  </a:lnTo>
                  <a:lnTo>
                    <a:pt x="894152" y="1345352"/>
                  </a:lnTo>
                  <a:lnTo>
                    <a:pt x="898801" y="1412652"/>
                  </a:lnTo>
                  <a:lnTo>
                    <a:pt x="902868" y="1480946"/>
                  </a:lnTo>
                  <a:lnTo>
                    <a:pt x="906342" y="1550184"/>
                  </a:lnTo>
                  <a:lnTo>
                    <a:pt x="909211" y="1620317"/>
                  </a:lnTo>
                  <a:lnTo>
                    <a:pt x="911463" y="1691295"/>
                  </a:lnTo>
                  <a:lnTo>
                    <a:pt x="913087" y="1763070"/>
                  </a:lnTo>
                  <a:lnTo>
                    <a:pt x="914069" y="1835591"/>
                  </a:lnTo>
                  <a:lnTo>
                    <a:pt x="914400" y="1908810"/>
                  </a:lnTo>
                  <a:lnTo>
                    <a:pt x="914069" y="1982028"/>
                  </a:lnTo>
                  <a:lnTo>
                    <a:pt x="913087" y="2054549"/>
                  </a:lnTo>
                  <a:lnTo>
                    <a:pt x="911463" y="2126324"/>
                  </a:lnTo>
                  <a:lnTo>
                    <a:pt x="909211" y="2197302"/>
                  </a:lnTo>
                  <a:lnTo>
                    <a:pt x="906342" y="2267435"/>
                  </a:lnTo>
                  <a:lnTo>
                    <a:pt x="902868" y="2336673"/>
                  </a:lnTo>
                  <a:lnTo>
                    <a:pt x="898801" y="2404967"/>
                  </a:lnTo>
                  <a:lnTo>
                    <a:pt x="894152" y="2472267"/>
                  </a:lnTo>
                  <a:lnTo>
                    <a:pt x="888933" y="2538523"/>
                  </a:lnTo>
                  <a:lnTo>
                    <a:pt x="883157" y="2603687"/>
                  </a:lnTo>
                  <a:lnTo>
                    <a:pt x="876835" y="2667709"/>
                  </a:lnTo>
                  <a:lnTo>
                    <a:pt x="869979" y="2730539"/>
                  </a:lnTo>
                  <a:lnTo>
                    <a:pt x="862601" y="2792128"/>
                  </a:lnTo>
                  <a:lnTo>
                    <a:pt x="854713" y="2852427"/>
                  </a:lnTo>
                  <a:lnTo>
                    <a:pt x="846326" y="2911386"/>
                  </a:lnTo>
                  <a:lnTo>
                    <a:pt x="837452" y="2968956"/>
                  </a:lnTo>
                  <a:lnTo>
                    <a:pt x="828104" y="3025087"/>
                  </a:lnTo>
                  <a:lnTo>
                    <a:pt x="818292" y="3079731"/>
                  </a:lnTo>
                  <a:lnTo>
                    <a:pt x="808030" y="3132836"/>
                  </a:lnTo>
                  <a:lnTo>
                    <a:pt x="797328" y="3184355"/>
                  </a:lnTo>
                  <a:lnTo>
                    <a:pt x="786199" y="3234237"/>
                  </a:lnTo>
                  <a:lnTo>
                    <a:pt x="774654" y="3282434"/>
                  </a:lnTo>
                  <a:lnTo>
                    <a:pt x="762706" y="3328896"/>
                  </a:lnTo>
                  <a:lnTo>
                    <a:pt x="750366" y="3373572"/>
                  </a:lnTo>
                  <a:lnTo>
                    <a:pt x="737645" y="3416415"/>
                  </a:lnTo>
                  <a:lnTo>
                    <a:pt x="724557" y="3457375"/>
                  </a:lnTo>
                  <a:lnTo>
                    <a:pt x="711112" y="3496401"/>
                  </a:lnTo>
                  <a:lnTo>
                    <a:pt x="697323" y="3533445"/>
                  </a:lnTo>
                  <a:lnTo>
                    <a:pt x="668758" y="3601389"/>
                  </a:lnTo>
                  <a:lnTo>
                    <a:pt x="638958" y="3660810"/>
                  </a:lnTo>
                  <a:lnTo>
                    <a:pt x="608016" y="3711313"/>
                  </a:lnTo>
                  <a:lnTo>
                    <a:pt x="576028" y="3752504"/>
                  </a:lnTo>
                  <a:lnTo>
                    <a:pt x="543089" y="3783985"/>
                  </a:lnTo>
                  <a:lnTo>
                    <a:pt x="509293" y="3805363"/>
                  </a:lnTo>
                  <a:lnTo>
                    <a:pt x="457200" y="3817620"/>
                  </a:lnTo>
                  <a:lnTo>
                    <a:pt x="439664" y="3816241"/>
                  </a:lnTo>
                  <a:lnTo>
                    <a:pt x="388107" y="3795962"/>
                  </a:lnTo>
                  <a:lnTo>
                    <a:pt x="354728" y="3769483"/>
                  </a:lnTo>
                  <a:lnTo>
                    <a:pt x="322252" y="3733097"/>
                  </a:lnTo>
                  <a:lnTo>
                    <a:pt x="290776" y="3687201"/>
                  </a:lnTo>
                  <a:lnTo>
                    <a:pt x="260393" y="3632189"/>
                  </a:lnTo>
                  <a:lnTo>
                    <a:pt x="231198" y="3568457"/>
                  </a:lnTo>
                  <a:lnTo>
                    <a:pt x="203287" y="3496401"/>
                  </a:lnTo>
                  <a:lnTo>
                    <a:pt x="189842" y="3457375"/>
                  </a:lnTo>
                  <a:lnTo>
                    <a:pt x="176754" y="3416415"/>
                  </a:lnTo>
                  <a:lnTo>
                    <a:pt x="164033" y="3373572"/>
                  </a:lnTo>
                  <a:lnTo>
                    <a:pt x="151693" y="3328896"/>
                  </a:lnTo>
                  <a:lnTo>
                    <a:pt x="139745" y="3282434"/>
                  </a:lnTo>
                  <a:lnTo>
                    <a:pt x="128200" y="3234237"/>
                  </a:lnTo>
                  <a:lnTo>
                    <a:pt x="117071" y="3184355"/>
                  </a:lnTo>
                  <a:lnTo>
                    <a:pt x="106369" y="3132836"/>
                  </a:lnTo>
                  <a:lnTo>
                    <a:pt x="96107" y="3079731"/>
                  </a:lnTo>
                  <a:lnTo>
                    <a:pt x="86295" y="3025087"/>
                  </a:lnTo>
                  <a:lnTo>
                    <a:pt x="76947" y="2968956"/>
                  </a:lnTo>
                  <a:lnTo>
                    <a:pt x="68073" y="2911386"/>
                  </a:lnTo>
                  <a:lnTo>
                    <a:pt x="59686" y="2852427"/>
                  </a:lnTo>
                  <a:lnTo>
                    <a:pt x="51798" y="2792128"/>
                  </a:lnTo>
                  <a:lnTo>
                    <a:pt x="44420" y="2730539"/>
                  </a:lnTo>
                  <a:lnTo>
                    <a:pt x="37564" y="2667709"/>
                  </a:lnTo>
                  <a:lnTo>
                    <a:pt x="31242" y="2603687"/>
                  </a:lnTo>
                  <a:lnTo>
                    <a:pt x="25466" y="2538523"/>
                  </a:lnTo>
                  <a:lnTo>
                    <a:pt x="20247" y="2472267"/>
                  </a:lnTo>
                  <a:lnTo>
                    <a:pt x="15598" y="2404967"/>
                  </a:lnTo>
                  <a:lnTo>
                    <a:pt x="11531" y="2336673"/>
                  </a:lnTo>
                  <a:lnTo>
                    <a:pt x="8057" y="2267435"/>
                  </a:lnTo>
                  <a:lnTo>
                    <a:pt x="5188" y="2197302"/>
                  </a:lnTo>
                  <a:lnTo>
                    <a:pt x="2936" y="2126324"/>
                  </a:lnTo>
                  <a:lnTo>
                    <a:pt x="1312" y="2054549"/>
                  </a:lnTo>
                  <a:lnTo>
                    <a:pt x="330" y="1982028"/>
                  </a:lnTo>
                  <a:lnTo>
                    <a:pt x="0" y="19088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93653" y="2028025"/>
            <a:ext cx="210979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D1  D2  D3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4921" y="1023938"/>
            <a:ext cx="695325" cy="2872740"/>
            <a:chOff x="5766561" y="1365250"/>
            <a:chExt cx="927100" cy="3830320"/>
          </a:xfrm>
        </p:grpSpPr>
        <p:sp>
          <p:nvSpPr>
            <p:cNvPr id="9" name="object 9"/>
            <p:cNvSpPr/>
            <p:nvPr/>
          </p:nvSpPr>
          <p:spPr>
            <a:xfrm>
              <a:off x="5772911" y="1371600"/>
              <a:ext cx="914400" cy="3817620"/>
            </a:xfrm>
            <a:custGeom>
              <a:avLst/>
              <a:gdLst/>
              <a:ahLst/>
              <a:cxnLst/>
              <a:rect l="l" t="t" r="r" b="b"/>
              <a:pathLst>
                <a:path w="914400" h="3817620">
                  <a:moveTo>
                    <a:pt x="457200" y="0"/>
                  </a:moveTo>
                  <a:lnTo>
                    <a:pt x="405106" y="12256"/>
                  </a:lnTo>
                  <a:lnTo>
                    <a:pt x="371310" y="33634"/>
                  </a:lnTo>
                  <a:lnTo>
                    <a:pt x="338371" y="65115"/>
                  </a:lnTo>
                  <a:lnTo>
                    <a:pt x="306383" y="106306"/>
                  </a:lnTo>
                  <a:lnTo>
                    <a:pt x="275441" y="156809"/>
                  </a:lnTo>
                  <a:lnTo>
                    <a:pt x="245641" y="216230"/>
                  </a:lnTo>
                  <a:lnTo>
                    <a:pt x="217076" y="284174"/>
                  </a:lnTo>
                  <a:lnTo>
                    <a:pt x="203287" y="321218"/>
                  </a:lnTo>
                  <a:lnTo>
                    <a:pt x="189842" y="360244"/>
                  </a:lnTo>
                  <a:lnTo>
                    <a:pt x="176754" y="401204"/>
                  </a:lnTo>
                  <a:lnTo>
                    <a:pt x="164033" y="444047"/>
                  </a:lnTo>
                  <a:lnTo>
                    <a:pt x="151693" y="488723"/>
                  </a:lnTo>
                  <a:lnTo>
                    <a:pt x="139745" y="535185"/>
                  </a:lnTo>
                  <a:lnTo>
                    <a:pt x="128200" y="583382"/>
                  </a:lnTo>
                  <a:lnTo>
                    <a:pt x="117071" y="633264"/>
                  </a:lnTo>
                  <a:lnTo>
                    <a:pt x="106369" y="684783"/>
                  </a:lnTo>
                  <a:lnTo>
                    <a:pt x="96107" y="737888"/>
                  </a:lnTo>
                  <a:lnTo>
                    <a:pt x="86295" y="792532"/>
                  </a:lnTo>
                  <a:lnTo>
                    <a:pt x="76947" y="848663"/>
                  </a:lnTo>
                  <a:lnTo>
                    <a:pt x="68073" y="906233"/>
                  </a:lnTo>
                  <a:lnTo>
                    <a:pt x="59686" y="965192"/>
                  </a:lnTo>
                  <a:lnTo>
                    <a:pt x="51798" y="1025491"/>
                  </a:lnTo>
                  <a:lnTo>
                    <a:pt x="44420" y="1087080"/>
                  </a:lnTo>
                  <a:lnTo>
                    <a:pt x="37564" y="1149910"/>
                  </a:lnTo>
                  <a:lnTo>
                    <a:pt x="31242" y="1213932"/>
                  </a:lnTo>
                  <a:lnTo>
                    <a:pt x="25466" y="1279096"/>
                  </a:lnTo>
                  <a:lnTo>
                    <a:pt x="20247" y="1345352"/>
                  </a:lnTo>
                  <a:lnTo>
                    <a:pt x="15598" y="1412652"/>
                  </a:lnTo>
                  <a:lnTo>
                    <a:pt x="11531" y="1480946"/>
                  </a:lnTo>
                  <a:lnTo>
                    <a:pt x="8057" y="1550184"/>
                  </a:lnTo>
                  <a:lnTo>
                    <a:pt x="5188" y="1620317"/>
                  </a:lnTo>
                  <a:lnTo>
                    <a:pt x="2936" y="1691295"/>
                  </a:lnTo>
                  <a:lnTo>
                    <a:pt x="1312" y="1763070"/>
                  </a:lnTo>
                  <a:lnTo>
                    <a:pt x="330" y="1835591"/>
                  </a:lnTo>
                  <a:lnTo>
                    <a:pt x="0" y="1908810"/>
                  </a:lnTo>
                  <a:lnTo>
                    <a:pt x="330" y="1982028"/>
                  </a:lnTo>
                  <a:lnTo>
                    <a:pt x="1312" y="2054549"/>
                  </a:lnTo>
                  <a:lnTo>
                    <a:pt x="2936" y="2126324"/>
                  </a:lnTo>
                  <a:lnTo>
                    <a:pt x="5188" y="2197302"/>
                  </a:lnTo>
                  <a:lnTo>
                    <a:pt x="8057" y="2267435"/>
                  </a:lnTo>
                  <a:lnTo>
                    <a:pt x="11531" y="2336673"/>
                  </a:lnTo>
                  <a:lnTo>
                    <a:pt x="15598" y="2404967"/>
                  </a:lnTo>
                  <a:lnTo>
                    <a:pt x="20247" y="2472267"/>
                  </a:lnTo>
                  <a:lnTo>
                    <a:pt x="25466" y="2538523"/>
                  </a:lnTo>
                  <a:lnTo>
                    <a:pt x="31242" y="2603687"/>
                  </a:lnTo>
                  <a:lnTo>
                    <a:pt x="37564" y="2667709"/>
                  </a:lnTo>
                  <a:lnTo>
                    <a:pt x="44420" y="2730539"/>
                  </a:lnTo>
                  <a:lnTo>
                    <a:pt x="51798" y="2792128"/>
                  </a:lnTo>
                  <a:lnTo>
                    <a:pt x="59686" y="2852427"/>
                  </a:lnTo>
                  <a:lnTo>
                    <a:pt x="68073" y="2911386"/>
                  </a:lnTo>
                  <a:lnTo>
                    <a:pt x="76947" y="2968956"/>
                  </a:lnTo>
                  <a:lnTo>
                    <a:pt x="86295" y="3025087"/>
                  </a:lnTo>
                  <a:lnTo>
                    <a:pt x="96107" y="3079731"/>
                  </a:lnTo>
                  <a:lnTo>
                    <a:pt x="106369" y="3132836"/>
                  </a:lnTo>
                  <a:lnTo>
                    <a:pt x="117071" y="3184355"/>
                  </a:lnTo>
                  <a:lnTo>
                    <a:pt x="128200" y="3234237"/>
                  </a:lnTo>
                  <a:lnTo>
                    <a:pt x="139745" y="3282434"/>
                  </a:lnTo>
                  <a:lnTo>
                    <a:pt x="151693" y="3328896"/>
                  </a:lnTo>
                  <a:lnTo>
                    <a:pt x="164033" y="3373572"/>
                  </a:lnTo>
                  <a:lnTo>
                    <a:pt x="176754" y="3416415"/>
                  </a:lnTo>
                  <a:lnTo>
                    <a:pt x="189842" y="3457375"/>
                  </a:lnTo>
                  <a:lnTo>
                    <a:pt x="203287" y="3496401"/>
                  </a:lnTo>
                  <a:lnTo>
                    <a:pt x="217076" y="3533445"/>
                  </a:lnTo>
                  <a:lnTo>
                    <a:pt x="245641" y="3601389"/>
                  </a:lnTo>
                  <a:lnTo>
                    <a:pt x="275441" y="3660810"/>
                  </a:lnTo>
                  <a:lnTo>
                    <a:pt x="306383" y="3711313"/>
                  </a:lnTo>
                  <a:lnTo>
                    <a:pt x="338371" y="3752504"/>
                  </a:lnTo>
                  <a:lnTo>
                    <a:pt x="371310" y="3783985"/>
                  </a:lnTo>
                  <a:lnTo>
                    <a:pt x="405106" y="3805363"/>
                  </a:lnTo>
                  <a:lnTo>
                    <a:pt x="457200" y="3817620"/>
                  </a:lnTo>
                  <a:lnTo>
                    <a:pt x="474735" y="3816241"/>
                  </a:lnTo>
                  <a:lnTo>
                    <a:pt x="526292" y="3795962"/>
                  </a:lnTo>
                  <a:lnTo>
                    <a:pt x="559671" y="3769483"/>
                  </a:lnTo>
                  <a:lnTo>
                    <a:pt x="592147" y="3733097"/>
                  </a:lnTo>
                  <a:lnTo>
                    <a:pt x="623623" y="3687201"/>
                  </a:lnTo>
                  <a:lnTo>
                    <a:pt x="654006" y="3632189"/>
                  </a:lnTo>
                  <a:lnTo>
                    <a:pt x="683201" y="3568457"/>
                  </a:lnTo>
                  <a:lnTo>
                    <a:pt x="711112" y="3496401"/>
                  </a:lnTo>
                  <a:lnTo>
                    <a:pt x="724557" y="3457375"/>
                  </a:lnTo>
                  <a:lnTo>
                    <a:pt x="737645" y="3416415"/>
                  </a:lnTo>
                  <a:lnTo>
                    <a:pt x="750366" y="3373572"/>
                  </a:lnTo>
                  <a:lnTo>
                    <a:pt x="762706" y="3328896"/>
                  </a:lnTo>
                  <a:lnTo>
                    <a:pt x="774654" y="3282434"/>
                  </a:lnTo>
                  <a:lnTo>
                    <a:pt x="786199" y="3234237"/>
                  </a:lnTo>
                  <a:lnTo>
                    <a:pt x="797328" y="3184355"/>
                  </a:lnTo>
                  <a:lnTo>
                    <a:pt x="808030" y="3132836"/>
                  </a:lnTo>
                  <a:lnTo>
                    <a:pt x="818292" y="3079731"/>
                  </a:lnTo>
                  <a:lnTo>
                    <a:pt x="828104" y="3025087"/>
                  </a:lnTo>
                  <a:lnTo>
                    <a:pt x="837452" y="2968956"/>
                  </a:lnTo>
                  <a:lnTo>
                    <a:pt x="846326" y="2911386"/>
                  </a:lnTo>
                  <a:lnTo>
                    <a:pt x="854713" y="2852427"/>
                  </a:lnTo>
                  <a:lnTo>
                    <a:pt x="862601" y="2792128"/>
                  </a:lnTo>
                  <a:lnTo>
                    <a:pt x="869979" y="2730539"/>
                  </a:lnTo>
                  <a:lnTo>
                    <a:pt x="876835" y="2667709"/>
                  </a:lnTo>
                  <a:lnTo>
                    <a:pt x="883157" y="2603687"/>
                  </a:lnTo>
                  <a:lnTo>
                    <a:pt x="888933" y="2538523"/>
                  </a:lnTo>
                  <a:lnTo>
                    <a:pt x="894152" y="2472267"/>
                  </a:lnTo>
                  <a:lnTo>
                    <a:pt x="898801" y="2404967"/>
                  </a:lnTo>
                  <a:lnTo>
                    <a:pt x="902868" y="2336673"/>
                  </a:lnTo>
                  <a:lnTo>
                    <a:pt x="906342" y="2267435"/>
                  </a:lnTo>
                  <a:lnTo>
                    <a:pt x="909211" y="2197302"/>
                  </a:lnTo>
                  <a:lnTo>
                    <a:pt x="911463" y="2126324"/>
                  </a:lnTo>
                  <a:lnTo>
                    <a:pt x="913087" y="2054549"/>
                  </a:lnTo>
                  <a:lnTo>
                    <a:pt x="914069" y="1982028"/>
                  </a:lnTo>
                  <a:lnTo>
                    <a:pt x="914399" y="1908810"/>
                  </a:lnTo>
                  <a:lnTo>
                    <a:pt x="914069" y="1835591"/>
                  </a:lnTo>
                  <a:lnTo>
                    <a:pt x="913087" y="1763070"/>
                  </a:lnTo>
                  <a:lnTo>
                    <a:pt x="911463" y="1691295"/>
                  </a:lnTo>
                  <a:lnTo>
                    <a:pt x="909211" y="1620317"/>
                  </a:lnTo>
                  <a:lnTo>
                    <a:pt x="906342" y="1550184"/>
                  </a:lnTo>
                  <a:lnTo>
                    <a:pt x="902868" y="1480946"/>
                  </a:lnTo>
                  <a:lnTo>
                    <a:pt x="898801" y="1412652"/>
                  </a:lnTo>
                  <a:lnTo>
                    <a:pt x="894152" y="1345352"/>
                  </a:lnTo>
                  <a:lnTo>
                    <a:pt x="888933" y="1279096"/>
                  </a:lnTo>
                  <a:lnTo>
                    <a:pt x="883157" y="1213932"/>
                  </a:lnTo>
                  <a:lnTo>
                    <a:pt x="876835" y="1149910"/>
                  </a:lnTo>
                  <a:lnTo>
                    <a:pt x="869979" y="1087080"/>
                  </a:lnTo>
                  <a:lnTo>
                    <a:pt x="862601" y="1025491"/>
                  </a:lnTo>
                  <a:lnTo>
                    <a:pt x="854713" y="965192"/>
                  </a:lnTo>
                  <a:lnTo>
                    <a:pt x="846326" y="906233"/>
                  </a:lnTo>
                  <a:lnTo>
                    <a:pt x="837452" y="848663"/>
                  </a:lnTo>
                  <a:lnTo>
                    <a:pt x="828104" y="792532"/>
                  </a:lnTo>
                  <a:lnTo>
                    <a:pt x="818292" y="737888"/>
                  </a:lnTo>
                  <a:lnTo>
                    <a:pt x="808030" y="684783"/>
                  </a:lnTo>
                  <a:lnTo>
                    <a:pt x="797328" y="633264"/>
                  </a:lnTo>
                  <a:lnTo>
                    <a:pt x="786199" y="583382"/>
                  </a:lnTo>
                  <a:lnTo>
                    <a:pt x="774654" y="535185"/>
                  </a:lnTo>
                  <a:lnTo>
                    <a:pt x="762706" y="488723"/>
                  </a:lnTo>
                  <a:lnTo>
                    <a:pt x="750366" y="444047"/>
                  </a:lnTo>
                  <a:lnTo>
                    <a:pt x="737645" y="401204"/>
                  </a:lnTo>
                  <a:lnTo>
                    <a:pt x="724557" y="360244"/>
                  </a:lnTo>
                  <a:lnTo>
                    <a:pt x="711112" y="321218"/>
                  </a:lnTo>
                  <a:lnTo>
                    <a:pt x="697323" y="284174"/>
                  </a:lnTo>
                  <a:lnTo>
                    <a:pt x="668758" y="216230"/>
                  </a:lnTo>
                  <a:lnTo>
                    <a:pt x="638958" y="156809"/>
                  </a:lnTo>
                  <a:lnTo>
                    <a:pt x="608016" y="106306"/>
                  </a:lnTo>
                  <a:lnTo>
                    <a:pt x="576028" y="65115"/>
                  </a:lnTo>
                  <a:lnTo>
                    <a:pt x="543089" y="33634"/>
                  </a:lnTo>
                  <a:lnTo>
                    <a:pt x="509293" y="1225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2911" y="1371600"/>
              <a:ext cx="914400" cy="3817620"/>
            </a:xfrm>
            <a:custGeom>
              <a:avLst/>
              <a:gdLst/>
              <a:ahLst/>
              <a:cxnLst/>
              <a:rect l="l" t="t" r="r" b="b"/>
              <a:pathLst>
                <a:path w="914400" h="3817620">
                  <a:moveTo>
                    <a:pt x="0" y="1908810"/>
                  </a:moveTo>
                  <a:lnTo>
                    <a:pt x="330" y="1835591"/>
                  </a:lnTo>
                  <a:lnTo>
                    <a:pt x="1312" y="1763070"/>
                  </a:lnTo>
                  <a:lnTo>
                    <a:pt x="2936" y="1691295"/>
                  </a:lnTo>
                  <a:lnTo>
                    <a:pt x="5188" y="1620317"/>
                  </a:lnTo>
                  <a:lnTo>
                    <a:pt x="8057" y="1550184"/>
                  </a:lnTo>
                  <a:lnTo>
                    <a:pt x="11531" y="1480946"/>
                  </a:lnTo>
                  <a:lnTo>
                    <a:pt x="15598" y="1412652"/>
                  </a:lnTo>
                  <a:lnTo>
                    <a:pt x="20247" y="1345352"/>
                  </a:lnTo>
                  <a:lnTo>
                    <a:pt x="25466" y="1279096"/>
                  </a:lnTo>
                  <a:lnTo>
                    <a:pt x="31242" y="1213932"/>
                  </a:lnTo>
                  <a:lnTo>
                    <a:pt x="37564" y="1149910"/>
                  </a:lnTo>
                  <a:lnTo>
                    <a:pt x="44420" y="1087080"/>
                  </a:lnTo>
                  <a:lnTo>
                    <a:pt x="51798" y="1025491"/>
                  </a:lnTo>
                  <a:lnTo>
                    <a:pt x="59686" y="965192"/>
                  </a:lnTo>
                  <a:lnTo>
                    <a:pt x="68073" y="906233"/>
                  </a:lnTo>
                  <a:lnTo>
                    <a:pt x="76947" y="848663"/>
                  </a:lnTo>
                  <a:lnTo>
                    <a:pt x="86295" y="792532"/>
                  </a:lnTo>
                  <a:lnTo>
                    <a:pt x="96107" y="737888"/>
                  </a:lnTo>
                  <a:lnTo>
                    <a:pt x="106369" y="684783"/>
                  </a:lnTo>
                  <a:lnTo>
                    <a:pt x="117071" y="633264"/>
                  </a:lnTo>
                  <a:lnTo>
                    <a:pt x="128200" y="583382"/>
                  </a:lnTo>
                  <a:lnTo>
                    <a:pt x="139745" y="535185"/>
                  </a:lnTo>
                  <a:lnTo>
                    <a:pt x="151693" y="488723"/>
                  </a:lnTo>
                  <a:lnTo>
                    <a:pt x="164033" y="444047"/>
                  </a:lnTo>
                  <a:lnTo>
                    <a:pt x="176754" y="401204"/>
                  </a:lnTo>
                  <a:lnTo>
                    <a:pt x="189842" y="360244"/>
                  </a:lnTo>
                  <a:lnTo>
                    <a:pt x="203287" y="321218"/>
                  </a:lnTo>
                  <a:lnTo>
                    <a:pt x="217076" y="284174"/>
                  </a:lnTo>
                  <a:lnTo>
                    <a:pt x="245641" y="216230"/>
                  </a:lnTo>
                  <a:lnTo>
                    <a:pt x="275441" y="156809"/>
                  </a:lnTo>
                  <a:lnTo>
                    <a:pt x="306383" y="106306"/>
                  </a:lnTo>
                  <a:lnTo>
                    <a:pt x="338371" y="65115"/>
                  </a:lnTo>
                  <a:lnTo>
                    <a:pt x="371310" y="33634"/>
                  </a:lnTo>
                  <a:lnTo>
                    <a:pt x="405106" y="12256"/>
                  </a:lnTo>
                  <a:lnTo>
                    <a:pt x="457200" y="0"/>
                  </a:lnTo>
                  <a:lnTo>
                    <a:pt x="474735" y="1378"/>
                  </a:lnTo>
                  <a:lnTo>
                    <a:pt x="526292" y="21657"/>
                  </a:lnTo>
                  <a:lnTo>
                    <a:pt x="559671" y="48136"/>
                  </a:lnTo>
                  <a:lnTo>
                    <a:pt x="592147" y="84522"/>
                  </a:lnTo>
                  <a:lnTo>
                    <a:pt x="623623" y="130418"/>
                  </a:lnTo>
                  <a:lnTo>
                    <a:pt x="654006" y="185430"/>
                  </a:lnTo>
                  <a:lnTo>
                    <a:pt x="683201" y="249162"/>
                  </a:lnTo>
                  <a:lnTo>
                    <a:pt x="711112" y="321218"/>
                  </a:lnTo>
                  <a:lnTo>
                    <a:pt x="724557" y="360244"/>
                  </a:lnTo>
                  <a:lnTo>
                    <a:pt x="737645" y="401204"/>
                  </a:lnTo>
                  <a:lnTo>
                    <a:pt x="750366" y="444047"/>
                  </a:lnTo>
                  <a:lnTo>
                    <a:pt x="762706" y="488723"/>
                  </a:lnTo>
                  <a:lnTo>
                    <a:pt x="774654" y="535185"/>
                  </a:lnTo>
                  <a:lnTo>
                    <a:pt x="786199" y="583382"/>
                  </a:lnTo>
                  <a:lnTo>
                    <a:pt x="797328" y="633264"/>
                  </a:lnTo>
                  <a:lnTo>
                    <a:pt x="808030" y="684783"/>
                  </a:lnTo>
                  <a:lnTo>
                    <a:pt x="818292" y="737888"/>
                  </a:lnTo>
                  <a:lnTo>
                    <a:pt x="828104" y="792532"/>
                  </a:lnTo>
                  <a:lnTo>
                    <a:pt x="837452" y="848663"/>
                  </a:lnTo>
                  <a:lnTo>
                    <a:pt x="846326" y="906233"/>
                  </a:lnTo>
                  <a:lnTo>
                    <a:pt x="854713" y="965192"/>
                  </a:lnTo>
                  <a:lnTo>
                    <a:pt x="862601" y="1025491"/>
                  </a:lnTo>
                  <a:lnTo>
                    <a:pt x="869979" y="1087080"/>
                  </a:lnTo>
                  <a:lnTo>
                    <a:pt x="876835" y="1149910"/>
                  </a:lnTo>
                  <a:lnTo>
                    <a:pt x="883157" y="1213932"/>
                  </a:lnTo>
                  <a:lnTo>
                    <a:pt x="888933" y="1279096"/>
                  </a:lnTo>
                  <a:lnTo>
                    <a:pt x="894152" y="1345352"/>
                  </a:lnTo>
                  <a:lnTo>
                    <a:pt x="898801" y="1412652"/>
                  </a:lnTo>
                  <a:lnTo>
                    <a:pt x="902868" y="1480946"/>
                  </a:lnTo>
                  <a:lnTo>
                    <a:pt x="906342" y="1550184"/>
                  </a:lnTo>
                  <a:lnTo>
                    <a:pt x="909211" y="1620317"/>
                  </a:lnTo>
                  <a:lnTo>
                    <a:pt x="911463" y="1691295"/>
                  </a:lnTo>
                  <a:lnTo>
                    <a:pt x="913087" y="1763070"/>
                  </a:lnTo>
                  <a:lnTo>
                    <a:pt x="914069" y="1835591"/>
                  </a:lnTo>
                  <a:lnTo>
                    <a:pt x="914399" y="1908810"/>
                  </a:lnTo>
                  <a:lnTo>
                    <a:pt x="914069" y="1982028"/>
                  </a:lnTo>
                  <a:lnTo>
                    <a:pt x="913087" y="2054549"/>
                  </a:lnTo>
                  <a:lnTo>
                    <a:pt x="911463" y="2126324"/>
                  </a:lnTo>
                  <a:lnTo>
                    <a:pt x="909211" y="2197302"/>
                  </a:lnTo>
                  <a:lnTo>
                    <a:pt x="906342" y="2267435"/>
                  </a:lnTo>
                  <a:lnTo>
                    <a:pt x="902868" y="2336673"/>
                  </a:lnTo>
                  <a:lnTo>
                    <a:pt x="898801" y="2404967"/>
                  </a:lnTo>
                  <a:lnTo>
                    <a:pt x="894152" y="2472267"/>
                  </a:lnTo>
                  <a:lnTo>
                    <a:pt x="888933" y="2538523"/>
                  </a:lnTo>
                  <a:lnTo>
                    <a:pt x="883157" y="2603687"/>
                  </a:lnTo>
                  <a:lnTo>
                    <a:pt x="876835" y="2667709"/>
                  </a:lnTo>
                  <a:lnTo>
                    <a:pt x="869979" y="2730539"/>
                  </a:lnTo>
                  <a:lnTo>
                    <a:pt x="862601" y="2792128"/>
                  </a:lnTo>
                  <a:lnTo>
                    <a:pt x="854713" y="2852427"/>
                  </a:lnTo>
                  <a:lnTo>
                    <a:pt x="846326" y="2911386"/>
                  </a:lnTo>
                  <a:lnTo>
                    <a:pt x="837452" y="2968956"/>
                  </a:lnTo>
                  <a:lnTo>
                    <a:pt x="828104" y="3025087"/>
                  </a:lnTo>
                  <a:lnTo>
                    <a:pt x="818292" y="3079731"/>
                  </a:lnTo>
                  <a:lnTo>
                    <a:pt x="808030" y="3132836"/>
                  </a:lnTo>
                  <a:lnTo>
                    <a:pt x="797328" y="3184355"/>
                  </a:lnTo>
                  <a:lnTo>
                    <a:pt x="786199" y="3234237"/>
                  </a:lnTo>
                  <a:lnTo>
                    <a:pt x="774654" y="3282434"/>
                  </a:lnTo>
                  <a:lnTo>
                    <a:pt x="762706" y="3328896"/>
                  </a:lnTo>
                  <a:lnTo>
                    <a:pt x="750366" y="3373572"/>
                  </a:lnTo>
                  <a:lnTo>
                    <a:pt x="737645" y="3416415"/>
                  </a:lnTo>
                  <a:lnTo>
                    <a:pt x="724557" y="3457375"/>
                  </a:lnTo>
                  <a:lnTo>
                    <a:pt x="711112" y="3496401"/>
                  </a:lnTo>
                  <a:lnTo>
                    <a:pt x="697323" y="3533445"/>
                  </a:lnTo>
                  <a:lnTo>
                    <a:pt x="668758" y="3601389"/>
                  </a:lnTo>
                  <a:lnTo>
                    <a:pt x="638958" y="3660810"/>
                  </a:lnTo>
                  <a:lnTo>
                    <a:pt x="608016" y="3711313"/>
                  </a:lnTo>
                  <a:lnTo>
                    <a:pt x="576028" y="3752504"/>
                  </a:lnTo>
                  <a:lnTo>
                    <a:pt x="543089" y="3783985"/>
                  </a:lnTo>
                  <a:lnTo>
                    <a:pt x="509293" y="3805363"/>
                  </a:lnTo>
                  <a:lnTo>
                    <a:pt x="457200" y="3817620"/>
                  </a:lnTo>
                  <a:lnTo>
                    <a:pt x="439664" y="3816241"/>
                  </a:lnTo>
                  <a:lnTo>
                    <a:pt x="388107" y="3795962"/>
                  </a:lnTo>
                  <a:lnTo>
                    <a:pt x="354728" y="3769483"/>
                  </a:lnTo>
                  <a:lnTo>
                    <a:pt x="322252" y="3733097"/>
                  </a:lnTo>
                  <a:lnTo>
                    <a:pt x="290776" y="3687201"/>
                  </a:lnTo>
                  <a:lnTo>
                    <a:pt x="260393" y="3632189"/>
                  </a:lnTo>
                  <a:lnTo>
                    <a:pt x="231198" y="3568457"/>
                  </a:lnTo>
                  <a:lnTo>
                    <a:pt x="203287" y="3496401"/>
                  </a:lnTo>
                  <a:lnTo>
                    <a:pt x="189842" y="3457375"/>
                  </a:lnTo>
                  <a:lnTo>
                    <a:pt x="176754" y="3416415"/>
                  </a:lnTo>
                  <a:lnTo>
                    <a:pt x="164033" y="3373572"/>
                  </a:lnTo>
                  <a:lnTo>
                    <a:pt x="151693" y="3328896"/>
                  </a:lnTo>
                  <a:lnTo>
                    <a:pt x="139745" y="3282434"/>
                  </a:lnTo>
                  <a:lnTo>
                    <a:pt x="128200" y="3234237"/>
                  </a:lnTo>
                  <a:lnTo>
                    <a:pt x="117071" y="3184355"/>
                  </a:lnTo>
                  <a:lnTo>
                    <a:pt x="106369" y="3132836"/>
                  </a:lnTo>
                  <a:lnTo>
                    <a:pt x="96107" y="3079731"/>
                  </a:lnTo>
                  <a:lnTo>
                    <a:pt x="86295" y="3025087"/>
                  </a:lnTo>
                  <a:lnTo>
                    <a:pt x="76947" y="2968956"/>
                  </a:lnTo>
                  <a:lnTo>
                    <a:pt x="68073" y="2911386"/>
                  </a:lnTo>
                  <a:lnTo>
                    <a:pt x="59686" y="2852427"/>
                  </a:lnTo>
                  <a:lnTo>
                    <a:pt x="51798" y="2792128"/>
                  </a:lnTo>
                  <a:lnTo>
                    <a:pt x="44420" y="2730539"/>
                  </a:lnTo>
                  <a:lnTo>
                    <a:pt x="37564" y="2667709"/>
                  </a:lnTo>
                  <a:lnTo>
                    <a:pt x="31242" y="2603687"/>
                  </a:lnTo>
                  <a:lnTo>
                    <a:pt x="25466" y="2538523"/>
                  </a:lnTo>
                  <a:lnTo>
                    <a:pt x="20247" y="2472267"/>
                  </a:lnTo>
                  <a:lnTo>
                    <a:pt x="15598" y="2404967"/>
                  </a:lnTo>
                  <a:lnTo>
                    <a:pt x="11531" y="2336673"/>
                  </a:lnTo>
                  <a:lnTo>
                    <a:pt x="8057" y="2267435"/>
                  </a:lnTo>
                  <a:lnTo>
                    <a:pt x="5188" y="2197302"/>
                  </a:lnTo>
                  <a:lnTo>
                    <a:pt x="2936" y="2126324"/>
                  </a:lnTo>
                  <a:lnTo>
                    <a:pt x="1312" y="2054549"/>
                  </a:lnTo>
                  <a:lnTo>
                    <a:pt x="330" y="1982028"/>
                  </a:lnTo>
                  <a:lnTo>
                    <a:pt x="0" y="19088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50728" y="1719643"/>
            <a:ext cx="347519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198495" algn="l"/>
                <a:tab pos="3378041" algn="l"/>
              </a:tabLst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350" strike="sngStrike" dirty="0">
                <a:solidFill>
                  <a:srgbClr val="FFFFFF"/>
                </a:solidFill>
                <a:latin typeface="Carlito"/>
                <a:cs typeface="Carlito"/>
              </a:rPr>
              <a:t>1	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	1</a:t>
            </a:r>
            <a:endParaRPr sz="1350" dirty="0">
              <a:latin typeface="Carlito"/>
              <a:cs typeface="Carlito"/>
            </a:endParaRPr>
          </a:p>
          <a:p>
            <a:pPr marL="9525">
              <a:tabLst>
                <a:tab pos="3328988" algn="l"/>
              </a:tabLst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2 </a:t>
            </a:r>
            <a:r>
              <a:rPr sz="1350" spc="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u="sng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rlito"/>
                <a:cs typeface="Carlito"/>
              </a:rPr>
              <a:t> 	</a:t>
            </a:r>
            <a:r>
              <a:rPr sz="1350" spc="7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727" y="2131314"/>
            <a:ext cx="645033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  <a:tabLst>
                <a:tab pos="3114675" algn="l"/>
                <a:tab pos="3378041" algn="l"/>
                <a:tab pos="3614738" algn="l"/>
                <a:tab pos="6440329" algn="l"/>
              </a:tabLst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E3</a:t>
            </a:r>
            <a:r>
              <a:rPr sz="1350" u="sng" spc="-4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rlito"/>
                <a:cs typeface="Carlito"/>
              </a:rPr>
              <a:t> 	</a:t>
            </a: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3 	</a:t>
            </a:r>
            <a:r>
              <a:rPr sz="1350" u="sng" dirty="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rlito"/>
                <a:cs typeface="Carlito"/>
              </a:rPr>
              <a:t>	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E4		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350" dirty="0">
              <a:latin typeface="Carlito"/>
              <a:cs typeface="Carlito"/>
            </a:endParaRPr>
          </a:p>
          <a:p>
            <a:pPr marL="9525">
              <a:tabLst>
                <a:tab pos="3378041" algn="l"/>
              </a:tabLst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E5	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350" dirty="0">
              <a:latin typeface="Carlito"/>
              <a:cs typeface="Carlito"/>
            </a:endParaRPr>
          </a:p>
          <a:p>
            <a:pPr marL="9525">
              <a:tabLst>
                <a:tab pos="3378041" algn="l"/>
              </a:tabLst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E6	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800" y="4039771"/>
            <a:ext cx="70675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350" dirty="0">
                <a:latin typeface="Carlito"/>
                <a:cs typeface="Carlito"/>
              </a:rPr>
              <a:t>E</a:t>
            </a:r>
            <a:r>
              <a:rPr sz="1350" dirty="0">
                <a:latin typeface="Carlito"/>
                <a:cs typeface="Carlito"/>
              </a:rPr>
              <a:t>m</a:t>
            </a:r>
            <a:r>
              <a:rPr sz="1350" spc="4" dirty="0">
                <a:latin typeface="Carlito"/>
                <a:cs typeface="Carlito"/>
              </a:rPr>
              <a:t>p</a:t>
            </a:r>
            <a:r>
              <a:rPr sz="1350" spc="-4" dirty="0">
                <a:latin typeface="Carlito"/>
                <a:cs typeface="Carlito"/>
              </a:rPr>
              <a:t>l</a:t>
            </a:r>
            <a:r>
              <a:rPr sz="1350" spc="-11" dirty="0">
                <a:latin typeface="Carlito"/>
                <a:cs typeface="Carlito"/>
              </a:rPr>
              <a:t>o</a:t>
            </a:r>
            <a:r>
              <a:rPr sz="1350" spc="-19" dirty="0">
                <a:latin typeface="Carlito"/>
                <a:cs typeface="Carlito"/>
              </a:rPr>
              <a:t>y</a:t>
            </a:r>
            <a:r>
              <a:rPr sz="1350" dirty="0">
                <a:latin typeface="Carlito"/>
                <a:cs typeface="Carlito"/>
              </a:rPr>
              <a:t>ee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43131" y="4134542"/>
            <a:ext cx="868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latin typeface="Carlito"/>
                <a:cs typeface="Carlito"/>
              </a:rPr>
              <a:t>Work</a:t>
            </a:r>
            <a:r>
              <a:rPr lang="en-US" sz="1350" spc="-19" dirty="0">
                <a:latin typeface="Carlito"/>
                <a:cs typeface="Carlito"/>
              </a:rPr>
              <a:t>s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spc="-11" dirty="0">
                <a:latin typeface="Carlito"/>
                <a:cs typeface="Carlito"/>
              </a:rPr>
              <a:t>for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2219" y="4065987"/>
            <a:ext cx="868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Departme</a:t>
            </a:r>
            <a:r>
              <a:rPr sz="1350" spc="-8" dirty="0">
                <a:latin typeface="Carlito"/>
                <a:cs typeface="Carlito"/>
              </a:rPr>
              <a:t>n</a:t>
            </a:r>
            <a:r>
              <a:rPr sz="1350" dirty="0">
                <a:latin typeface="Carlito"/>
                <a:cs typeface="Carlito"/>
              </a:rPr>
              <a:t>t</a:t>
            </a:r>
          </a:p>
        </p:txBody>
      </p:sp>
      <p:sp>
        <p:nvSpPr>
          <p:cNvPr id="16" name="object 16"/>
          <p:cNvSpPr/>
          <p:nvPr/>
        </p:nvSpPr>
        <p:spPr>
          <a:xfrm>
            <a:off x="1474327" y="1719643"/>
            <a:ext cx="6396514" cy="1095851"/>
          </a:xfrm>
          <a:custGeom>
            <a:avLst/>
            <a:gdLst/>
            <a:ahLst/>
            <a:cxnLst/>
            <a:rect l="l" t="t" r="r" b="b"/>
            <a:pathLst>
              <a:path w="8528685" h="1461135">
                <a:moveTo>
                  <a:pt x="0" y="323088"/>
                </a:moveTo>
                <a:lnTo>
                  <a:pt x="4187444" y="300227"/>
                </a:lnTo>
              </a:path>
              <a:path w="8528685" h="1461135">
                <a:moveTo>
                  <a:pt x="118872" y="1123188"/>
                </a:moveTo>
                <a:lnTo>
                  <a:pt x="4039362" y="1077467"/>
                </a:lnTo>
              </a:path>
              <a:path w="8528685" h="1461135">
                <a:moveTo>
                  <a:pt x="158496" y="1461134"/>
                </a:moveTo>
                <a:lnTo>
                  <a:pt x="4038980" y="1409699"/>
                </a:lnTo>
              </a:path>
              <a:path w="8528685" h="1461135">
                <a:moveTo>
                  <a:pt x="4613148" y="0"/>
                </a:moveTo>
                <a:lnTo>
                  <a:pt x="8528558" y="342900"/>
                </a:lnTo>
              </a:path>
              <a:path w="8528685" h="1461135">
                <a:moveTo>
                  <a:pt x="4594859" y="323088"/>
                </a:moveTo>
                <a:lnTo>
                  <a:pt x="8313674" y="414527"/>
                </a:lnTo>
              </a:path>
              <a:path w="8528685" h="1461135">
                <a:moveTo>
                  <a:pt x="4543044" y="528827"/>
                </a:moveTo>
                <a:lnTo>
                  <a:pt x="8314436" y="414527"/>
                </a:lnTo>
              </a:path>
              <a:path w="8528685" h="1461135">
                <a:moveTo>
                  <a:pt x="4543044" y="1008888"/>
                </a:moveTo>
                <a:lnTo>
                  <a:pt x="8314436" y="734567"/>
                </a:lnTo>
              </a:path>
              <a:path w="8528685" h="1461135">
                <a:moveTo>
                  <a:pt x="4613148" y="1274825"/>
                </a:moveTo>
                <a:lnTo>
                  <a:pt x="8331962" y="71475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4063651" y="666465"/>
            <a:ext cx="120253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Degree-2(binary)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4F3ACC3-F411-4205-9A83-F22FDF0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4461" y="619076"/>
            <a:ext cx="1581150" cy="808673"/>
            <a:chOff x="5045709" y="908050"/>
            <a:chExt cx="2108200" cy="1078230"/>
          </a:xfrm>
        </p:grpSpPr>
        <p:sp>
          <p:nvSpPr>
            <p:cNvPr id="3" name="object 3"/>
            <p:cNvSpPr/>
            <p:nvPr/>
          </p:nvSpPr>
          <p:spPr>
            <a:xfrm>
              <a:off x="5052059" y="914400"/>
              <a:ext cx="2095500" cy="1065530"/>
            </a:xfrm>
            <a:custGeom>
              <a:avLst/>
              <a:gdLst/>
              <a:ahLst/>
              <a:cxnLst/>
              <a:rect l="l" t="t" r="r" b="b"/>
              <a:pathLst>
                <a:path w="2095500" h="1065530">
                  <a:moveTo>
                    <a:pt x="1047750" y="0"/>
                  </a:moveTo>
                  <a:lnTo>
                    <a:pt x="0" y="532638"/>
                  </a:lnTo>
                  <a:lnTo>
                    <a:pt x="1047750" y="1065276"/>
                  </a:lnTo>
                  <a:lnTo>
                    <a:pt x="2095499" y="532638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4" name="object 4"/>
            <p:cNvSpPr/>
            <p:nvPr/>
          </p:nvSpPr>
          <p:spPr>
            <a:xfrm>
              <a:off x="5052059" y="914400"/>
              <a:ext cx="2095500" cy="1065530"/>
            </a:xfrm>
            <a:custGeom>
              <a:avLst/>
              <a:gdLst/>
              <a:ahLst/>
              <a:cxnLst/>
              <a:rect l="l" t="t" r="r" b="b"/>
              <a:pathLst>
                <a:path w="2095500" h="1065530">
                  <a:moveTo>
                    <a:pt x="0" y="532638"/>
                  </a:moveTo>
                  <a:lnTo>
                    <a:pt x="1047750" y="0"/>
                  </a:lnTo>
                  <a:lnTo>
                    <a:pt x="2095499" y="532638"/>
                  </a:lnTo>
                  <a:lnTo>
                    <a:pt x="1047750" y="1065276"/>
                  </a:lnTo>
                  <a:lnTo>
                    <a:pt x="0" y="53263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47007" y="961072"/>
            <a:ext cx="658177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solidFill>
                  <a:srgbClr val="FFFFFF"/>
                </a:solidFill>
                <a:latin typeface="Carlito"/>
                <a:cs typeface="Carlito"/>
              </a:rPr>
              <a:t>Work</a:t>
            </a:r>
            <a:r>
              <a:rPr sz="1350" spc="-4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11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135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18206" y="3201456"/>
            <a:ext cx="1692658" cy="699604"/>
            <a:chOff x="5224271" y="4268606"/>
            <a:chExt cx="2256876" cy="932805"/>
          </a:xfrm>
        </p:grpSpPr>
        <p:sp>
          <p:nvSpPr>
            <p:cNvPr id="7" name="object 7"/>
            <p:cNvSpPr/>
            <p:nvPr/>
          </p:nvSpPr>
          <p:spPr>
            <a:xfrm>
              <a:off x="5238963" y="4268606"/>
              <a:ext cx="2242184" cy="914400"/>
            </a:xfrm>
            <a:custGeom>
              <a:avLst/>
              <a:gdLst/>
              <a:ahLst/>
              <a:cxnLst/>
              <a:rect l="l" t="t" r="r" b="b"/>
              <a:pathLst>
                <a:path w="2242184" h="914400">
                  <a:moveTo>
                    <a:pt x="1120902" y="0"/>
                  </a:moveTo>
                  <a:lnTo>
                    <a:pt x="0" y="457200"/>
                  </a:lnTo>
                  <a:lnTo>
                    <a:pt x="1120902" y="914400"/>
                  </a:lnTo>
                  <a:lnTo>
                    <a:pt x="2241804" y="457200"/>
                  </a:lnTo>
                  <a:lnTo>
                    <a:pt x="11209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224271" y="4287011"/>
              <a:ext cx="2242185" cy="914400"/>
            </a:xfrm>
            <a:custGeom>
              <a:avLst/>
              <a:gdLst/>
              <a:ahLst/>
              <a:cxnLst/>
              <a:rect l="l" t="t" r="r" b="b"/>
              <a:pathLst>
                <a:path w="2242184" h="914400">
                  <a:moveTo>
                    <a:pt x="0" y="457200"/>
                  </a:moveTo>
                  <a:lnTo>
                    <a:pt x="1120902" y="0"/>
                  </a:lnTo>
                  <a:lnTo>
                    <a:pt x="2241804" y="457200"/>
                  </a:lnTo>
                  <a:lnTo>
                    <a:pt x="1120902" y="91440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5958" y="3184310"/>
            <a:ext cx="1874273" cy="656976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4763" rIns="0" bIns="0" rtlCol="0">
            <a:spAutoFit/>
          </a:bodyPr>
          <a:lstStyle/>
          <a:p>
            <a:pPr>
              <a:spcBef>
                <a:spcPts val="38"/>
              </a:spcBef>
            </a:pPr>
            <a:endParaRPr sz="1538" dirty="0">
              <a:latin typeface="Times New Roman"/>
              <a:cs typeface="Times New Roman"/>
            </a:endParaRPr>
          </a:p>
          <a:p>
            <a:pPr marL="275749">
              <a:tabLst>
                <a:tab pos="3854768" algn="l"/>
              </a:tabLst>
            </a:pPr>
            <a:r>
              <a:rPr sz="1350" spc="-8" dirty="0">
                <a:solidFill>
                  <a:srgbClr val="FFFFFF"/>
                </a:solidFill>
                <a:latin typeface="Carlito"/>
                <a:cs typeface="Carlito"/>
              </a:rPr>
              <a:t>Employee	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215" y="857271"/>
            <a:ext cx="1129665" cy="448264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1538" i="1" dirty="0">
              <a:latin typeface="Times New Roman"/>
              <a:cs typeface="Times New Roman"/>
            </a:endParaRPr>
          </a:p>
          <a:p>
            <a:pPr marL="221933"/>
            <a:r>
              <a:rPr sz="1350" spc="-8" dirty="0">
                <a:solidFill>
                  <a:srgbClr val="FFFFFF"/>
                </a:solidFill>
                <a:latin typeface="Carlito"/>
                <a:cs typeface="Carlito"/>
              </a:rPr>
              <a:t>Employee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1521" y="756960"/>
            <a:ext cx="1170623" cy="448264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1538" dirty="0">
              <a:latin typeface="Times New Roman"/>
              <a:cs typeface="Times New Roman"/>
            </a:endParaRPr>
          </a:p>
          <a:p>
            <a:pPr marL="160496"/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Department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1698" y="927881"/>
            <a:ext cx="5979794" cy="124301"/>
          </a:xfrm>
          <a:custGeom>
            <a:avLst/>
            <a:gdLst/>
            <a:ahLst/>
            <a:cxnLst/>
            <a:rect l="l" t="t" r="r" b="b"/>
            <a:pathLst>
              <a:path w="7973059" h="165734">
                <a:moveTo>
                  <a:pt x="4861559" y="165353"/>
                </a:moveTo>
                <a:lnTo>
                  <a:pt x="7972806" y="89915"/>
                </a:lnTo>
              </a:path>
              <a:path w="7973059" h="165734">
                <a:moveTo>
                  <a:pt x="3334258" y="0"/>
                </a:moveTo>
                <a:lnTo>
                  <a:pt x="0" y="88518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1823085" y="3558158"/>
            <a:ext cx="2095024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 txBox="1"/>
          <p:nvPr/>
        </p:nvSpPr>
        <p:spPr>
          <a:xfrm>
            <a:off x="6282213" y="812102"/>
            <a:ext cx="106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9035" y="793052"/>
            <a:ext cx="1300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/>
                <a:cs typeface="Carlito"/>
              </a:rPr>
              <a:t>N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9866" y="3295365"/>
            <a:ext cx="33909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(</a:t>
            </a:r>
            <a:r>
              <a:rPr sz="1350" spc="-8" dirty="0">
                <a:latin typeface="Carlito"/>
                <a:cs typeface="Carlito"/>
              </a:rPr>
              <a:t>1</a:t>
            </a:r>
            <a:r>
              <a:rPr sz="1350" spc="-4" dirty="0">
                <a:latin typeface="Carlito"/>
                <a:cs typeface="Carlito"/>
              </a:rPr>
              <a:t>,</a:t>
            </a:r>
            <a:r>
              <a:rPr sz="1350" dirty="0">
                <a:latin typeface="Carlito"/>
                <a:cs typeface="Carlito"/>
              </a:rPr>
              <a:t>1)</a:t>
            </a:r>
            <a:endParaRPr sz="1350">
              <a:latin typeface="Carlito"/>
              <a:cs typeface="Carlito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87522"/>
              </p:ext>
            </p:extLst>
          </p:nvPr>
        </p:nvGraphicFramePr>
        <p:xfrm>
          <a:off x="5500849" y="3212973"/>
          <a:ext cx="320754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0193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(0,N)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89535" marB="0">
                    <a:lnR w="12700">
                      <a:solidFill>
                        <a:srgbClr val="41709C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Department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4763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44499" y="2609565"/>
            <a:ext cx="181498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latin typeface="Carlito"/>
                <a:cs typeface="Carlito"/>
              </a:rPr>
              <a:t>Min/Max</a:t>
            </a:r>
            <a:r>
              <a:rPr sz="1350" b="1" spc="-60" dirty="0">
                <a:latin typeface="Carlito"/>
                <a:cs typeface="Carlito"/>
              </a:rPr>
              <a:t> </a:t>
            </a:r>
            <a:r>
              <a:rPr sz="1350" b="1" spc="-8" dirty="0">
                <a:latin typeface="Carlito"/>
                <a:cs typeface="Carlito"/>
              </a:rPr>
              <a:t>Representation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77749" y="232403"/>
            <a:ext cx="820579" cy="217367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latin typeface="Carlito"/>
                <a:cs typeface="Carlito"/>
              </a:rPr>
              <a:t>ER</a:t>
            </a:r>
            <a:r>
              <a:rPr sz="1350" b="1" spc="-41" dirty="0">
                <a:latin typeface="Carlito"/>
                <a:cs typeface="Carlito"/>
              </a:rPr>
              <a:t> </a:t>
            </a:r>
            <a:r>
              <a:rPr sz="1350" b="1" spc="-8" dirty="0">
                <a:latin typeface="Carlito"/>
                <a:cs typeface="Carlito"/>
              </a:rPr>
              <a:t>diagram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174" y="4258437"/>
            <a:ext cx="394239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Carlito"/>
                <a:cs typeface="Carlito"/>
              </a:rPr>
              <a:t>More </a:t>
            </a:r>
            <a:r>
              <a:rPr sz="1350" spc="-11" dirty="0">
                <a:latin typeface="Carlito"/>
                <a:cs typeface="Carlito"/>
              </a:rPr>
              <a:t>info </a:t>
            </a:r>
            <a:r>
              <a:rPr sz="1350" spc="-8" dirty="0">
                <a:latin typeface="Carlito"/>
                <a:cs typeface="Carlito"/>
              </a:rPr>
              <a:t>could </a:t>
            </a:r>
            <a:r>
              <a:rPr sz="1350" spc="-4" dirty="0">
                <a:latin typeface="Carlito"/>
                <a:cs typeface="Carlito"/>
              </a:rPr>
              <a:t>be </a:t>
            </a:r>
            <a:r>
              <a:rPr sz="1350" spc="-8" dirty="0">
                <a:latin typeface="Carlito"/>
                <a:cs typeface="Carlito"/>
              </a:rPr>
              <a:t>represented </a:t>
            </a:r>
            <a:r>
              <a:rPr sz="1350" spc="-4" dirty="0">
                <a:latin typeface="Carlito"/>
                <a:cs typeface="Carlito"/>
              </a:rPr>
              <a:t>using MIN/Max</a:t>
            </a:r>
            <a:r>
              <a:rPr sz="1350" spc="79" dirty="0">
                <a:latin typeface="Carlito"/>
                <a:cs typeface="Carlito"/>
              </a:rPr>
              <a:t> </a:t>
            </a:r>
            <a:r>
              <a:rPr sz="1350" spc="-4" dirty="0">
                <a:latin typeface="Carlito"/>
                <a:cs typeface="Carlito"/>
              </a:rPr>
              <a:t>Method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71698" y="1085564"/>
            <a:ext cx="2366902" cy="70667"/>
          </a:xfrm>
          <a:custGeom>
            <a:avLst/>
            <a:gdLst/>
            <a:ahLst/>
            <a:cxnLst/>
            <a:rect l="l" t="t" r="r" b="b"/>
            <a:pathLst>
              <a:path w="3133725" h="67310">
                <a:moveTo>
                  <a:pt x="0" y="66928"/>
                </a:moveTo>
                <a:lnTo>
                  <a:pt x="3133471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B1A2FE19-A3ED-422F-B3BF-3B0EA011B360}"/>
              </a:ext>
            </a:extLst>
          </p:cNvPr>
          <p:cNvSpPr txBox="1"/>
          <p:nvPr/>
        </p:nvSpPr>
        <p:spPr>
          <a:xfrm>
            <a:off x="4474415" y="3404048"/>
            <a:ext cx="658177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solidFill>
                  <a:srgbClr val="FFFFFF"/>
                </a:solidFill>
                <a:latin typeface="Carlito"/>
                <a:cs typeface="Carlito"/>
              </a:rPr>
              <a:t>Work</a:t>
            </a:r>
            <a:r>
              <a:rPr sz="1350" spc="-4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11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135A989-C848-464B-BBBC-312AA46F9D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2419350"/>
            <a:ext cx="695325" cy="2251234"/>
            <a:chOff x="1029969" y="574294"/>
            <a:chExt cx="927100" cy="3001645"/>
          </a:xfrm>
        </p:grpSpPr>
        <p:sp>
          <p:nvSpPr>
            <p:cNvPr id="3" name="object 3"/>
            <p:cNvSpPr/>
            <p:nvPr/>
          </p:nvSpPr>
          <p:spPr>
            <a:xfrm>
              <a:off x="1036319" y="580644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457200" y="0"/>
                  </a:moveTo>
                  <a:lnTo>
                    <a:pt x="414411" y="6458"/>
                  </a:lnTo>
                  <a:lnTo>
                    <a:pt x="372735" y="25449"/>
                  </a:lnTo>
                  <a:lnTo>
                    <a:pt x="332347" y="56400"/>
                  </a:lnTo>
                  <a:lnTo>
                    <a:pt x="293422" y="98737"/>
                  </a:lnTo>
                  <a:lnTo>
                    <a:pt x="256136" y="151884"/>
                  </a:lnTo>
                  <a:lnTo>
                    <a:pt x="220665" y="215269"/>
                  </a:lnTo>
                  <a:lnTo>
                    <a:pt x="203665" y="250620"/>
                  </a:lnTo>
                  <a:lnTo>
                    <a:pt x="187184" y="288316"/>
                  </a:lnTo>
                  <a:lnTo>
                    <a:pt x="171246" y="328284"/>
                  </a:lnTo>
                  <a:lnTo>
                    <a:pt x="155870" y="370452"/>
                  </a:lnTo>
                  <a:lnTo>
                    <a:pt x="141080" y="414749"/>
                  </a:lnTo>
                  <a:lnTo>
                    <a:pt x="126897" y="461103"/>
                  </a:lnTo>
                  <a:lnTo>
                    <a:pt x="113344" y="509442"/>
                  </a:lnTo>
                  <a:lnTo>
                    <a:pt x="100442" y="559694"/>
                  </a:lnTo>
                  <a:lnTo>
                    <a:pt x="88213" y="611788"/>
                  </a:lnTo>
                  <a:lnTo>
                    <a:pt x="76680" y="665652"/>
                  </a:lnTo>
                  <a:lnTo>
                    <a:pt x="65864" y="721214"/>
                  </a:lnTo>
                  <a:lnTo>
                    <a:pt x="55786" y="778402"/>
                  </a:lnTo>
                  <a:lnTo>
                    <a:pt x="46470" y="837144"/>
                  </a:lnTo>
                  <a:lnTo>
                    <a:pt x="37937" y="897370"/>
                  </a:lnTo>
                  <a:lnTo>
                    <a:pt x="30209" y="959006"/>
                  </a:lnTo>
                  <a:lnTo>
                    <a:pt x="23308" y="1021982"/>
                  </a:lnTo>
                  <a:lnTo>
                    <a:pt x="17256" y="1086225"/>
                  </a:lnTo>
                  <a:lnTo>
                    <a:pt x="12075" y="1151664"/>
                  </a:lnTo>
                  <a:lnTo>
                    <a:pt x="7786" y="1218226"/>
                  </a:lnTo>
                  <a:lnTo>
                    <a:pt x="4412" y="1285841"/>
                  </a:lnTo>
                  <a:lnTo>
                    <a:pt x="1975" y="1354437"/>
                  </a:lnTo>
                  <a:lnTo>
                    <a:pt x="497" y="1423941"/>
                  </a:lnTo>
                  <a:lnTo>
                    <a:pt x="0" y="1494281"/>
                  </a:lnTo>
                  <a:lnTo>
                    <a:pt x="497" y="1564622"/>
                  </a:lnTo>
                  <a:lnTo>
                    <a:pt x="1975" y="1634126"/>
                  </a:lnTo>
                  <a:lnTo>
                    <a:pt x="4412" y="1702722"/>
                  </a:lnTo>
                  <a:lnTo>
                    <a:pt x="7786" y="1770337"/>
                  </a:lnTo>
                  <a:lnTo>
                    <a:pt x="12075" y="1836899"/>
                  </a:lnTo>
                  <a:lnTo>
                    <a:pt x="17256" y="1902338"/>
                  </a:lnTo>
                  <a:lnTo>
                    <a:pt x="23308" y="1966581"/>
                  </a:lnTo>
                  <a:lnTo>
                    <a:pt x="30209" y="2029557"/>
                  </a:lnTo>
                  <a:lnTo>
                    <a:pt x="37937" y="2091193"/>
                  </a:lnTo>
                  <a:lnTo>
                    <a:pt x="46470" y="2151419"/>
                  </a:lnTo>
                  <a:lnTo>
                    <a:pt x="55786" y="2210161"/>
                  </a:lnTo>
                  <a:lnTo>
                    <a:pt x="65864" y="2267349"/>
                  </a:lnTo>
                  <a:lnTo>
                    <a:pt x="76680" y="2322911"/>
                  </a:lnTo>
                  <a:lnTo>
                    <a:pt x="88213" y="2376775"/>
                  </a:lnTo>
                  <a:lnTo>
                    <a:pt x="100442" y="2428869"/>
                  </a:lnTo>
                  <a:lnTo>
                    <a:pt x="113344" y="2479121"/>
                  </a:lnTo>
                  <a:lnTo>
                    <a:pt x="126897" y="2527460"/>
                  </a:lnTo>
                  <a:lnTo>
                    <a:pt x="141080" y="2573814"/>
                  </a:lnTo>
                  <a:lnTo>
                    <a:pt x="155870" y="2618111"/>
                  </a:lnTo>
                  <a:lnTo>
                    <a:pt x="171246" y="2660279"/>
                  </a:lnTo>
                  <a:lnTo>
                    <a:pt x="187184" y="2700247"/>
                  </a:lnTo>
                  <a:lnTo>
                    <a:pt x="203665" y="2737943"/>
                  </a:lnTo>
                  <a:lnTo>
                    <a:pt x="220665" y="2773294"/>
                  </a:lnTo>
                  <a:lnTo>
                    <a:pt x="256136" y="2836679"/>
                  </a:lnTo>
                  <a:lnTo>
                    <a:pt x="293422" y="2889826"/>
                  </a:lnTo>
                  <a:lnTo>
                    <a:pt x="332347" y="2932163"/>
                  </a:lnTo>
                  <a:lnTo>
                    <a:pt x="372735" y="2963114"/>
                  </a:lnTo>
                  <a:lnTo>
                    <a:pt x="414411" y="2982105"/>
                  </a:lnTo>
                  <a:lnTo>
                    <a:pt x="457200" y="2988564"/>
                  </a:lnTo>
                  <a:lnTo>
                    <a:pt x="478720" y="2986937"/>
                  </a:lnTo>
                  <a:lnTo>
                    <a:pt x="520971" y="2974140"/>
                  </a:lnTo>
                  <a:lnTo>
                    <a:pt x="562022" y="2949097"/>
                  </a:lnTo>
                  <a:lnTo>
                    <a:pt x="601699" y="2912382"/>
                  </a:lnTo>
                  <a:lnTo>
                    <a:pt x="639825" y="2864568"/>
                  </a:lnTo>
                  <a:lnTo>
                    <a:pt x="676225" y="2806230"/>
                  </a:lnTo>
                  <a:lnTo>
                    <a:pt x="710723" y="2737943"/>
                  </a:lnTo>
                  <a:lnTo>
                    <a:pt x="727204" y="2700247"/>
                  </a:lnTo>
                  <a:lnTo>
                    <a:pt x="743143" y="2660279"/>
                  </a:lnTo>
                  <a:lnTo>
                    <a:pt x="758519" y="2618111"/>
                  </a:lnTo>
                  <a:lnTo>
                    <a:pt x="773309" y="2573814"/>
                  </a:lnTo>
                  <a:lnTo>
                    <a:pt x="787492" y="2527460"/>
                  </a:lnTo>
                  <a:lnTo>
                    <a:pt x="801046" y="2479121"/>
                  </a:lnTo>
                  <a:lnTo>
                    <a:pt x="813949" y="2428869"/>
                  </a:lnTo>
                  <a:lnTo>
                    <a:pt x="826178" y="2376775"/>
                  </a:lnTo>
                  <a:lnTo>
                    <a:pt x="837712" y="2322911"/>
                  </a:lnTo>
                  <a:lnTo>
                    <a:pt x="848529" y="2267349"/>
                  </a:lnTo>
                  <a:lnTo>
                    <a:pt x="858607" y="2210161"/>
                  </a:lnTo>
                  <a:lnTo>
                    <a:pt x="867924" y="2151419"/>
                  </a:lnTo>
                  <a:lnTo>
                    <a:pt x="876458" y="2091193"/>
                  </a:lnTo>
                  <a:lnTo>
                    <a:pt x="884187" y="2029557"/>
                  </a:lnTo>
                  <a:lnTo>
                    <a:pt x="891088" y="1966581"/>
                  </a:lnTo>
                  <a:lnTo>
                    <a:pt x="897141" y="1902338"/>
                  </a:lnTo>
                  <a:lnTo>
                    <a:pt x="902323" y="1836899"/>
                  </a:lnTo>
                  <a:lnTo>
                    <a:pt x="906612" y="1770337"/>
                  </a:lnTo>
                  <a:lnTo>
                    <a:pt x="909986" y="1702722"/>
                  </a:lnTo>
                  <a:lnTo>
                    <a:pt x="912423" y="1634126"/>
                  </a:lnTo>
                  <a:lnTo>
                    <a:pt x="913902" y="1564622"/>
                  </a:lnTo>
                  <a:lnTo>
                    <a:pt x="914400" y="1494281"/>
                  </a:lnTo>
                  <a:lnTo>
                    <a:pt x="913902" y="1423941"/>
                  </a:lnTo>
                  <a:lnTo>
                    <a:pt x="912423" y="1354437"/>
                  </a:lnTo>
                  <a:lnTo>
                    <a:pt x="909986" y="1285841"/>
                  </a:lnTo>
                  <a:lnTo>
                    <a:pt x="906612" y="1218226"/>
                  </a:lnTo>
                  <a:lnTo>
                    <a:pt x="902323" y="1151664"/>
                  </a:lnTo>
                  <a:lnTo>
                    <a:pt x="897141" y="1086225"/>
                  </a:lnTo>
                  <a:lnTo>
                    <a:pt x="891088" y="1021982"/>
                  </a:lnTo>
                  <a:lnTo>
                    <a:pt x="884187" y="959006"/>
                  </a:lnTo>
                  <a:lnTo>
                    <a:pt x="876458" y="897370"/>
                  </a:lnTo>
                  <a:lnTo>
                    <a:pt x="867924" y="837144"/>
                  </a:lnTo>
                  <a:lnTo>
                    <a:pt x="858607" y="778402"/>
                  </a:lnTo>
                  <a:lnTo>
                    <a:pt x="848529" y="721214"/>
                  </a:lnTo>
                  <a:lnTo>
                    <a:pt x="837712" y="665652"/>
                  </a:lnTo>
                  <a:lnTo>
                    <a:pt x="826178" y="611788"/>
                  </a:lnTo>
                  <a:lnTo>
                    <a:pt x="813949" y="559694"/>
                  </a:lnTo>
                  <a:lnTo>
                    <a:pt x="801046" y="509442"/>
                  </a:lnTo>
                  <a:lnTo>
                    <a:pt x="787492" y="461103"/>
                  </a:lnTo>
                  <a:lnTo>
                    <a:pt x="773309" y="414749"/>
                  </a:lnTo>
                  <a:lnTo>
                    <a:pt x="758519" y="370452"/>
                  </a:lnTo>
                  <a:lnTo>
                    <a:pt x="743143" y="328284"/>
                  </a:lnTo>
                  <a:lnTo>
                    <a:pt x="727204" y="288316"/>
                  </a:lnTo>
                  <a:lnTo>
                    <a:pt x="710723" y="250620"/>
                  </a:lnTo>
                  <a:lnTo>
                    <a:pt x="693723" y="215269"/>
                  </a:lnTo>
                  <a:lnTo>
                    <a:pt x="658252" y="151884"/>
                  </a:lnTo>
                  <a:lnTo>
                    <a:pt x="620967" y="98737"/>
                  </a:lnTo>
                  <a:lnTo>
                    <a:pt x="582044" y="56400"/>
                  </a:lnTo>
                  <a:lnTo>
                    <a:pt x="541657" y="25449"/>
                  </a:lnTo>
                  <a:lnTo>
                    <a:pt x="499984" y="645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4" name="object 4"/>
            <p:cNvSpPr/>
            <p:nvPr/>
          </p:nvSpPr>
          <p:spPr>
            <a:xfrm>
              <a:off x="1036319" y="580644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0" y="1494281"/>
                  </a:moveTo>
                  <a:lnTo>
                    <a:pt x="497" y="1423941"/>
                  </a:lnTo>
                  <a:lnTo>
                    <a:pt x="1975" y="1354437"/>
                  </a:lnTo>
                  <a:lnTo>
                    <a:pt x="4412" y="1285841"/>
                  </a:lnTo>
                  <a:lnTo>
                    <a:pt x="7786" y="1218226"/>
                  </a:lnTo>
                  <a:lnTo>
                    <a:pt x="12075" y="1151664"/>
                  </a:lnTo>
                  <a:lnTo>
                    <a:pt x="17256" y="1086225"/>
                  </a:lnTo>
                  <a:lnTo>
                    <a:pt x="23308" y="1021982"/>
                  </a:lnTo>
                  <a:lnTo>
                    <a:pt x="30209" y="959006"/>
                  </a:lnTo>
                  <a:lnTo>
                    <a:pt x="37937" y="897370"/>
                  </a:lnTo>
                  <a:lnTo>
                    <a:pt x="46470" y="837144"/>
                  </a:lnTo>
                  <a:lnTo>
                    <a:pt x="55786" y="778402"/>
                  </a:lnTo>
                  <a:lnTo>
                    <a:pt x="65864" y="721214"/>
                  </a:lnTo>
                  <a:lnTo>
                    <a:pt x="76680" y="665652"/>
                  </a:lnTo>
                  <a:lnTo>
                    <a:pt x="88213" y="611788"/>
                  </a:lnTo>
                  <a:lnTo>
                    <a:pt x="100442" y="559694"/>
                  </a:lnTo>
                  <a:lnTo>
                    <a:pt x="113344" y="509442"/>
                  </a:lnTo>
                  <a:lnTo>
                    <a:pt x="126897" y="461103"/>
                  </a:lnTo>
                  <a:lnTo>
                    <a:pt x="141080" y="414749"/>
                  </a:lnTo>
                  <a:lnTo>
                    <a:pt x="155870" y="370452"/>
                  </a:lnTo>
                  <a:lnTo>
                    <a:pt x="171246" y="328284"/>
                  </a:lnTo>
                  <a:lnTo>
                    <a:pt x="187184" y="288316"/>
                  </a:lnTo>
                  <a:lnTo>
                    <a:pt x="203665" y="250620"/>
                  </a:lnTo>
                  <a:lnTo>
                    <a:pt x="220665" y="215269"/>
                  </a:lnTo>
                  <a:lnTo>
                    <a:pt x="256136" y="151884"/>
                  </a:lnTo>
                  <a:lnTo>
                    <a:pt x="293422" y="98737"/>
                  </a:lnTo>
                  <a:lnTo>
                    <a:pt x="332347" y="56400"/>
                  </a:lnTo>
                  <a:lnTo>
                    <a:pt x="372735" y="25449"/>
                  </a:lnTo>
                  <a:lnTo>
                    <a:pt x="414411" y="6458"/>
                  </a:lnTo>
                  <a:lnTo>
                    <a:pt x="457200" y="0"/>
                  </a:lnTo>
                  <a:lnTo>
                    <a:pt x="478720" y="1626"/>
                  </a:lnTo>
                  <a:lnTo>
                    <a:pt x="520971" y="14423"/>
                  </a:lnTo>
                  <a:lnTo>
                    <a:pt x="562022" y="39466"/>
                  </a:lnTo>
                  <a:lnTo>
                    <a:pt x="601699" y="76181"/>
                  </a:lnTo>
                  <a:lnTo>
                    <a:pt x="639825" y="123995"/>
                  </a:lnTo>
                  <a:lnTo>
                    <a:pt x="676225" y="182333"/>
                  </a:lnTo>
                  <a:lnTo>
                    <a:pt x="710723" y="250620"/>
                  </a:lnTo>
                  <a:lnTo>
                    <a:pt x="727204" y="288316"/>
                  </a:lnTo>
                  <a:lnTo>
                    <a:pt x="743143" y="328284"/>
                  </a:lnTo>
                  <a:lnTo>
                    <a:pt x="758519" y="370452"/>
                  </a:lnTo>
                  <a:lnTo>
                    <a:pt x="773309" y="414749"/>
                  </a:lnTo>
                  <a:lnTo>
                    <a:pt x="787492" y="461103"/>
                  </a:lnTo>
                  <a:lnTo>
                    <a:pt x="801046" y="509442"/>
                  </a:lnTo>
                  <a:lnTo>
                    <a:pt x="813949" y="559694"/>
                  </a:lnTo>
                  <a:lnTo>
                    <a:pt x="826178" y="611788"/>
                  </a:lnTo>
                  <a:lnTo>
                    <a:pt x="837712" y="665652"/>
                  </a:lnTo>
                  <a:lnTo>
                    <a:pt x="848529" y="721214"/>
                  </a:lnTo>
                  <a:lnTo>
                    <a:pt x="858607" y="778402"/>
                  </a:lnTo>
                  <a:lnTo>
                    <a:pt x="867924" y="837144"/>
                  </a:lnTo>
                  <a:lnTo>
                    <a:pt x="876458" y="897370"/>
                  </a:lnTo>
                  <a:lnTo>
                    <a:pt x="884187" y="959006"/>
                  </a:lnTo>
                  <a:lnTo>
                    <a:pt x="891088" y="1021982"/>
                  </a:lnTo>
                  <a:lnTo>
                    <a:pt x="897141" y="1086225"/>
                  </a:lnTo>
                  <a:lnTo>
                    <a:pt x="902323" y="1151664"/>
                  </a:lnTo>
                  <a:lnTo>
                    <a:pt x="906612" y="1218226"/>
                  </a:lnTo>
                  <a:lnTo>
                    <a:pt x="909986" y="1285841"/>
                  </a:lnTo>
                  <a:lnTo>
                    <a:pt x="912423" y="1354437"/>
                  </a:lnTo>
                  <a:lnTo>
                    <a:pt x="913902" y="1423941"/>
                  </a:lnTo>
                  <a:lnTo>
                    <a:pt x="914400" y="1494281"/>
                  </a:lnTo>
                  <a:lnTo>
                    <a:pt x="913902" y="1564622"/>
                  </a:lnTo>
                  <a:lnTo>
                    <a:pt x="912423" y="1634126"/>
                  </a:lnTo>
                  <a:lnTo>
                    <a:pt x="909986" y="1702722"/>
                  </a:lnTo>
                  <a:lnTo>
                    <a:pt x="906612" y="1770337"/>
                  </a:lnTo>
                  <a:lnTo>
                    <a:pt x="902323" y="1836899"/>
                  </a:lnTo>
                  <a:lnTo>
                    <a:pt x="897141" y="1902338"/>
                  </a:lnTo>
                  <a:lnTo>
                    <a:pt x="891088" y="1966581"/>
                  </a:lnTo>
                  <a:lnTo>
                    <a:pt x="884187" y="2029557"/>
                  </a:lnTo>
                  <a:lnTo>
                    <a:pt x="876458" y="2091193"/>
                  </a:lnTo>
                  <a:lnTo>
                    <a:pt x="867924" y="2151419"/>
                  </a:lnTo>
                  <a:lnTo>
                    <a:pt x="858607" y="2210161"/>
                  </a:lnTo>
                  <a:lnTo>
                    <a:pt x="848529" y="2267349"/>
                  </a:lnTo>
                  <a:lnTo>
                    <a:pt x="837712" y="2322911"/>
                  </a:lnTo>
                  <a:lnTo>
                    <a:pt x="826178" y="2376775"/>
                  </a:lnTo>
                  <a:lnTo>
                    <a:pt x="813949" y="2428869"/>
                  </a:lnTo>
                  <a:lnTo>
                    <a:pt x="801046" y="2479121"/>
                  </a:lnTo>
                  <a:lnTo>
                    <a:pt x="787492" y="2527460"/>
                  </a:lnTo>
                  <a:lnTo>
                    <a:pt x="773309" y="2573814"/>
                  </a:lnTo>
                  <a:lnTo>
                    <a:pt x="758519" y="2618111"/>
                  </a:lnTo>
                  <a:lnTo>
                    <a:pt x="743143" y="2660279"/>
                  </a:lnTo>
                  <a:lnTo>
                    <a:pt x="727204" y="2700247"/>
                  </a:lnTo>
                  <a:lnTo>
                    <a:pt x="710723" y="2737943"/>
                  </a:lnTo>
                  <a:lnTo>
                    <a:pt x="693723" y="2773294"/>
                  </a:lnTo>
                  <a:lnTo>
                    <a:pt x="658252" y="2836679"/>
                  </a:lnTo>
                  <a:lnTo>
                    <a:pt x="620967" y="2889826"/>
                  </a:lnTo>
                  <a:lnTo>
                    <a:pt x="582044" y="2932163"/>
                  </a:lnTo>
                  <a:lnTo>
                    <a:pt x="541657" y="2963114"/>
                  </a:lnTo>
                  <a:lnTo>
                    <a:pt x="499984" y="2982105"/>
                  </a:lnTo>
                  <a:lnTo>
                    <a:pt x="457200" y="2988564"/>
                  </a:lnTo>
                  <a:lnTo>
                    <a:pt x="435677" y="2986937"/>
                  </a:lnTo>
                  <a:lnTo>
                    <a:pt x="393423" y="2974140"/>
                  </a:lnTo>
                  <a:lnTo>
                    <a:pt x="352369" y="2949097"/>
                  </a:lnTo>
                  <a:lnTo>
                    <a:pt x="312690" y="2912382"/>
                  </a:lnTo>
                  <a:lnTo>
                    <a:pt x="274563" y="2864568"/>
                  </a:lnTo>
                  <a:lnTo>
                    <a:pt x="238163" y="2806230"/>
                  </a:lnTo>
                  <a:lnTo>
                    <a:pt x="203665" y="2737943"/>
                  </a:lnTo>
                  <a:lnTo>
                    <a:pt x="187184" y="2700247"/>
                  </a:lnTo>
                  <a:lnTo>
                    <a:pt x="171246" y="2660279"/>
                  </a:lnTo>
                  <a:lnTo>
                    <a:pt x="155870" y="2618111"/>
                  </a:lnTo>
                  <a:lnTo>
                    <a:pt x="141080" y="2573814"/>
                  </a:lnTo>
                  <a:lnTo>
                    <a:pt x="126897" y="2527460"/>
                  </a:lnTo>
                  <a:lnTo>
                    <a:pt x="113344" y="2479121"/>
                  </a:lnTo>
                  <a:lnTo>
                    <a:pt x="100442" y="2428869"/>
                  </a:lnTo>
                  <a:lnTo>
                    <a:pt x="88213" y="2376775"/>
                  </a:lnTo>
                  <a:lnTo>
                    <a:pt x="76680" y="2322911"/>
                  </a:lnTo>
                  <a:lnTo>
                    <a:pt x="65864" y="2267349"/>
                  </a:lnTo>
                  <a:lnTo>
                    <a:pt x="55786" y="2210161"/>
                  </a:lnTo>
                  <a:lnTo>
                    <a:pt x="46470" y="2151419"/>
                  </a:lnTo>
                  <a:lnTo>
                    <a:pt x="37937" y="2091193"/>
                  </a:lnTo>
                  <a:lnTo>
                    <a:pt x="30209" y="2029557"/>
                  </a:lnTo>
                  <a:lnTo>
                    <a:pt x="23308" y="1966581"/>
                  </a:lnTo>
                  <a:lnTo>
                    <a:pt x="17256" y="1902338"/>
                  </a:lnTo>
                  <a:lnTo>
                    <a:pt x="12075" y="1836899"/>
                  </a:lnTo>
                  <a:lnTo>
                    <a:pt x="7786" y="1770337"/>
                  </a:lnTo>
                  <a:lnTo>
                    <a:pt x="4412" y="1702722"/>
                  </a:lnTo>
                  <a:lnTo>
                    <a:pt x="1975" y="1634126"/>
                  </a:lnTo>
                  <a:lnTo>
                    <a:pt x="497" y="1564622"/>
                  </a:lnTo>
                  <a:lnTo>
                    <a:pt x="0" y="149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6479" y="2906267"/>
            <a:ext cx="189547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E1  E2  E3  E4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8669" y="2418206"/>
            <a:ext cx="695325" cy="2251234"/>
            <a:chOff x="5423661" y="572769"/>
            <a:chExt cx="927100" cy="3001645"/>
          </a:xfrm>
        </p:grpSpPr>
        <p:sp>
          <p:nvSpPr>
            <p:cNvPr id="7" name="object 7"/>
            <p:cNvSpPr/>
            <p:nvPr/>
          </p:nvSpPr>
          <p:spPr>
            <a:xfrm>
              <a:off x="5430011" y="579119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457200" y="0"/>
                  </a:moveTo>
                  <a:lnTo>
                    <a:pt x="414415" y="6458"/>
                  </a:lnTo>
                  <a:lnTo>
                    <a:pt x="372742" y="25449"/>
                  </a:lnTo>
                  <a:lnTo>
                    <a:pt x="332355" y="56400"/>
                  </a:lnTo>
                  <a:lnTo>
                    <a:pt x="293432" y="98737"/>
                  </a:lnTo>
                  <a:lnTo>
                    <a:pt x="256147" y="151884"/>
                  </a:lnTo>
                  <a:lnTo>
                    <a:pt x="220676" y="215269"/>
                  </a:lnTo>
                  <a:lnTo>
                    <a:pt x="203676" y="250620"/>
                  </a:lnTo>
                  <a:lnTo>
                    <a:pt x="187195" y="288316"/>
                  </a:lnTo>
                  <a:lnTo>
                    <a:pt x="171256" y="328284"/>
                  </a:lnTo>
                  <a:lnTo>
                    <a:pt x="155880" y="370452"/>
                  </a:lnTo>
                  <a:lnTo>
                    <a:pt x="141090" y="414749"/>
                  </a:lnTo>
                  <a:lnTo>
                    <a:pt x="126907" y="461103"/>
                  </a:lnTo>
                  <a:lnTo>
                    <a:pt x="113353" y="509442"/>
                  </a:lnTo>
                  <a:lnTo>
                    <a:pt x="100450" y="559694"/>
                  </a:lnTo>
                  <a:lnTo>
                    <a:pt x="88221" y="611788"/>
                  </a:lnTo>
                  <a:lnTo>
                    <a:pt x="76687" y="665652"/>
                  </a:lnTo>
                  <a:lnTo>
                    <a:pt x="65870" y="721214"/>
                  </a:lnTo>
                  <a:lnTo>
                    <a:pt x="55792" y="778402"/>
                  </a:lnTo>
                  <a:lnTo>
                    <a:pt x="46475" y="837144"/>
                  </a:lnTo>
                  <a:lnTo>
                    <a:pt x="37941" y="897370"/>
                  </a:lnTo>
                  <a:lnTo>
                    <a:pt x="30212" y="959006"/>
                  </a:lnTo>
                  <a:lnTo>
                    <a:pt x="23311" y="1021982"/>
                  </a:lnTo>
                  <a:lnTo>
                    <a:pt x="17258" y="1086225"/>
                  </a:lnTo>
                  <a:lnTo>
                    <a:pt x="12076" y="1151664"/>
                  </a:lnTo>
                  <a:lnTo>
                    <a:pt x="7787" y="1218226"/>
                  </a:lnTo>
                  <a:lnTo>
                    <a:pt x="4413" y="1285841"/>
                  </a:lnTo>
                  <a:lnTo>
                    <a:pt x="1976" y="1354437"/>
                  </a:lnTo>
                  <a:lnTo>
                    <a:pt x="497" y="1423941"/>
                  </a:lnTo>
                  <a:lnTo>
                    <a:pt x="0" y="1494281"/>
                  </a:lnTo>
                  <a:lnTo>
                    <a:pt x="497" y="1564622"/>
                  </a:lnTo>
                  <a:lnTo>
                    <a:pt x="1976" y="1634126"/>
                  </a:lnTo>
                  <a:lnTo>
                    <a:pt x="4413" y="1702722"/>
                  </a:lnTo>
                  <a:lnTo>
                    <a:pt x="7787" y="1770337"/>
                  </a:lnTo>
                  <a:lnTo>
                    <a:pt x="12076" y="1836899"/>
                  </a:lnTo>
                  <a:lnTo>
                    <a:pt x="17258" y="1902338"/>
                  </a:lnTo>
                  <a:lnTo>
                    <a:pt x="23311" y="1966581"/>
                  </a:lnTo>
                  <a:lnTo>
                    <a:pt x="30212" y="2029557"/>
                  </a:lnTo>
                  <a:lnTo>
                    <a:pt x="37941" y="2091193"/>
                  </a:lnTo>
                  <a:lnTo>
                    <a:pt x="46475" y="2151419"/>
                  </a:lnTo>
                  <a:lnTo>
                    <a:pt x="55792" y="2210161"/>
                  </a:lnTo>
                  <a:lnTo>
                    <a:pt x="65870" y="2267349"/>
                  </a:lnTo>
                  <a:lnTo>
                    <a:pt x="76687" y="2322911"/>
                  </a:lnTo>
                  <a:lnTo>
                    <a:pt x="88221" y="2376775"/>
                  </a:lnTo>
                  <a:lnTo>
                    <a:pt x="100450" y="2428869"/>
                  </a:lnTo>
                  <a:lnTo>
                    <a:pt x="113353" y="2479121"/>
                  </a:lnTo>
                  <a:lnTo>
                    <a:pt x="126907" y="2527460"/>
                  </a:lnTo>
                  <a:lnTo>
                    <a:pt x="141090" y="2573814"/>
                  </a:lnTo>
                  <a:lnTo>
                    <a:pt x="155880" y="2618111"/>
                  </a:lnTo>
                  <a:lnTo>
                    <a:pt x="171256" y="2660279"/>
                  </a:lnTo>
                  <a:lnTo>
                    <a:pt x="187195" y="2700247"/>
                  </a:lnTo>
                  <a:lnTo>
                    <a:pt x="203676" y="2737943"/>
                  </a:lnTo>
                  <a:lnTo>
                    <a:pt x="220676" y="2773294"/>
                  </a:lnTo>
                  <a:lnTo>
                    <a:pt x="256147" y="2836679"/>
                  </a:lnTo>
                  <a:lnTo>
                    <a:pt x="293432" y="2889826"/>
                  </a:lnTo>
                  <a:lnTo>
                    <a:pt x="332355" y="2932163"/>
                  </a:lnTo>
                  <a:lnTo>
                    <a:pt x="372742" y="2963114"/>
                  </a:lnTo>
                  <a:lnTo>
                    <a:pt x="414415" y="2982105"/>
                  </a:lnTo>
                  <a:lnTo>
                    <a:pt x="457200" y="2988564"/>
                  </a:lnTo>
                  <a:lnTo>
                    <a:pt x="478720" y="2986937"/>
                  </a:lnTo>
                  <a:lnTo>
                    <a:pt x="520971" y="2974140"/>
                  </a:lnTo>
                  <a:lnTo>
                    <a:pt x="562022" y="2949097"/>
                  </a:lnTo>
                  <a:lnTo>
                    <a:pt x="601699" y="2912382"/>
                  </a:lnTo>
                  <a:lnTo>
                    <a:pt x="639825" y="2864568"/>
                  </a:lnTo>
                  <a:lnTo>
                    <a:pt x="676225" y="2806230"/>
                  </a:lnTo>
                  <a:lnTo>
                    <a:pt x="710723" y="2737943"/>
                  </a:lnTo>
                  <a:lnTo>
                    <a:pt x="727204" y="2700247"/>
                  </a:lnTo>
                  <a:lnTo>
                    <a:pt x="743143" y="2660279"/>
                  </a:lnTo>
                  <a:lnTo>
                    <a:pt x="758519" y="2618111"/>
                  </a:lnTo>
                  <a:lnTo>
                    <a:pt x="773309" y="2573814"/>
                  </a:lnTo>
                  <a:lnTo>
                    <a:pt x="787492" y="2527460"/>
                  </a:lnTo>
                  <a:lnTo>
                    <a:pt x="801046" y="2479121"/>
                  </a:lnTo>
                  <a:lnTo>
                    <a:pt x="813949" y="2428869"/>
                  </a:lnTo>
                  <a:lnTo>
                    <a:pt x="826178" y="2376775"/>
                  </a:lnTo>
                  <a:lnTo>
                    <a:pt x="837712" y="2322911"/>
                  </a:lnTo>
                  <a:lnTo>
                    <a:pt x="848529" y="2267349"/>
                  </a:lnTo>
                  <a:lnTo>
                    <a:pt x="858607" y="2210161"/>
                  </a:lnTo>
                  <a:lnTo>
                    <a:pt x="867924" y="2151419"/>
                  </a:lnTo>
                  <a:lnTo>
                    <a:pt x="876458" y="2091193"/>
                  </a:lnTo>
                  <a:lnTo>
                    <a:pt x="884187" y="2029557"/>
                  </a:lnTo>
                  <a:lnTo>
                    <a:pt x="891088" y="1966581"/>
                  </a:lnTo>
                  <a:lnTo>
                    <a:pt x="897141" y="1902338"/>
                  </a:lnTo>
                  <a:lnTo>
                    <a:pt x="902323" y="1836899"/>
                  </a:lnTo>
                  <a:lnTo>
                    <a:pt x="906612" y="1770337"/>
                  </a:lnTo>
                  <a:lnTo>
                    <a:pt x="909986" y="1702722"/>
                  </a:lnTo>
                  <a:lnTo>
                    <a:pt x="912423" y="1634126"/>
                  </a:lnTo>
                  <a:lnTo>
                    <a:pt x="913902" y="1564622"/>
                  </a:lnTo>
                  <a:lnTo>
                    <a:pt x="914400" y="1494281"/>
                  </a:lnTo>
                  <a:lnTo>
                    <a:pt x="913902" y="1423941"/>
                  </a:lnTo>
                  <a:lnTo>
                    <a:pt x="912423" y="1354437"/>
                  </a:lnTo>
                  <a:lnTo>
                    <a:pt x="909986" y="1285841"/>
                  </a:lnTo>
                  <a:lnTo>
                    <a:pt x="906612" y="1218226"/>
                  </a:lnTo>
                  <a:lnTo>
                    <a:pt x="902323" y="1151664"/>
                  </a:lnTo>
                  <a:lnTo>
                    <a:pt x="897141" y="1086225"/>
                  </a:lnTo>
                  <a:lnTo>
                    <a:pt x="891088" y="1021982"/>
                  </a:lnTo>
                  <a:lnTo>
                    <a:pt x="884187" y="959006"/>
                  </a:lnTo>
                  <a:lnTo>
                    <a:pt x="876458" y="897370"/>
                  </a:lnTo>
                  <a:lnTo>
                    <a:pt x="867924" y="837144"/>
                  </a:lnTo>
                  <a:lnTo>
                    <a:pt x="858607" y="778402"/>
                  </a:lnTo>
                  <a:lnTo>
                    <a:pt x="848529" y="721214"/>
                  </a:lnTo>
                  <a:lnTo>
                    <a:pt x="837712" y="665652"/>
                  </a:lnTo>
                  <a:lnTo>
                    <a:pt x="826178" y="611788"/>
                  </a:lnTo>
                  <a:lnTo>
                    <a:pt x="813949" y="559694"/>
                  </a:lnTo>
                  <a:lnTo>
                    <a:pt x="801046" y="509442"/>
                  </a:lnTo>
                  <a:lnTo>
                    <a:pt x="787492" y="461103"/>
                  </a:lnTo>
                  <a:lnTo>
                    <a:pt x="773309" y="414749"/>
                  </a:lnTo>
                  <a:lnTo>
                    <a:pt x="758519" y="370452"/>
                  </a:lnTo>
                  <a:lnTo>
                    <a:pt x="743143" y="328284"/>
                  </a:lnTo>
                  <a:lnTo>
                    <a:pt x="727204" y="288316"/>
                  </a:lnTo>
                  <a:lnTo>
                    <a:pt x="710723" y="250620"/>
                  </a:lnTo>
                  <a:lnTo>
                    <a:pt x="693723" y="215269"/>
                  </a:lnTo>
                  <a:lnTo>
                    <a:pt x="658252" y="151884"/>
                  </a:lnTo>
                  <a:lnTo>
                    <a:pt x="620967" y="98737"/>
                  </a:lnTo>
                  <a:lnTo>
                    <a:pt x="582044" y="56400"/>
                  </a:lnTo>
                  <a:lnTo>
                    <a:pt x="541657" y="25449"/>
                  </a:lnTo>
                  <a:lnTo>
                    <a:pt x="499984" y="645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5430011" y="579119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0" y="1494281"/>
                  </a:moveTo>
                  <a:lnTo>
                    <a:pt x="497" y="1423941"/>
                  </a:lnTo>
                  <a:lnTo>
                    <a:pt x="1976" y="1354437"/>
                  </a:lnTo>
                  <a:lnTo>
                    <a:pt x="4413" y="1285841"/>
                  </a:lnTo>
                  <a:lnTo>
                    <a:pt x="7787" y="1218226"/>
                  </a:lnTo>
                  <a:lnTo>
                    <a:pt x="12076" y="1151664"/>
                  </a:lnTo>
                  <a:lnTo>
                    <a:pt x="17258" y="1086225"/>
                  </a:lnTo>
                  <a:lnTo>
                    <a:pt x="23311" y="1021982"/>
                  </a:lnTo>
                  <a:lnTo>
                    <a:pt x="30212" y="959006"/>
                  </a:lnTo>
                  <a:lnTo>
                    <a:pt x="37941" y="897370"/>
                  </a:lnTo>
                  <a:lnTo>
                    <a:pt x="46475" y="837144"/>
                  </a:lnTo>
                  <a:lnTo>
                    <a:pt x="55792" y="778402"/>
                  </a:lnTo>
                  <a:lnTo>
                    <a:pt x="65870" y="721214"/>
                  </a:lnTo>
                  <a:lnTo>
                    <a:pt x="76687" y="665652"/>
                  </a:lnTo>
                  <a:lnTo>
                    <a:pt x="88221" y="611788"/>
                  </a:lnTo>
                  <a:lnTo>
                    <a:pt x="100450" y="559694"/>
                  </a:lnTo>
                  <a:lnTo>
                    <a:pt x="113353" y="509442"/>
                  </a:lnTo>
                  <a:lnTo>
                    <a:pt x="126907" y="461103"/>
                  </a:lnTo>
                  <a:lnTo>
                    <a:pt x="141090" y="414749"/>
                  </a:lnTo>
                  <a:lnTo>
                    <a:pt x="155880" y="370452"/>
                  </a:lnTo>
                  <a:lnTo>
                    <a:pt x="171256" y="328284"/>
                  </a:lnTo>
                  <a:lnTo>
                    <a:pt x="187195" y="288316"/>
                  </a:lnTo>
                  <a:lnTo>
                    <a:pt x="203676" y="250620"/>
                  </a:lnTo>
                  <a:lnTo>
                    <a:pt x="220676" y="215269"/>
                  </a:lnTo>
                  <a:lnTo>
                    <a:pt x="256147" y="151884"/>
                  </a:lnTo>
                  <a:lnTo>
                    <a:pt x="293432" y="98737"/>
                  </a:lnTo>
                  <a:lnTo>
                    <a:pt x="332355" y="56400"/>
                  </a:lnTo>
                  <a:lnTo>
                    <a:pt x="372742" y="25449"/>
                  </a:lnTo>
                  <a:lnTo>
                    <a:pt x="414415" y="6458"/>
                  </a:lnTo>
                  <a:lnTo>
                    <a:pt x="457200" y="0"/>
                  </a:lnTo>
                  <a:lnTo>
                    <a:pt x="478720" y="1626"/>
                  </a:lnTo>
                  <a:lnTo>
                    <a:pt x="520971" y="14423"/>
                  </a:lnTo>
                  <a:lnTo>
                    <a:pt x="562022" y="39466"/>
                  </a:lnTo>
                  <a:lnTo>
                    <a:pt x="601699" y="76181"/>
                  </a:lnTo>
                  <a:lnTo>
                    <a:pt x="639825" y="123995"/>
                  </a:lnTo>
                  <a:lnTo>
                    <a:pt x="676225" y="182333"/>
                  </a:lnTo>
                  <a:lnTo>
                    <a:pt x="710723" y="250620"/>
                  </a:lnTo>
                  <a:lnTo>
                    <a:pt x="727204" y="288316"/>
                  </a:lnTo>
                  <a:lnTo>
                    <a:pt x="743143" y="328284"/>
                  </a:lnTo>
                  <a:lnTo>
                    <a:pt x="758519" y="370452"/>
                  </a:lnTo>
                  <a:lnTo>
                    <a:pt x="773309" y="414749"/>
                  </a:lnTo>
                  <a:lnTo>
                    <a:pt x="787492" y="461103"/>
                  </a:lnTo>
                  <a:lnTo>
                    <a:pt x="801046" y="509442"/>
                  </a:lnTo>
                  <a:lnTo>
                    <a:pt x="813949" y="559694"/>
                  </a:lnTo>
                  <a:lnTo>
                    <a:pt x="826178" y="611788"/>
                  </a:lnTo>
                  <a:lnTo>
                    <a:pt x="837712" y="665652"/>
                  </a:lnTo>
                  <a:lnTo>
                    <a:pt x="848529" y="721214"/>
                  </a:lnTo>
                  <a:lnTo>
                    <a:pt x="858607" y="778402"/>
                  </a:lnTo>
                  <a:lnTo>
                    <a:pt x="867924" y="837144"/>
                  </a:lnTo>
                  <a:lnTo>
                    <a:pt x="876458" y="897370"/>
                  </a:lnTo>
                  <a:lnTo>
                    <a:pt x="884187" y="959006"/>
                  </a:lnTo>
                  <a:lnTo>
                    <a:pt x="891088" y="1021982"/>
                  </a:lnTo>
                  <a:lnTo>
                    <a:pt x="897141" y="1086225"/>
                  </a:lnTo>
                  <a:lnTo>
                    <a:pt x="902323" y="1151664"/>
                  </a:lnTo>
                  <a:lnTo>
                    <a:pt x="906612" y="1218226"/>
                  </a:lnTo>
                  <a:lnTo>
                    <a:pt x="909986" y="1285841"/>
                  </a:lnTo>
                  <a:lnTo>
                    <a:pt x="912423" y="1354437"/>
                  </a:lnTo>
                  <a:lnTo>
                    <a:pt x="913902" y="1423941"/>
                  </a:lnTo>
                  <a:lnTo>
                    <a:pt x="914400" y="1494281"/>
                  </a:lnTo>
                  <a:lnTo>
                    <a:pt x="913902" y="1564622"/>
                  </a:lnTo>
                  <a:lnTo>
                    <a:pt x="912423" y="1634126"/>
                  </a:lnTo>
                  <a:lnTo>
                    <a:pt x="909986" y="1702722"/>
                  </a:lnTo>
                  <a:lnTo>
                    <a:pt x="906612" y="1770337"/>
                  </a:lnTo>
                  <a:lnTo>
                    <a:pt x="902323" y="1836899"/>
                  </a:lnTo>
                  <a:lnTo>
                    <a:pt x="897141" y="1902338"/>
                  </a:lnTo>
                  <a:lnTo>
                    <a:pt x="891088" y="1966581"/>
                  </a:lnTo>
                  <a:lnTo>
                    <a:pt x="884187" y="2029557"/>
                  </a:lnTo>
                  <a:lnTo>
                    <a:pt x="876458" y="2091193"/>
                  </a:lnTo>
                  <a:lnTo>
                    <a:pt x="867924" y="2151419"/>
                  </a:lnTo>
                  <a:lnTo>
                    <a:pt x="858607" y="2210161"/>
                  </a:lnTo>
                  <a:lnTo>
                    <a:pt x="848529" y="2267349"/>
                  </a:lnTo>
                  <a:lnTo>
                    <a:pt x="837712" y="2322911"/>
                  </a:lnTo>
                  <a:lnTo>
                    <a:pt x="826178" y="2376775"/>
                  </a:lnTo>
                  <a:lnTo>
                    <a:pt x="813949" y="2428869"/>
                  </a:lnTo>
                  <a:lnTo>
                    <a:pt x="801046" y="2479121"/>
                  </a:lnTo>
                  <a:lnTo>
                    <a:pt x="787492" y="2527460"/>
                  </a:lnTo>
                  <a:lnTo>
                    <a:pt x="773309" y="2573814"/>
                  </a:lnTo>
                  <a:lnTo>
                    <a:pt x="758519" y="2618111"/>
                  </a:lnTo>
                  <a:lnTo>
                    <a:pt x="743143" y="2660279"/>
                  </a:lnTo>
                  <a:lnTo>
                    <a:pt x="727204" y="2700247"/>
                  </a:lnTo>
                  <a:lnTo>
                    <a:pt x="710723" y="2737943"/>
                  </a:lnTo>
                  <a:lnTo>
                    <a:pt x="693723" y="2773294"/>
                  </a:lnTo>
                  <a:lnTo>
                    <a:pt x="658252" y="2836679"/>
                  </a:lnTo>
                  <a:lnTo>
                    <a:pt x="620967" y="2889826"/>
                  </a:lnTo>
                  <a:lnTo>
                    <a:pt x="582044" y="2932163"/>
                  </a:lnTo>
                  <a:lnTo>
                    <a:pt x="541657" y="2963114"/>
                  </a:lnTo>
                  <a:lnTo>
                    <a:pt x="499984" y="2982105"/>
                  </a:lnTo>
                  <a:lnTo>
                    <a:pt x="457200" y="2988564"/>
                  </a:lnTo>
                  <a:lnTo>
                    <a:pt x="435679" y="2986937"/>
                  </a:lnTo>
                  <a:lnTo>
                    <a:pt x="393428" y="2974140"/>
                  </a:lnTo>
                  <a:lnTo>
                    <a:pt x="352377" y="2949097"/>
                  </a:lnTo>
                  <a:lnTo>
                    <a:pt x="312700" y="2912382"/>
                  </a:lnTo>
                  <a:lnTo>
                    <a:pt x="274574" y="2864568"/>
                  </a:lnTo>
                  <a:lnTo>
                    <a:pt x="238174" y="2806230"/>
                  </a:lnTo>
                  <a:lnTo>
                    <a:pt x="203676" y="2737943"/>
                  </a:lnTo>
                  <a:lnTo>
                    <a:pt x="187195" y="2700247"/>
                  </a:lnTo>
                  <a:lnTo>
                    <a:pt x="171256" y="2660279"/>
                  </a:lnTo>
                  <a:lnTo>
                    <a:pt x="155880" y="2618111"/>
                  </a:lnTo>
                  <a:lnTo>
                    <a:pt x="141090" y="2573814"/>
                  </a:lnTo>
                  <a:lnTo>
                    <a:pt x="126907" y="2527460"/>
                  </a:lnTo>
                  <a:lnTo>
                    <a:pt x="113353" y="2479121"/>
                  </a:lnTo>
                  <a:lnTo>
                    <a:pt x="100450" y="2428869"/>
                  </a:lnTo>
                  <a:lnTo>
                    <a:pt x="88221" y="2376775"/>
                  </a:lnTo>
                  <a:lnTo>
                    <a:pt x="76687" y="2322911"/>
                  </a:lnTo>
                  <a:lnTo>
                    <a:pt x="65870" y="2267349"/>
                  </a:lnTo>
                  <a:lnTo>
                    <a:pt x="55792" y="2210161"/>
                  </a:lnTo>
                  <a:lnTo>
                    <a:pt x="46475" y="2151419"/>
                  </a:lnTo>
                  <a:lnTo>
                    <a:pt x="37941" y="2091193"/>
                  </a:lnTo>
                  <a:lnTo>
                    <a:pt x="30212" y="2029557"/>
                  </a:lnTo>
                  <a:lnTo>
                    <a:pt x="23311" y="1966581"/>
                  </a:lnTo>
                  <a:lnTo>
                    <a:pt x="17258" y="1902338"/>
                  </a:lnTo>
                  <a:lnTo>
                    <a:pt x="12076" y="1836899"/>
                  </a:lnTo>
                  <a:lnTo>
                    <a:pt x="7787" y="1770337"/>
                  </a:lnTo>
                  <a:lnTo>
                    <a:pt x="4413" y="1702722"/>
                  </a:lnTo>
                  <a:lnTo>
                    <a:pt x="1976" y="1634126"/>
                  </a:lnTo>
                  <a:lnTo>
                    <a:pt x="497" y="1564622"/>
                  </a:lnTo>
                  <a:lnTo>
                    <a:pt x="0" y="149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4326" y="3112008"/>
            <a:ext cx="106204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  <a:p>
            <a:pPr marL="9525"/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350">
              <a:latin typeface="Carlito"/>
              <a:cs typeface="Carlito"/>
            </a:endParaRPr>
          </a:p>
          <a:p>
            <a:pPr marL="9525"/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350">
              <a:latin typeface="Carlito"/>
              <a:cs typeface="Carlito"/>
            </a:endParaRPr>
          </a:p>
          <a:p>
            <a:pPr marL="9525"/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23939" y="2402204"/>
            <a:ext cx="695325" cy="2251234"/>
            <a:chOff x="9817354" y="551433"/>
            <a:chExt cx="927100" cy="3001645"/>
          </a:xfrm>
        </p:grpSpPr>
        <p:sp>
          <p:nvSpPr>
            <p:cNvPr id="11" name="object 11"/>
            <p:cNvSpPr/>
            <p:nvPr/>
          </p:nvSpPr>
          <p:spPr>
            <a:xfrm>
              <a:off x="9823704" y="557783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457200" y="0"/>
                  </a:moveTo>
                  <a:lnTo>
                    <a:pt x="414415" y="6458"/>
                  </a:lnTo>
                  <a:lnTo>
                    <a:pt x="372742" y="25449"/>
                  </a:lnTo>
                  <a:lnTo>
                    <a:pt x="332355" y="56400"/>
                  </a:lnTo>
                  <a:lnTo>
                    <a:pt x="293432" y="98737"/>
                  </a:lnTo>
                  <a:lnTo>
                    <a:pt x="256147" y="151884"/>
                  </a:lnTo>
                  <a:lnTo>
                    <a:pt x="220676" y="215269"/>
                  </a:lnTo>
                  <a:lnTo>
                    <a:pt x="203676" y="250620"/>
                  </a:lnTo>
                  <a:lnTo>
                    <a:pt x="187195" y="288316"/>
                  </a:lnTo>
                  <a:lnTo>
                    <a:pt x="171256" y="328284"/>
                  </a:lnTo>
                  <a:lnTo>
                    <a:pt x="155880" y="370452"/>
                  </a:lnTo>
                  <a:lnTo>
                    <a:pt x="141090" y="414749"/>
                  </a:lnTo>
                  <a:lnTo>
                    <a:pt x="126907" y="461103"/>
                  </a:lnTo>
                  <a:lnTo>
                    <a:pt x="113353" y="509442"/>
                  </a:lnTo>
                  <a:lnTo>
                    <a:pt x="100450" y="559694"/>
                  </a:lnTo>
                  <a:lnTo>
                    <a:pt x="88221" y="611788"/>
                  </a:lnTo>
                  <a:lnTo>
                    <a:pt x="76687" y="665652"/>
                  </a:lnTo>
                  <a:lnTo>
                    <a:pt x="65870" y="721214"/>
                  </a:lnTo>
                  <a:lnTo>
                    <a:pt x="55792" y="778402"/>
                  </a:lnTo>
                  <a:lnTo>
                    <a:pt x="46475" y="837144"/>
                  </a:lnTo>
                  <a:lnTo>
                    <a:pt x="37941" y="897370"/>
                  </a:lnTo>
                  <a:lnTo>
                    <a:pt x="30212" y="959006"/>
                  </a:lnTo>
                  <a:lnTo>
                    <a:pt x="23311" y="1021982"/>
                  </a:lnTo>
                  <a:lnTo>
                    <a:pt x="17258" y="1086225"/>
                  </a:lnTo>
                  <a:lnTo>
                    <a:pt x="12076" y="1151664"/>
                  </a:lnTo>
                  <a:lnTo>
                    <a:pt x="7787" y="1218226"/>
                  </a:lnTo>
                  <a:lnTo>
                    <a:pt x="4413" y="1285841"/>
                  </a:lnTo>
                  <a:lnTo>
                    <a:pt x="1976" y="1354437"/>
                  </a:lnTo>
                  <a:lnTo>
                    <a:pt x="497" y="1423941"/>
                  </a:lnTo>
                  <a:lnTo>
                    <a:pt x="0" y="1494281"/>
                  </a:lnTo>
                  <a:lnTo>
                    <a:pt x="497" y="1564622"/>
                  </a:lnTo>
                  <a:lnTo>
                    <a:pt x="1976" y="1634126"/>
                  </a:lnTo>
                  <a:lnTo>
                    <a:pt x="4413" y="1702722"/>
                  </a:lnTo>
                  <a:lnTo>
                    <a:pt x="7787" y="1770337"/>
                  </a:lnTo>
                  <a:lnTo>
                    <a:pt x="12076" y="1836899"/>
                  </a:lnTo>
                  <a:lnTo>
                    <a:pt x="17258" y="1902338"/>
                  </a:lnTo>
                  <a:lnTo>
                    <a:pt x="23311" y="1966581"/>
                  </a:lnTo>
                  <a:lnTo>
                    <a:pt x="30212" y="2029557"/>
                  </a:lnTo>
                  <a:lnTo>
                    <a:pt x="37941" y="2091193"/>
                  </a:lnTo>
                  <a:lnTo>
                    <a:pt x="46475" y="2151419"/>
                  </a:lnTo>
                  <a:lnTo>
                    <a:pt x="55792" y="2210161"/>
                  </a:lnTo>
                  <a:lnTo>
                    <a:pt x="65870" y="2267349"/>
                  </a:lnTo>
                  <a:lnTo>
                    <a:pt x="76687" y="2322911"/>
                  </a:lnTo>
                  <a:lnTo>
                    <a:pt x="88221" y="2376775"/>
                  </a:lnTo>
                  <a:lnTo>
                    <a:pt x="100450" y="2428869"/>
                  </a:lnTo>
                  <a:lnTo>
                    <a:pt x="113353" y="2479121"/>
                  </a:lnTo>
                  <a:lnTo>
                    <a:pt x="126907" y="2527460"/>
                  </a:lnTo>
                  <a:lnTo>
                    <a:pt x="141090" y="2573814"/>
                  </a:lnTo>
                  <a:lnTo>
                    <a:pt x="155880" y="2618111"/>
                  </a:lnTo>
                  <a:lnTo>
                    <a:pt x="171256" y="2660279"/>
                  </a:lnTo>
                  <a:lnTo>
                    <a:pt x="187195" y="2700247"/>
                  </a:lnTo>
                  <a:lnTo>
                    <a:pt x="203676" y="2737943"/>
                  </a:lnTo>
                  <a:lnTo>
                    <a:pt x="220676" y="2773294"/>
                  </a:lnTo>
                  <a:lnTo>
                    <a:pt x="256147" y="2836679"/>
                  </a:lnTo>
                  <a:lnTo>
                    <a:pt x="293432" y="2889826"/>
                  </a:lnTo>
                  <a:lnTo>
                    <a:pt x="332355" y="2932163"/>
                  </a:lnTo>
                  <a:lnTo>
                    <a:pt x="372742" y="2963114"/>
                  </a:lnTo>
                  <a:lnTo>
                    <a:pt x="414415" y="2982105"/>
                  </a:lnTo>
                  <a:lnTo>
                    <a:pt x="457200" y="2988564"/>
                  </a:lnTo>
                  <a:lnTo>
                    <a:pt x="478720" y="2986937"/>
                  </a:lnTo>
                  <a:lnTo>
                    <a:pt x="520971" y="2974140"/>
                  </a:lnTo>
                  <a:lnTo>
                    <a:pt x="562022" y="2949097"/>
                  </a:lnTo>
                  <a:lnTo>
                    <a:pt x="601699" y="2912382"/>
                  </a:lnTo>
                  <a:lnTo>
                    <a:pt x="639825" y="2864568"/>
                  </a:lnTo>
                  <a:lnTo>
                    <a:pt x="676225" y="2806230"/>
                  </a:lnTo>
                  <a:lnTo>
                    <a:pt x="710723" y="2737943"/>
                  </a:lnTo>
                  <a:lnTo>
                    <a:pt x="727204" y="2700247"/>
                  </a:lnTo>
                  <a:lnTo>
                    <a:pt x="743143" y="2660279"/>
                  </a:lnTo>
                  <a:lnTo>
                    <a:pt x="758519" y="2618111"/>
                  </a:lnTo>
                  <a:lnTo>
                    <a:pt x="773309" y="2573814"/>
                  </a:lnTo>
                  <a:lnTo>
                    <a:pt x="787492" y="2527460"/>
                  </a:lnTo>
                  <a:lnTo>
                    <a:pt x="801046" y="2479121"/>
                  </a:lnTo>
                  <a:lnTo>
                    <a:pt x="813949" y="2428869"/>
                  </a:lnTo>
                  <a:lnTo>
                    <a:pt x="826178" y="2376775"/>
                  </a:lnTo>
                  <a:lnTo>
                    <a:pt x="837712" y="2322911"/>
                  </a:lnTo>
                  <a:lnTo>
                    <a:pt x="848529" y="2267349"/>
                  </a:lnTo>
                  <a:lnTo>
                    <a:pt x="858607" y="2210161"/>
                  </a:lnTo>
                  <a:lnTo>
                    <a:pt x="867924" y="2151419"/>
                  </a:lnTo>
                  <a:lnTo>
                    <a:pt x="876458" y="2091193"/>
                  </a:lnTo>
                  <a:lnTo>
                    <a:pt x="884187" y="2029557"/>
                  </a:lnTo>
                  <a:lnTo>
                    <a:pt x="891088" y="1966581"/>
                  </a:lnTo>
                  <a:lnTo>
                    <a:pt x="897141" y="1902338"/>
                  </a:lnTo>
                  <a:lnTo>
                    <a:pt x="902323" y="1836899"/>
                  </a:lnTo>
                  <a:lnTo>
                    <a:pt x="906612" y="1770337"/>
                  </a:lnTo>
                  <a:lnTo>
                    <a:pt x="909986" y="1702722"/>
                  </a:lnTo>
                  <a:lnTo>
                    <a:pt x="912423" y="1634126"/>
                  </a:lnTo>
                  <a:lnTo>
                    <a:pt x="913902" y="1564622"/>
                  </a:lnTo>
                  <a:lnTo>
                    <a:pt x="914400" y="1494281"/>
                  </a:lnTo>
                  <a:lnTo>
                    <a:pt x="913902" y="1423941"/>
                  </a:lnTo>
                  <a:lnTo>
                    <a:pt x="912423" y="1354437"/>
                  </a:lnTo>
                  <a:lnTo>
                    <a:pt x="909986" y="1285841"/>
                  </a:lnTo>
                  <a:lnTo>
                    <a:pt x="906612" y="1218226"/>
                  </a:lnTo>
                  <a:lnTo>
                    <a:pt x="902323" y="1151664"/>
                  </a:lnTo>
                  <a:lnTo>
                    <a:pt x="897141" y="1086225"/>
                  </a:lnTo>
                  <a:lnTo>
                    <a:pt x="891088" y="1021982"/>
                  </a:lnTo>
                  <a:lnTo>
                    <a:pt x="884187" y="959006"/>
                  </a:lnTo>
                  <a:lnTo>
                    <a:pt x="876458" y="897370"/>
                  </a:lnTo>
                  <a:lnTo>
                    <a:pt x="867924" y="837144"/>
                  </a:lnTo>
                  <a:lnTo>
                    <a:pt x="858607" y="778402"/>
                  </a:lnTo>
                  <a:lnTo>
                    <a:pt x="848529" y="721214"/>
                  </a:lnTo>
                  <a:lnTo>
                    <a:pt x="837712" y="665652"/>
                  </a:lnTo>
                  <a:lnTo>
                    <a:pt x="826178" y="611788"/>
                  </a:lnTo>
                  <a:lnTo>
                    <a:pt x="813949" y="559694"/>
                  </a:lnTo>
                  <a:lnTo>
                    <a:pt x="801046" y="509442"/>
                  </a:lnTo>
                  <a:lnTo>
                    <a:pt x="787492" y="461103"/>
                  </a:lnTo>
                  <a:lnTo>
                    <a:pt x="773309" y="414749"/>
                  </a:lnTo>
                  <a:lnTo>
                    <a:pt x="758519" y="370452"/>
                  </a:lnTo>
                  <a:lnTo>
                    <a:pt x="743143" y="328284"/>
                  </a:lnTo>
                  <a:lnTo>
                    <a:pt x="727204" y="288316"/>
                  </a:lnTo>
                  <a:lnTo>
                    <a:pt x="710723" y="250620"/>
                  </a:lnTo>
                  <a:lnTo>
                    <a:pt x="693723" y="215269"/>
                  </a:lnTo>
                  <a:lnTo>
                    <a:pt x="658252" y="151884"/>
                  </a:lnTo>
                  <a:lnTo>
                    <a:pt x="620967" y="98737"/>
                  </a:lnTo>
                  <a:lnTo>
                    <a:pt x="582044" y="56400"/>
                  </a:lnTo>
                  <a:lnTo>
                    <a:pt x="541657" y="25449"/>
                  </a:lnTo>
                  <a:lnTo>
                    <a:pt x="499984" y="645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823704" y="557783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0" y="1494281"/>
                  </a:moveTo>
                  <a:lnTo>
                    <a:pt x="497" y="1423941"/>
                  </a:lnTo>
                  <a:lnTo>
                    <a:pt x="1976" y="1354437"/>
                  </a:lnTo>
                  <a:lnTo>
                    <a:pt x="4413" y="1285841"/>
                  </a:lnTo>
                  <a:lnTo>
                    <a:pt x="7787" y="1218226"/>
                  </a:lnTo>
                  <a:lnTo>
                    <a:pt x="12076" y="1151664"/>
                  </a:lnTo>
                  <a:lnTo>
                    <a:pt x="17258" y="1086225"/>
                  </a:lnTo>
                  <a:lnTo>
                    <a:pt x="23311" y="1021982"/>
                  </a:lnTo>
                  <a:lnTo>
                    <a:pt x="30212" y="959006"/>
                  </a:lnTo>
                  <a:lnTo>
                    <a:pt x="37941" y="897370"/>
                  </a:lnTo>
                  <a:lnTo>
                    <a:pt x="46475" y="837144"/>
                  </a:lnTo>
                  <a:lnTo>
                    <a:pt x="55792" y="778402"/>
                  </a:lnTo>
                  <a:lnTo>
                    <a:pt x="65870" y="721214"/>
                  </a:lnTo>
                  <a:lnTo>
                    <a:pt x="76687" y="665652"/>
                  </a:lnTo>
                  <a:lnTo>
                    <a:pt x="88221" y="611788"/>
                  </a:lnTo>
                  <a:lnTo>
                    <a:pt x="100450" y="559694"/>
                  </a:lnTo>
                  <a:lnTo>
                    <a:pt x="113353" y="509442"/>
                  </a:lnTo>
                  <a:lnTo>
                    <a:pt x="126907" y="461103"/>
                  </a:lnTo>
                  <a:lnTo>
                    <a:pt x="141090" y="414749"/>
                  </a:lnTo>
                  <a:lnTo>
                    <a:pt x="155880" y="370452"/>
                  </a:lnTo>
                  <a:lnTo>
                    <a:pt x="171256" y="328284"/>
                  </a:lnTo>
                  <a:lnTo>
                    <a:pt x="187195" y="288316"/>
                  </a:lnTo>
                  <a:lnTo>
                    <a:pt x="203676" y="250620"/>
                  </a:lnTo>
                  <a:lnTo>
                    <a:pt x="220676" y="215269"/>
                  </a:lnTo>
                  <a:lnTo>
                    <a:pt x="256147" y="151884"/>
                  </a:lnTo>
                  <a:lnTo>
                    <a:pt x="293432" y="98737"/>
                  </a:lnTo>
                  <a:lnTo>
                    <a:pt x="332355" y="56400"/>
                  </a:lnTo>
                  <a:lnTo>
                    <a:pt x="372742" y="25449"/>
                  </a:lnTo>
                  <a:lnTo>
                    <a:pt x="414415" y="6458"/>
                  </a:lnTo>
                  <a:lnTo>
                    <a:pt x="457200" y="0"/>
                  </a:lnTo>
                  <a:lnTo>
                    <a:pt x="478720" y="1626"/>
                  </a:lnTo>
                  <a:lnTo>
                    <a:pt x="520971" y="14423"/>
                  </a:lnTo>
                  <a:lnTo>
                    <a:pt x="562022" y="39466"/>
                  </a:lnTo>
                  <a:lnTo>
                    <a:pt x="601699" y="76181"/>
                  </a:lnTo>
                  <a:lnTo>
                    <a:pt x="639825" y="123995"/>
                  </a:lnTo>
                  <a:lnTo>
                    <a:pt x="676225" y="182333"/>
                  </a:lnTo>
                  <a:lnTo>
                    <a:pt x="710723" y="250620"/>
                  </a:lnTo>
                  <a:lnTo>
                    <a:pt x="727204" y="288316"/>
                  </a:lnTo>
                  <a:lnTo>
                    <a:pt x="743143" y="328284"/>
                  </a:lnTo>
                  <a:lnTo>
                    <a:pt x="758519" y="370452"/>
                  </a:lnTo>
                  <a:lnTo>
                    <a:pt x="773309" y="414749"/>
                  </a:lnTo>
                  <a:lnTo>
                    <a:pt x="787492" y="461103"/>
                  </a:lnTo>
                  <a:lnTo>
                    <a:pt x="801046" y="509442"/>
                  </a:lnTo>
                  <a:lnTo>
                    <a:pt x="813949" y="559694"/>
                  </a:lnTo>
                  <a:lnTo>
                    <a:pt x="826178" y="611788"/>
                  </a:lnTo>
                  <a:lnTo>
                    <a:pt x="837712" y="665652"/>
                  </a:lnTo>
                  <a:lnTo>
                    <a:pt x="848529" y="721214"/>
                  </a:lnTo>
                  <a:lnTo>
                    <a:pt x="858607" y="778402"/>
                  </a:lnTo>
                  <a:lnTo>
                    <a:pt x="867924" y="837144"/>
                  </a:lnTo>
                  <a:lnTo>
                    <a:pt x="876458" y="897370"/>
                  </a:lnTo>
                  <a:lnTo>
                    <a:pt x="884187" y="959006"/>
                  </a:lnTo>
                  <a:lnTo>
                    <a:pt x="891088" y="1021982"/>
                  </a:lnTo>
                  <a:lnTo>
                    <a:pt x="897141" y="1086225"/>
                  </a:lnTo>
                  <a:lnTo>
                    <a:pt x="902323" y="1151664"/>
                  </a:lnTo>
                  <a:lnTo>
                    <a:pt x="906612" y="1218226"/>
                  </a:lnTo>
                  <a:lnTo>
                    <a:pt x="909986" y="1285841"/>
                  </a:lnTo>
                  <a:lnTo>
                    <a:pt x="912423" y="1354437"/>
                  </a:lnTo>
                  <a:lnTo>
                    <a:pt x="913902" y="1423941"/>
                  </a:lnTo>
                  <a:lnTo>
                    <a:pt x="914400" y="1494281"/>
                  </a:lnTo>
                  <a:lnTo>
                    <a:pt x="913902" y="1564622"/>
                  </a:lnTo>
                  <a:lnTo>
                    <a:pt x="912423" y="1634126"/>
                  </a:lnTo>
                  <a:lnTo>
                    <a:pt x="909986" y="1702722"/>
                  </a:lnTo>
                  <a:lnTo>
                    <a:pt x="906612" y="1770337"/>
                  </a:lnTo>
                  <a:lnTo>
                    <a:pt x="902323" y="1836899"/>
                  </a:lnTo>
                  <a:lnTo>
                    <a:pt x="897141" y="1902338"/>
                  </a:lnTo>
                  <a:lnTo>
                    <a:pt x="891088" y="1966581"/>
                  </a:lnTo>
                  <a:lnTo>
                    <a:pt x="884187" y="2029557"/>
                  </a:lnTo>
                  <a:lnTo>
                    <a:pt x="876458" y="2091193"/>
                  </a:lnTo>
                  <a:lnTo>
                    <a:pt x="867924" y="2151419"/>
                  </a:lnTo>
                  <a:lnTo>
                    <a:pt x="858607" y="2210161"/>
                  </a:lnTo>
                  <a:lnTo>
                    <a:pt x="848529" y="2267349"/>
                  </a:lnTo>
                  <a:lnTo>
                    <a:pt x="837712" y="2322911"/>
                  </a:lnTo>
                  <a:lnTo>
                    <a:pt x="826178" y="2376775"/>
                  </a:lnTo>
                  <a:lnTo>
                    <a:pt x="813949" y="2428869"/>
                  </a:lnTo>
                  <a:lnTo>
                    <a:pt x="801046" y="2479121"/>
                  </a:lnTo>
                  <a:lnTo>
                    <a:pt x="787492" y="2527460"/>
                  </a:lnTo>
                  <a:lnTo>
                    <a:pt x="773309" y="2573814"/>
                  </a:lnTo>
                  <a:lnTo>
                    <a:pt x="758519" y="2618111"/>
                  </a:lnTo>
                  <a:lnTo>
                    <a:pt x="743143" y="2660279"/>
                  </a:lnTo>
                  <a:lnTo>
                    <a:pt x="727204" y="2700247"/>
                  </a:lnTo>
                  <a:lnTo>
                    <a:pt x="710723" y="2737943"/>
                  </a:lnTo>
                  <a:lnTo>
                    <a:pt x="693723" y="2773294"/>
                  </a:lnTo>
                  <a:lnTo>
                    <a:pt x="658252" y="2836679"/>
                  </a:lnTo>
                  <a:lnTo>
                    <a:pt x="620967" y="2889826"/>
                  </a:lnTo>
                  <a:lnTo>
                    <a:pt x="582044" y="2932163"/>
                  </a:lnTo>
                  <a:lnTo>
                    <a:pt x="541657" y="2963114"/>
                  </a:lnTo>
                  <a:lnTo>
                    <a:pt x="499984" y="2982105"/>
                  </a:lnTo>
                  <a:lnTo>
                    <a:pt x="457200" y="2988564"/>
                  </a:lnTo>
                  <a:lnTo>
                    <a:pt x="435679" y="2986937"/>
                  </a:lnTo>
                  <a:lnTo>
                    <a:pt x="393428" y="2974140"/>
                  </a:lnTo>
                  <a:lnTo>
                    <a:pt x="352377" y="2949097"/>
                  </a:lnTo>
                  <a:lnTo>
                    <a:pt x="312700" y="2912382"/>
                  </a:lnTo>
                  <a:lnTo>
                    <a:pt x="274574" y="2864568"/>
                  </a:lnTo>
                  <a:lnTo>
                    <a:pt x="238174" y="2806230"/>
                  </a:lnTo>
                  <a:lnTo>
                    <a:pt x="203676" y="2737943"/>
                  </a:lnTo>
                  <a:lnTo>
                    <a:pt x="187195" y="2700247"/>
                  </a:lnTo>
                  <a:lnTo>
                    <a:pt x="171256" y="2660279"/>
                  </a:lnTo>
                  <a:lnTo>
                    <a:pt x="155880" y="2618111"/>
                  </a:lnTo>
                  <a:lnTo>
                    <a:pt x="141090" y="2573814"/>
                  </a:lnTo>
                  <a:lnTo>
                    <a:pt x="126907" y="2527460"/>
                  </a:lnTo>
                  <a:lnTo>
                    <a:pt x="113353" y="2479121"/>
                  </a:lnTo>
                  <a:lnTo>
                    <a:pt x="100450" y="2428869"/>
                  </a:lnTo>
                  <a:lnTo>
                    <a:pt x="88221" y="2376775"/>
                  </a:lnTo>
                  <a:lnTo>
                    <a:pt x="76687" y="2322911"/>
                  </a:lnTo>
                  <a:lnTo>
                    <a:pt x="65870" y="2267349"/>
                  </a:lnTo>
                  <a:lnTo>
                    <a:pt x="55792" y="2210161"/>
                  </a:lnTo>
                  <a:lnTo>
                    <a:pt x="46475" y="2151419"/>
                  </a:lnTo>
                  <a:lnTo>
                    <a:pt x="37941" y="2091193"/>
                  </a:lnTo>
                  <a:lnTo>
                    <a:pt x="30212" y="2029557"/>
                  </a:lnTo>
                  <a:lnTo>
                    <a:pt x="23311" y="1966581"/>
                  </a:lnTo>
                  <a:lnTo>
                    <a:pt x="17258" y="1902338"/>
                  </a:lnTo>
                  <a:lnTo>
                    <a:pt x="12076" y="1836899"/>
                  </a:lnTo>
                  <a:lnTo>
                    <a:pt x="7787" y="1770337"/>
                  </a:lnTo>
                  <a:lnTo>
                    <a:pt x="4413" y="1702722"/>
                  </a:lnTo>
                  <a:lnTo>
                    <a:pt x="1976" y="1634126"/>
                  </a:lnTo>
                  <a:lnTo>
                    <a:pt x="497" y="1564622"/>
                  </a:lnTo>
                  <a:lnTo>
                    <a:pt x="0" y="149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7398" y="3095339"/>
            <a:ext cx="2109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350" spc="-4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7398" y="3712558"/>
            <a:ext cx="2109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350" spc="-4" dirty="0">
                <a:solidFill>
                  <a:srgbClr val="FFFFFF"/>
                </a:solidFill>
                <a:latin typeface="Carlito"/>
                <a:cs typeface="Carlito"/>
              </a:rPr>
              <a:t>P4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4981" y="4774177"/>
            <a:ext cx="7043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Carlito"/>
                <a:cs typeface="Carlito"/>
              </a:rPr>
              <a:t>Employee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3439" y="4732363"/>
            <a:ext cx="9833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350" dirty="0" err="1">
                <a:latin typeface="Carlito"/>
                <a:cs typeface="Carlito"/>
              </a:rPr>
              <a:t>Works_on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9089" y="4749545"/>
            <a:ext cx="868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1350" spc="-4" dirty="0">
                <a:latin typeface="Carlito"/>
                <a:cs typeface="Carlito"/>
              </a:rPr>
              <a:t>Project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3497" y="2159889"/>
            <a:ext cx="120253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Degree-2(binary)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2570DFA6-3D23-409B-BC3C-1E42F01D59F8}"/>
              </a:ext>
            </a:extLst>
          </p:cNvPr>
          <p:cNvSpPr txBox="1"/>
          <p:nvPr/>
        </p:nvSpPr>
        <p:spPr>
          <a:xfrm>
            <a:off x="304800" y="142015"/>
            <a:ext cx="8196263" cy="1051730"/>
          </a:xfrm>
          <a:prstGeom prst="rect">
            <a:avLst/>
          </a:prstGeom>
        </p:spPr>
        <p:txBody>
          <a:bodyPr vert="horz" wrap="square" lIns="0" tIns="96679" rIns="0" bIns="0" rtlCol="0">
            <a:spAutoFit/>
          </a:bodyPr>
          <a:lstStyle/>
          <a:p>
            <a:pPr marL="9525">
              <a:spcBef>
                <a:spcPts val="761"/>
              </a:spcBef>
            </a:pPr>
            <a:r>
              <a:rPr sz="2100" b="1" spc="-11" dirty="0">
                <a:latin typeface="Carlito"/>
                <a:cs typeface="Carlito"/>
              </a:rPr>
              <a:t>Requirement</a:t>
            </a:r>
            <a:r>
              <a:rPr sz="2100" b="1" spc="23" dirty="0">
                <a:latin typeface="Carlito"/>
                <a:cs typeface="Carlito"/>
              </a:rPr>
              <a:t> </a:t>
            </a:r>
            <a:r>
              <a:rPr sz="2100" b="1" spc="-4" dirty="0">
                <a:latin typeface="Carlito"/>
                <a:cs typeface="Carlito"/>
              </a:rPr>
              <a:t>Analysis:</a:t>
            </a:r>
            <a:endParaRPr sz="2100" dirty="0">
              <a:latin typeface="Carlito"/>
              <a:cs typeface="Carlito"/>
            </a:endParaRPr>
          </a:p>
          <a:p>
            <a:pPr marL="9525">
              <a:spcBef>
                <a:spcPts val="593"/>
              </a:spcBef>
            </a:pPr>
            <a:r>
              <a:rPr sz="1800" spc="-11" dirty="0">
                <a:latin typeface="Carlito"/>
                <a:cs typeface="Carlito"/>
              </a:rPr>
              <a:t>Every </a:t>
            </a:r>
            <a:r>
              <a:rPr lang="en-US" sz="1800" spc="-4" dirty="0">
                <a:latin typeface="Carlito"/>
                <a:cs typeface="Carlito"/>
              </a:rPr>
              <a:t>employee is supposed to work on many project</a:t>
            </a:r>
            <a:r>
              <a:rPr sz="1800" spc="-4" dirty="0">
                <a:latin typeface="Carlito"/>
                <a:cs typeface="Carlito"/>
              </a:rPr>
              <a:t> </a:t>
            </a:r>
            <a:r>
              <a:rPr lang="en-US" sz="1800" spc="-4" dirty="0">
                <a:latin typeface="Carlito"/>
                <a:cs typeface="Carlito"/>
              </a:rPr>
              <a:t>and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lang="en-US" sz="1800" dirty="0">
                <a:latin typeface="Carlito"/>
                <a:cs typeface="Carlito"/>
              </a:rPr>
              <a:t>at least on one project. Every project can have many employees and at least one employee </a:t>
            </a:r>
            <a:r>
              <a:rPr sz="1800" spc="-4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9FA9F-4631-491A-A4CE-BFB773CC6AF9}"/>
              </a:ext>
            </a:extLst>
          </p:cNvPr>
          <p:cNvCxnSpPr>
            <a:cxnSpLocks/>
          </p:cNvCxnSpPr>
          <p:nvPr/>
        </p:nvCxnSpPr>
        <p:spPr>
          <a:xfrm flipV="1">
            <a:off x="4507326" y="3233394"/>
            <a:ext cx="2621280" cy="2178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85590D-15B1-4CC5-B975-85C067A61A59}"/>
              </a:ext>
            </a:extLst>
          </p:cNvPr>
          <p:cNvSpPr txBox="1"/>
          <p:nvPr/>
        </p:nvSpPr>
        <p:spPr>
          <a:xfrm>
            <a:off x="7268352" y="324077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spc="-4" dirty="0">
                <a:solidFill>
                  <a:srgbClr val="FFFFFF"/>
                </a:solidFill>
                <a:latin typeface="Carlito"/>
              </a:rPr>
              <a:t>p2</a:t>
            </a:r>
            <a:endParaRPr lang="en-IN" sz="1350" spc="-4" dirty="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67EFC1-FA39-499D-A870-8FF588205D67}"/>
              </a:ext>
            </a:extLst>
          </p:cNvPr>
          <p:cNvSpPr txBox="1"/>
          <p:nvPr/>
        </p:nvSpPr>
        <p:spPr>
          <a:xfrm>
            <a:off x="7268352" y="344626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spc="-4" dirty="0">
                <a:solidFill>
                  <a:srgbClr val="FFFFFF"/>
                </a:solidFill>
                <a:latin typeface="Carlito"/>
              </a:rPr>
              <a:t>p3</a:t>
            </a:r>
            <a:endParaRPr lang="en-IN" sz="1350" spc="-4" dirty="0">
              <a:solidFill>
                <a:srgbClr val="FFFFFF"/>
              </a:solidFill>
              <a:latin typeface="Carlito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A7D35A-58FE-4BC7-B634-DEA8993E0BDC}"/>
              </a:ext>
            </a:extLst>
          </p:cNvPr>
          <p:cNvCxnSpPr/>
          <p:nvPr/>
        </p:nvCxnSpPr>
        <p:spPr>
          <a:xfrm>
            <a:off x="1143000" y="3028950"/>
            <a:ext cx="2750439" cy="2044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CE8B28-6D7E-4B4E-A0CE-10DB983E3EFC}"/>
              </a:ext>
            </a:extLst>
          </p:cNvPr>
          <p:cNvCxnSpPr/>
          <p:nvPr/>
        </p:nvCxnSpPr>
        <p:spPr>
          <a:xfrm>
            <a:off x="4469226" y="3204022"/>
            <a:ext cx="26593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200A89-9418-4F84-943D-2C82F53BB396}"/>
              </a:ext>
            </a:extLst>
          </p:cNvPr>
          <p:cNvCxnSpPr/>
          <p:nvPr/>
        </p:nvCxnSpPr>
        <p:spPr>
          <a:xfrm>
            <a:off x="1223963" y="3240776"/>
            <a:ext cx="2609469" cy="2054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FA2607-775D-4CD8-9FD6-DC6E67636C79}"/>
              </a:ext>
            </a:extLst>
          </p:cNvPr>
          <p:cNvCxnSpPr>
            <a:cxnSpLocks/>
          </p:cNvCxnSpPr>
          <p:nvPr/>
        </p:nvCxnSpPr>
        <p:spPr>
          <a:xfrm>
            <a:off x="1223962" y="3445076"/>
            <a:ext cx="2623568" cy="1934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D07A38-44ED-4F14-AAB7-EF6683B8C26B}"/>
              </a:ext>
            </a:extLst>
          </p:cNvPr>
          <p:cNvCxnSpPr>
            <a:cxnSpLocks/>
          </p:cNvCxnSpPr>
          <p:nvPr/>
        </p:nvCxnSpPr>
        <p:spPr>
          <a:xfrm flipV="1">
            <a:off x="4515375" y="3445076"/>
            <a:ext cx="2673714" cy="2133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53E88B-90C7-4B49-B78A-4CA063F3F0F8}"/>
              </a:ext>
            </a:extLst>
          </p:cNvPr>
          <p:cNvCxnSpPr/>
          <p:nvPr/>
        </p:nvCxnSpPr>
        <p:spPr>
          <a:xfrm>
            <a:off x="1223866" y="3445076"/>
            <a:ext cx="2609470" cy="4848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6084-E1B3-43CA-BFE8-059259C3EB04}"/>
              </a:ext>
            </a:extLst>
          </p:cNvPr>
          <p:cNvCxnSpPr/>
          <p:nvPr/>
        </p:nvCxnSpPr>
        <p:spPr>
          <a:xfrm flipV="1">
            <a:off x="4507230" y="3638550"/>
            <a:ext cx="2613947" cy="246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AAF9C5-47A4-4278-AA74-F137FE14FCEF}"/>
              </a:ext>
            </a:extLst>
          </p:cNvPr>
          <p:cNvCxnSpPr/>
          <p:nvPr/>
        </p:nvCxnSpPr>
        <p:spPr>
          <a:xfrm>
            <a:off x="1221676" y="3704091"/>
            <a:ext cx="2751310" cy="5380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D8EE6D-E436-449D-9BBB-D0BFFED6A7BD}"/>
              </a:ext>
            </a:extLst>
          </p:cNvPr>
          <p:cNvCxnSpPr/>
          <p:nvPr/>
        </p:nvCxnSpPr>
        <p:spPr>
          <a:xfrm flipV="1">
            <a:off x="4444550" y="3882593"/>
            <a:ext cx="2734852" cy="329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4574A2-952A-426D-A1E8-50165077E299}"/>
              </a:ext>
            </a:extLst>
          </p:cNvPr>
          <p:cNvSpPr txBox="1"/>
          <p:nvPr/>
        </p:nvSpPr>
        <p:spPr>
          <a:xfrm>
            <a:off x="4066815" y="398557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7CFAEE-A5B3-400B-99D3-E151DF07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28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  <p:bldP spid="17" grpId="0"/>
      <p:bldP spid="18" grpId="0"/>
      <p:bldP spid="19" grpId="0"/>
      <p:bldP spid="20" grpId="0"/>
      <p:bldP spid="23" grpId="0"/>
      <p:bldP spid="2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87BF7D-2151-47B7-A710-1EC08728F717}"/>
              </a:ext>
            </a:extLst>
          </p:cNvPr>
          <p:cNvSpPr/>
          <p:nvPr/>
        </p:nvSpPr>
        <p:spPr>
          <a:xfrm>
            <a:off x="762000" y="1604682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697D0E-9278-48E5-B2A1-D83330C3EB74}"/>
              </a:ext>
            </a:extLst>
          </p:cNvPr>
          <p:cNvSpPr/>
          <p:nvPr/>
        </p:nvSpPr>
        <p:spPr>
          <a:xfrm>
            <a:off x="6629400" y="161925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F199FF1-620A-4C60-9A2D-01D9966594A1}"/>
              </a:ext>
            </a:extLst>
          </p:cNvPr>
          <p:cNvSpPr/>
          <p:nvPr/>
        </p:nvSpPr>
        <p:spPr>
          <a:xfrm>
            <a:off x="3124201" y="1428750"/>
            <a:ext cx="20574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Works_on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CA1610-AF19-42BD-8BFD-F859F62D20CE}"/>
              </a:ext>
            </a:extLst>
          </p:cNvPr>
          <p:cNvCxnSpPr>
            <a:cxnSpLocks/>
          </p:cNvCxnSpPr>
          <p:nvPr/>
        </p:nvCxnSpPr>
        <p:spPr>
          <a:xfrm>
            <a:off x="2046196" y="1752984"/>
            <a:ext cx="12304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0358F-D0CD-412D-996A-DC34264B12A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181601" y="1847850"/>
            <a:ext cx="14477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2ABEBE-FB6A-44A5-A8D1-C3BF9BE2AA94}"/>
              </a:ext>
            </a:extLst>
          </p:cNvPr>
          <p:cNvSpPr txBox="1"/>
          <p:nvPr/>
        </p:nvSpPr>
        <p:spPr>
          <a:xfrm>
            <a:off x="2209800" y="155576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F11BC3-06A8-4BA5-82A9-D6454F4EFE7E}"/>
              </a:ext>
            </a:extLst>
          </p:cNvPr>
          <p:cNvCxnSpPr>
            <a:cxnSpLocks/>
          </p:cNvCxnSpPr>
          <p:nvPr/>
        </p:nvCxnSpPr>
        <p:spPr>
          <a:xfrm>
            <a:off x="5029200" y="1924401"/>
            <a:ext cx="1600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8889F3-A4AB-43AF-B002-A04F72C35F32}"/>
              </a:ext>
            </a:extLst>
          </p:cNvPr>
          <p:cNvSpPr txBox="1"/>
          <p:nvPr/>
        </p:nvSpPr>
        <p:spPr>
          <a:xfrm>
            <a:off x="5629835" y="15445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4D0A99-FD92-439E-8283-A439A72E0057}"/>
              </a:ext>
            </a:extLst>
          </p:cNvPr>
          <p:cNvSpPr/>
          <p:nvPr/>
        </p:nvSpPr>
        <p:spPr>
          <a:xfrm>
            <a:off x="685800" y="2838451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F98E9B-76E0-46D0-B08E-4E4656E13B35}"/>
              </a:ext>
            </a:extLst>
          </p:cNvPr>
          <p:cNvSpPr/>
          <p:nvPr/>
        </p:nvSpPr>
        <p:spPr>
          <a:xfrm>
            <a:off x="6553200" y="2853019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  <a:endParaRPr lang="en-IN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33BA072-527C-4B93-901B-DE3EC3A3B7ED}"/>
              </a:ext>
            </a:extLst>
          </p:cNvPr>
          <p:cNvSpPr/>
          <p:nvPr/>
        </p:nvSpPr>
        <p:spPr>
          <a:xfrm>
            <a:off x="2971800" y="2662519"/>
            <a:ext cx="21336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Works_On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51929-2B13-4879-8003-25C571E1012E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981200" y="3067051"/>
            <a:ext cx="990600" cy="14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F815C0-ACF7-41D5-A0D2-C4EE8E9E119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105400" y="3081619"/>
            <a:ext cx="1447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C6902A-A666-470A-91DB-6715940AE819}"/>
              </a:ext>
            </a:extLst>
          </p:cNvPr>
          <p:cNvSpPr txBox="1"/>
          <p:nvPr/>
        </p:nvSpPr>
        <p:spPr>
          <a:xfrm>
            <a:off x="2133600" y="28530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(1,M)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704-F952-4D66-AD4B-177DF8535B3E}"/>
              </a:ext>
            </a:extLst>
          </p:cNvPr>
          <p:cNvSpPr txBox="1"/>
          <p:nvPr/>
        </p:nvSpPr>
        <p:spPr>
          <a:xfrm>
            <a:off x="5553635" y="277832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(1,N)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11A6B7-52B7-418D-9B52-D6D50BE709C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061882" y="1847850"/>
            <a:ext cx="1062319" cy="125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2D502-B766-460A-B0A5-8A22A55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607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469" y="2406967"/>
            <a:ext cx="695325" cy="2251234"/>
            <a:chOff x="1029969" y="574294"/>
            <a:chExt cx="927100" cy="3001645"/>
          </a:xfrm>
        </p:grpSpPr>
        <p:sp>
          <p:nvSpPr>
            <p:cNvPr id="3" name="object 3"/>
            <p:cNvSpPr/>
            <p:nvPr/>
          </p:nvSpPr>
          <p:spPr>
            <a:xfrm>
              <a:off x="1036319" y="580644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457200" y="0"/>
                  </a:moveTo>
                  <a:lnTo>
                    <a:pt x="414411" y="6458"/>
                  </a:lnTo>
                  <a:lnTo>
                    <a:pt x="372735" y="25449"/>
                  </a:lnTo>
                  <a:lnTo>
                    <a:pt x="332347" y="56400"/>
                  </a:lnTo>
                  <a:lnTo>
                    <a:pt x="293422" y="98737"/>
                  </a:lnTo>
                  <a:lnTo>
                    <a:pt x="256136" y="151884"/>
                  </a:lnTo>
                  <a:lnTo>
                    <a:pt x="220665" y="215269"/>
                  </a:lnTo>
                  <a:lnTo>
                    <a:pt x="203665" y="250620"/>
                  </a:lnTo>
                  <a:lnTo>
                    <a:pt x="187184" y="288316"/>
                  </a:lnTo>
                  <a:lnTo>
                    <a:pt x="171246" y="328284"/>
                  </a:lnTo>
                  <a:lnTo>
                    <a:pt x="155870" y="370452"/>
                  </a:lnTo>
                  <a:lnTo>
                    <a:pt x="141080" y="414749"/>
                  </a:lnTo>
                  <a:lnTo>
                    <a:pt x="126897" y="461103"/>
                  </a:lnTo>
                  <a:lnTo>
                    <a:pt x="113344" y="509442"/>
                  </a:lnTo>
                  <a:lnTo>
                    <a:pt x="100442" y="559694"/>
                  </a:lnTo>
                  <a:lnTo>
                    <a:pt x="88213" y="611788"/>
                  </a:lnTo>
                  <a:lnTo>
                    <a:pt x="76680" y="665652"/>
                  </a:lnTo>
                  <a:lnTo>
                    <a:pt x="65864" y="721214"/>
                  </a:lnTo>
                  <a:lnTo>
                    <a:pt x="55786" y="778402"/>
                  </a:lnTo>
                  <a:lnTo>
                    <a:pt x="46470" y="837144"/>
                  </a:lnTo>
                  <a:lnTo>
                    <a:pt x="37937" y="897370"/>
                  </a:lnTo>
                  <a:lnTo>
                    <a:pt x="30209" y="959006"/>
                  </a:lnTo>
                  <a:lnTo>
                    <a:pt x="23308" y="1021982"/>
                  </a:lnTo>
                  <a:lnTo>
                    <a:pt x="17256" y="1086225"/>
                  </a:lnTo>
                  <a:lnTo>
                    <a:pt x="12075" y="1151664"/>
                  </a:lnTo>
                  <a:lnTo>
                    <a:pt x="7786" y="1218226"/>
                  </a:lnTo>
                  <a:lnTo>
                    <a:pt x="4412" y="1285841"/>
                  </a:lnTo>
                  <a:lnTo>
                    <a:pt x="1975" y="1354437"/>
                  </a:lnTo>
                  <a:lnTo>
                    <a:pt x="497" y="1423941"/>
                  </a:lnTo>
                  <a:lnTo>
                    <a:pt x="0" y="1494281"/>
                  </a:lnTo>
                  <a:lnTo>
                    <a:pt x="497" y="1564622"/>
                  </a:lnTo>
                  <a:lnTo>
                    <a:pt x="1975" y="1634126"/>
                  </a:lnTo>
                  <a:lnTo>
                    <a:pt x="4412" y="1702722"/>
                  </a:lnTo>
                  <a:lnTo>
                    <a:pt x="7786" y="1770337"/>
                  </a:lnTo>
                  <a:lnTo>
                    <a:pt x="12075" y="1836899"/>
                  </a:lnTo>
                  <a:lnTo>
                    <a:pt x="17256" y="1902338"/>
                  </a:lnTo>
                  <a:lnTo>
                    <a:pt x="23308" y="1966581"/>
                  </a:lnTo>
                  <a:lnTo>
                    <a:pt x="30209" y="2029557"/>
                  </a:lnTo>
                  <a:lnTo>
                    <a:pt x="37937" y="2091193"/>
                  </a:lnTo>
                  <a:lnTo>
                    <a:pt x="46470" y="2151419"/>
                  </a:lnTo>
                  <a:lnTo>
                    <a:pt x="55786" y="2210161"/>
                  </a:lnTo>
                  <a:lnTo>
                    <a:pt x="65864" y="2267349"/>
                  </a:lnTo>
                  <a:lnTo>
                    <a:pt x="76680" y="2322911"/>
                  </a:lnTo>
                  <a:lnTo>
                    <a:pt x="88213" y="2376775"/>
                  </a:lnTo>
                  <a:lnTo>
                    <a:pt x="100442" y="2428869"/>
                  </a:lnTo>
                  <a:lnTo>
                    <a:pt x="113344" y="2479121"/>
                  </a:lnTo>
                  <a:lnTo>
                    <a:pt x="126897" y="2527460"/>
                  </a:lnTo>
                  <a:lnTo>
                    <a:pt x="141080" y="2573814"/>
                  </a:lnTo>
                  <a:lnTo>
                    <a:pt x="155870" y="2618111"/>
                  </a:lnTo>
                  <a:lnTo>
                    <a:pt x="171246" y="2660279"/>
                  </a:lnTo>
                  <a:lnTo>
                    <a:pt x="187184" y="2700247"/>
                  </a:lnTo>
                  <a:lnTo>
                    <a:pt x="203665" y="2737943"/>
                  </a:lnTo>
                  <a:lnTo>
                    <a:pt x="220665" y="2773294"/>
                  </a:lnTo>
                  <a:lnTo>
                    <a:pt x="256136" y="2836679"/>
                  </a:lnTo>
                  <a:lnTo>
                    <a:pt x="293422" y="2889826"/>
                  </a:lnTo>
                  <a:lnTo>
                    <a:pt x="332347" y="2932163"/>
                  </a:lnTo>
                  <a:lnTo>
                    <a:pt x="372735" y="2963114"/>
                  </a:lnTo>
                  <a:lnTo>
                    <a:pt x="414411" y="2982105"/>
                  </a:lnTo>
                  <a:lnTo>
                    <a:pt x="457200" y="2988564"/>
                  </a:lnTo>
                  <a:lnTo>
                    <a:pt x="478720" y="2986937"/>
                  </a:lnTo>
                  <a:lnTo>
                    <a:pt x="520971" y="2974140"/>
                  </a:lnTo>
                  <a:lnTo>
                    <a:pt x="562022" y="2949097"/>
                  </a:lnTo>
                  <a:lnTo>
                    <a:pt x="601699" y="2912382"/>
                  </a:lnTo>
                  <a:lnTo>
                    <a:pt x="639825" y="2864568"/>
                  </a:lnTo>
                  <a:lnTo>
                    <a:pt x="676225" y="2806230"/>
                  </a:lnTo>
                  <a:lnTo>
                    <a:pt x="710723" y="2737943"/>
                  </a:lnTo>
                  <a:lnTo>
                    <a:pt x="727204" y="2700247"/>
                  </a:lnTo>
                  <a:lnTo>
                    <a:pt x="743143" y="2660279"/>
                  </a:lnTo>
                  <a:lnTo>
                    <a:pt x="758519" y="2618111"/>
                  </a:lnTo>
                  <a:lnTo>
                    <a:pt x="773309" y="2573814"/>
                  </a:lnTo>
                  <a:lnTo>
                    <a:pt x="787492" y="2527460"/>
                  </a:lnTo>
                  <a:lnTo>
                    <a:pt x="801046" y="2479121"/>
                  </a:lnTo>
                  <a:lnTo>
                    <a:pt x="813949" y="2428869"/>
                  </a:lnTo>
                  <a:lnTo>
                    <a:pt x="826178" y="2376775"/>
                  </a:lnTo>
                  <a:lnTo>
                    <a:pt x="837712" y="2322911"/>
                  </a:lnTo>
                  <a:lnTo>
                    <a:pt x="848529" y="2267349"/>
                  </a:lnTo>
                  <a:lnTo>
                    <a:pt x="858607" y="2210161"/>
                  </a:lnTo>
                  <a:lnTo>
                    <a:pt x="867924" y="2151419"/>
                  </a:lnTo>
                  <a:lnTo>
                    <a:pt x="876458" y="2091193"/>
                  </a:lnTo>
                  <a:lnTo>
                    <a:pt x="884187" y="2029557"/>
                  </a:lnTo>
                  <a:lnTo>
                    <a:pt x="891088" y="1966581"/>
                  </a:lnTo>
                  <a:lnTo>
                    <a:pt x="897141" y="1902338"/>
                  </a:lnTo>
                  <a:lnTo>
                    <a:pt x="902323" y="1836899"/>
                  </a:lnTo>
                  <a:lnTo>
                    <a:pt x="906612" y="1770337"/>
                  </a:lnTo>
                  <a:lnTo>
                    <a:pt x="909986" y="1702722"/>
                  </a:lnTo>
                  <a:lnTo>
                    <a:pt x="912423" y="1634126"/>
                  </a:lnTo>
                  <a:lnTo>
                    <a:pt x="913902" y="1564622"/>
                  </a:lnTo>
                  <a:lnTo>
                    <a:pt x="914400" y="1494281"/>
                  </a:lnTo>
                  <a:lnTo>
                    <a:pt x="913902" y="1423941"/>
                  </a:lnTo>
                  <a:lnTo>
                    <a:pt x="912423" y="1354437"/>
                  </a:lnTo>
                  <a:lnTo>
                    <a:pt x="909986" y="1285841"/>
                  </a:lnTo>
                  <a:lnTo>
                    <a:pt x="906612" y="1218226"/>
                  </a:lnTo>
                  <a:lnTo>
                    <a:pt x="902323" y="1151664"/>
                  </a:lnTo>
                  <a:lnTo>
                    <a:pt x="897141" y="1086225"/>
                  </a:lnTo>
                  <a:lnTo>
                    <a:pt x="891088" y="1021982"/>
                  </a:lnTo>
                  <a:lnTo>
                    <a:pt x="884187" y="959006"/>
                  </a:lnTo>
                  <a:lnTo>
                    <a:pt x="876458" y="897370"/>
                  </a:lnTo>
                  <a:lnTo>
                    <a:pt x="867924" y="837144"/>
                  </a:lnTo>
                  <a:lnTo>
                    <a:pt x="858607" y="778402"/>
                  </a:lnTo>
                  <a:lnTo>
                    <a:pt x="848529" y="721214"/>
                  </a:lnTo>
                  <a:lnTo>
                    <a:pt x="837712" y="665652"/>
                  </a:lnTo>
                  <a:lnTo>
                    <a:pt x="826178" y="611788"/>
                  </a:lnTo>
                  <a:lnTo>
                    <a:pt x="813949" y="559694"/>
                  </a:lnTo>
                  <a:lnTo>
                    <a:pt x="801046" y="509442"/>
                  </a:lnTo>
                  <a:lnTo>
                    <a:pt x="787492" y="461103"/>
                  </a:lnTo>
                  <a:lnTo>
                    <a:pt x="773309" y="414749"/>
                  </a:lnTo>
                  <a:lnTo>
                    <a:pt x="758519" y="370452"/>
                  </a:lnTo>
                  <a:lnTo>
                    <a:pt x="743143" y="328284"/>
                  </a:lnTo>
                  <a:lnTo>
                    <a:pt x="727204" y="288316"/>
                  </a:lnTo>
                  <a:lnTo>
                    <a:pt x="710723" y="250620"/>
                  </a:lnTo>
                  <a:lnTo>
                    <a:pt x="693723" y="215269"/>
                  </a:lnTo>
                  <a:lnTo>
                    <a:pt x="658252" y="151884"/>
                  </a:lnTo>
                  <a:lnTo>
                    <a:pt x="620967" y="98737"/>
                  </a:lnTo>
                  <a:lnTo>
                    <a:pt x="582044" y="56400"/>
                  </a:lnTo>
                  <a:lnTo>
                    <a:pt x="541657" y="25449"/>
                  </a:lnTo>
                  <a:lnTo>
                    <a:pt x="499984" y="645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36319" y="580644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0" y="1494281"/>
                  </a:moveTo>
                  <a:lnTo>
                    <a:pt x="497" y="1423941"/>
                  </a:lnTo>
                  <a:lnTo>
                    <a:pt x="1975" y="1354437"/>
                  </a:lnTo>
                  <a:lnTo>
                    <a:pt x="4412" y="1285841"/>
                  </a:lnTo>
                  <a:lnTo>
                    <a:pt x="7786" y="1218226"/>
                  </a:lnTo>
                  <a:lnTo>
                    <a:pt x="12075" y="1151664"/>
                  </a:lnTo>
                  <a:lnTo>
                    <a:pt x="17256" y="1086225"/>
                  </a:lnTo>
                  <a:lnTo>
                    <a:pt x="23308" y="1021982"/>
                  </a:lnTo>
                  <a:lnTo>
                    <a:pt x="30209" y="959006"/>
                  </a:lnTo>
                  <a:lnTo>
                    <a:pt x="37937" y="897370"/>
                  </a:lnTo>
                  <a:lnTo>
                    <a:pt x="46470" y="837144"/>
                  </a:lnTo>
                  <a:lnTo>
                    <a:pt x="55786" y="778402"/>
                  </a:lnTo>
                  <a:lnTo>
                    <a:pt x="65864" y="721214"/>
                  </a:lnTo>
                  <a:lnTo>
                    <a:pt x="76680" y="665652"/>
                  </a:lnTo>
                  <a:lnTo>
                    <a:pt x="88213" y="611788"/>
                  </a:lnTo>
                  <a:lnTo>
                    <a:pt x="100442" y="559694"/>
                  </a:lnTo>
                  <a:lnTo>
                    <a:pt x="113344" y="509442"/>
                  </a:lnTo>
                  <a:lnTo>
                    <a:pt x="126897" y="461103"/>
                  </a:lnTo>
                  <a:lnTo>
                    <a:pt x="141080" y="414749"/>
                  </a:lnTo>
                  <a:lnTo>
                    <a:pt x="155870" y="370452"/>
                  </a:lnTo>
                  <a:lnTo>
                    <a:pt x="171246" y="328284"/>
                  </a:lnTo>
                  <a:lnTo>
                    <a:pt x="187184" y="288316"/>
                  </a:lnTo>
                  <a:lnTo>
                    <a:pt x="203665" y="250620"/>
                  </a:lnTo>
                  <a:lnTo>
                    <a:pt x="220665" y="215269"/>
                  </a:lnTo>
                  <a:lnTo>
                    <a:pt x="256136" y="151884"/>
                  </a:lnTo>
                  <a:lnTo>
                    <a:pt x="293422" y="98737"/>
                  </a:lnTo>
                  <a:lnTo>
                    <a:pt x="332347" y="56400"/>
                  </a:lnTo>
                  <a:lnTo>
                    <a:pt x="372735" y="25449"/>
                  </a:lnTo>
                  <a:lnTo>
                    <a:pt x="414411" y="6458"/>
                  </a:lnTo>
                  <a:lnTo>
                    <a:pt x="457200" y="0"/>
                  </a:lnTo>
                  <a:lnTo>
                    <a:pt x="478720" y="1626"/>
                  </a:lnTo>
                  <a:lnTo>
                    <a:pt x="520971" y="14423"/>
                  </a:lnTo>
                  <a:lnTo>
                    <a:pt x="562022" y="39466"/>
                  </a:lnTo>
                  <a:lnTo>
                    <a:pt x="601699" y="76181"/>
                  </a:lnTo>
                  <a:lnTo>
                    <a:pt x="639825" y="123995"/>
                  </a:lnTo>
                  <a:lnTo>
                    <a:pt x="676225" y="182333"/>
                  </a:lnTo>
                  <a:lnTo>
                    <a:pt x="710723" y="250620"/>
                  </a:lnTo>
                  <a:lnTo>
                    <a:pt x="727204" y="288316"/>
                  </a:lnTo>
                  <a:lnTo>
                    <a:pt x="743143" y="328284"/>
                  </a:lnTo>
                  <a:lnTo>
                    <a:pt x="758519" y="370452"/>
                  </a:lnTo>
                  <a:lnTo>
                    <a:pt x="773309" y="414749"/>
                  </a:lnTo>
                  <a:lnTo>
                    <a:pt x="787492" y="461103"/>
                  </a:lnTo>
                  <a:lnTo>
                    <a:pt x="801046" y="509442"/>
                  </a:lnTo>
                  <a:lnTo>
                    <a:pt x="813949" y="559694"/>
                  </a:lnTo>
                  <a:lnTo>
                    <a:pt x="826178" y="611788"/>
                  </a:lnTo>
                  <a:lnTo>
                    <a:pt x="837712" y="665652"/>
                  </a:lnTo>
                  <a:lnTo>
                    <a:pt x="848529" y="721214"/>
                  </a:lnTo>
                  <a:lnTo>
                    <a:pt x="858607" y="778402"/>
                  </a:lnTo>
                  <a:lnTo>
                    <a:pt x="867924" y="837144"/>
                  </a:lnTo>
                  <a:lnTo>
                    <a:pt x="876458" y="897370"/>
                  </a:lnTo>
                  <a:lnTo>
                    <a:pt x="884187" y="959006"/>
                  </a:lnTo>
                  <a:lnTo>
                    <a:pt x="891088" y="1021982"/>
                  </a:lnTo>
                  <a:lnTo>
                    <a:pt x="897141" y="1086225"/>
                  </a:lnTo>
                  <a:lnTo>
                    <a:pt x="902323" y="1151664"/>
                  </a:lnTo>
                  <a:lnTo>
                    <a:pt x="906612" y="1218226"/>
                  </a:lnTo>
                  <a:lnTo>
                    <a:pt x="909986" y="1285841"/>
                  </a:lnTo>
                  <a:lnTo>
                    <a:pt x="912423" y="1354437"/>
                  </a:lnTo>
                  <a:lnTo>
                    <a:pt x="913902" y="1423941"/>
                  </a:lnTo>
                  <a:lnTo>
                    <a:pt x="914400" y="1494281"/>
                  </a:lnTo>
                  <a:lnTo>
                    <a:pt x="913902" y="1564622"/>
                  </a:lnTo>
                  <a:lnTo>
                    <a:pt x="912423" y="1634126"/>
                  </a:lnTo>
                  <a:lnTo>
                    <a:pt x="909986" y="1702722"/>
                  </a:lnTo>
                  <a:lnTo>
                    <a:pt x="906612" y="1770337"/>
                  </a:lnTo>
                  <a:lnTo>
                    <a:pt x="902323" y="1836899"/>
                  </a:lnTo>
                  <a:lnTo>
                    <a:pt x="897141" y="1902338"/>
                  </a:lnTo>
                  <a:lnTo>
                    <a:pt x="891088" y="1966581"/>
                  </a:lnTo>
                  <a:lnTo>
                    <a:pt x="884187" y="2029557"/>
                  </a:lnTo>
                  <a:lnTo>
                    <a:pt x="876458" y="2091193"/>
                  </a:lnTo>
                  <a:lnTo>
                    <a:pt x="867924" y="2151419"/>
                  </a:lnTo>
                  <a:lnTo>
                    <a:pt x="858607" y="2210161"/>
                  </a:lnTo>
                  <a:lnTo>
                    <a:pt x="848529" y="2267349"/>
                  </a:lnTo>
                  <a:lnTo>
                    <a:pt x="837712" y="2322911"/>
                  </a:lnTo>
                  <a:lnTo>
                    <a:pt x="826178" y="2376775"/>
                  </a:lnTo>
                  <a:lnTo>
                    <a:pt x="813949" y="2428869"/>
                  </a:lnTo>
                  <a:lnTo>
                    <a:pt x="801046" y="2479121"/>
                  </a:lnTo>
                  <a:lnTo>
                    <a:pt x="787492" y="2527460"/>
                  </a:lnTo>
                  <a:lnTo>
                    <a:pt x="773309" y="2573814"/>
                  </a:lnTo>
                  <a:lnTo>
                    <a:pt x="758519" y="2618111"/>
                  </a:lnTo>
                  <a:lnTo>
                    <a:pt x="743143" y="2660279"/>
                  </a:lnTo>
                  <a:lnTo>
                    <a:pt x="727204" y="2700247"/>
                  </a:lnTo>
                  <a:lnTo>
                    <a:pt x="710723" y="2737943"/>
                  </a:lnTo>
                  <a:lnTo>
                    <a:pt x="693723" y="2773294"/>
                  </a:lnTo>
                  <a:lnTo>
                    <a:pt x="658252" y="2836679"/>
                  </a:lnTo>
                  <a:lnTo>
                    <a:pt x="620967" y="2889826"/>
                  </a:lnTo>
                  <a:lnTo>
                    <a:pt x="582044" y="2932163"/>
                  </a:lnTo>
                  <a:lnTo>
                    <a:pt x="541657" y="2963114"/>
                  </a:lnTo>
                  <a:lnTo>
                    <a:pt x="499984" y="2982105"/>
                  </a:lnTo>
                  <a:lnTo>
                    <a:pt x="457200" y="2988564"/>
                  </a:lnTo>
                  <a:lnTo>
                    <a:pt x="435677" y="2986937"/>
                  </a:lnTo>
                  <a:lnTo>
                    <a:pt x="393423" y="2974140"/>
                  </a:lnTo>
                  <a:lnTo>
                    <a:pt x="352369" y="2949097"/>
                  </a:lnTo>
                  <a:lnTo>
                    <a:pt x="312690" y="2912382"/>
                  </a:lnTo>
                  <a:lnTo>
                    <a:pt x="274563" y="2864568"/>
                  </a:lnTo>
                  <a:lnTo>
                    <a:pt x="238163" y="2806230"/>
                  </a:lnTo>
                  <a:lnTo>
                    <a:pt x="203665" y="2737943"/>
                  </a:lnTo>
                  <a:lnTo>
                    <a:pt x="187184" y="2700247"/>
                  </a:lnTo>
                  <a:lnTo>
                    <a:pt x="171246" y="2660279"/>
                  </a:lnTo>
                  <a:lnTo>
                    <a:pt x="155870" y="2618111"/>
                  </a:lnTo>
                  <a:lnTo>
                    <a:pt x="141080" y="2573814"/>
                  </a:lnTo>
                  <a:lnTo>
                    <a:pt x="126897" y="2527460"/>
                  </a:lnTo>
                  <a:lnTo>
                    <a:pt x="113344" y="2479121"/>
                  </a:lnTo>
                  <a:lnTo>
                    <a:pt x="100442" y="2428869"/>
                  </a:lnTo>
                  <a:lnTo>
                    <a:pt x="88213" y="2376775"/>
                  </a:lnTo>
                  <a:lnTo>
                    <a:pt x="76680" y="2322911"/>
                  </a:lnTo>
                  <a:lnTo>
                    <a:pt x="65864" y="2267349"/>
                  </a:lnTo>
                  <a:lnTo>
                    <a:pt x="55786" y="2210161"/>
                  </a:lnTo>
                  <a:lnTo>
                    <a:pt x="46470" y="2151419"/>
                  </a:lnTo>
                  <a:lnTo>
                    <a:pt x="37937" y="2091193"/>
                  </a:lnTo>
                  <a:lnTo>
                    <a:pt x="30209" y="2029557"/>
                  </a:lnTo>
                  <a:lnTo>
                    <a:pt x="23308" y="1966581"/>
                  </a:lnTo>
                  <a:lnTo>
                    <a:pt x="17256" y="1902338"/>
                  </a:lnTo>
                  <a:lnTo>
                    <a:pt x="12075" y="1836899"/>
                  </a:lnTo>
                  <a:lnTo>
                    <a:pt x="7786" y="1770337"/>
                  </a:lnTo>
                  <a:lnTo>
                    <a:pt x="4412" y="1702722"/>
                  </a:lnTo>
                  <a:lnTo>
                    <a:pt x="1975" y="1634126"/>
                  </a:lnTo>
                  <a:lnTo>
                    <a:pt x="497" y="1564622"/>
                  </a:lnTo>
                  <a:lnTo>
                    <a:pt x="0" y="149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6479" y="2906267"/>
            <a:ext cx="189547" cy="10611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E1  E2  E3  E4</a:t>
            </a:r>
            <a:endParaRPr lang="en-US" sz="1350" spc="-4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9525" marR="3810" algn="just">
              <a:spcBef>
                <a:spcPts val="75"/>
              </a:spcBef>
            </a:pPr>
            <a:r>
              <a:rPr lang="en-IN" sz="1350" spc="-4" dirty="0">
                <a:solidFill>
                  <a:srgbClr val="FFFFFF"/>
                </a:solidFill>
                <a:latin typeface="Carlito"/>
                <a:cs typeface="Carlito"/>
              </a:rPr>
              <a:t>E5</a:t>
            </a:r>
            <a:endParaRPr sz="135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8669" y="2418206"/>
            <a:ext cx="695325" cy="2251234"/>
            <a:chOff x="5423661" y="572769"/>
            <a:chExt cx="927100" cy="3001645"/>
          </a:xfrm>
        </p:grpSpPr>
        <p:sp>
          <p:nvSpPr>
            <p:cNvPr id="7" name="object 7"/>
            <p:cNvSpPr/>
            <p:nvPr/>
          </p:nvSpPr>
          <p:spPr>
            <a:xfrm>
              <a:off x="5430011" y="579119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457200" y="0"/>
                  </a:moveTo>
                  <a:lnTo>
                    <a:pt x="414415" y="6458"/>
                  </a:lnTo>
                  <a:lnTo>
                    <a:pt x="372742" y="25449"/>
                  </a:lnTo>
                  <a:lnTo>
                    <a:pt x="332355" y="56400"/>
                  </a:lnTo>
                  <a:lnTo>
                    <a:pt x="293432" y="98737"/>
                  </a:lnTo>
                  <a:lnTo>
                    <a:pt x="256147" y="151884"/>
                  </a:lnTo>
                  <a:lnTo>
                    <a:pt x="220676" y="215269"/>
                  </a:lnTo>
                  <a:lnTo>
                    <a:pt x="203676" y="250620"/>
                  </a:lnTo>
                  <a:lnTo>
                    <a:pt x="187195" y="288316"/>
                  </a:lnTo>
                  <a:lnTo>
                    <a:pt x="171256" y="328284"/>
                  </a:lnTo>
                  <a:lnTo>
                    <a:pt x="155880" y="370452"/>
                  </a:lnTo>
                  <a:lnTo>
                    <a:pt x="141090" y="414749"/>
                  </a:lnTo>
                  <a:lnTo>
                    <a:pt x="126907" y="461103"/>
                  </a:lnTo>
                  <a:lnTo>
                    <a:pt x="113353" y="509442"/>
                  </a:lnTo>
                  <a:lnTo>
                    <a:pt x="100450" y="559694"/>
                  </a:lnTo>
                  <a:lnTo>
                    <a:pt x="88221" y="611788"/>
                  </a:lnTo>
                  <a:lnTo>
                    <a:pt x="76687" y="665652"/>
                  </a:lnTo>
                  <a:lnTo>
                    <a:pt x="65870" y="721214"/>
                  </a:lnTo>
                  <a:lnTo>
                    <a:pt x="55792" y="778402"/>
                  </a:lnTo>
                  <a:lnTo>
                    <a:pt x="46475" y="837144"/>
                  </a:lnTo>
                  <a:lnTo>
                    <a:pt x="37941" y="897370"/>
                  </a:lnTo>
                  <a:lnTo>
                    <a:pt x="30212" y="959006"/>
                  </a:lnTo>
                  <a:lnTo>
                    <a:pt x="23311" y="1021982"/>
                  </a:lnTo>
                  <a:lnTo>
                    <a:pt x="17258" y="1086225"/>
                  </a:lnTo>
                  <a:lnTo>
                    <a:pt x="12076" y="1151664"/>
                  </a:lnTo>
                  <a:lnTo>
                    <a:pt x="7787" y="1218226"/>
                  </a:lnTo>
                  <a:lnTo>
                    <a:pt x="4413" y="1285841"/>
                  </a:lnTo>
                  <a:lnTo>
                    <a:pt x="1976" y="1354437"/>
                  </a:lnTo>
                  <a:lnTo>
                    <a:pt x="497" y="1423941"/>
                  </a:lnTo>
                  <a:lnTo>
                    <a:pt x="0" y="1494281"/>
                  </a:lnTo>
                  <a:lnTo>
                    <a:pt x="497" y="1564622"/>
                  </a:lnTo>
                  <a:lnTo>
                    <a:pt x="1976" y="1634126"/>
                  </a:lnTo>
                  <a:lnTo>
                    <a:pt x="4413" y="1702722"/>
                  </a:lnTo>
                  <a:lnTo>
                    <a:pt x="7787" y="1770337"/>
                  </a:lnTo>
                  <a:lnTo>
                    <a:pt x="12076" y="1836899"/>
                  </a:lnTo>
                  <a:lnTo>
                    <a:pt x="17258" y="1902338"/>
                  </a:lnTo>
                  <a:lnTo>
                    <a:pt x="23311" y="1966581"/>
                  </a:lnTo>
                  <a:lnTo>
                    <a:pt x="30212" y="2029557"/>
                  </a:lnTo>
                  <a:lnTo>
                    <a:pt x="37941" y="2091193"/>
                  </a:lnTo>
                  <a:lnTo>
                    <a:pt x="46475" y="2151419"/>
                  </a:lnTo>
                  <a:lnTo>
                    <a:pt x="55792" y="2210161"/>
                  </a:lnTo>
                  <a:lnTo>
                    <a:pt x="65870" y="2267349"/>
                  </a:lnTo>
                  <a:lnTo>
                    <a:pt x="76687" y="2322911"/>
                  </a:lnTo>
                  <a:lnTo>
                    <a:pt x="88221" y="2376775"/>
                  </a:lnTo>
                  <a:lnTo>
                    <a:pt x="100450" y="2428869"/>
                  </a:lnTo>
                  <a:lnTo>
                    <a:pt x="113353" y="2479121"/>
                  </a:lnTo>
                  <a:lnTo>
                    <a:pt x="126907" y="2527460"/>
                  </a:lnTo>
                  <a:lnTo>
                    <a:pt x="141090" y="2573814"/>
                  </a:lnTo>
                  <a:lnTo>
                    <a:pt x="155880" y="2618111"/>
                  </a:lnTo>
                  <a:lnTo>
                    <a:pt x="171256" y="2660279"/>
                  </a:lnTo>
                  <a:lnTo>
                    <a:pt x="187195" y="2700247"/>
                  </a:lnTo>
                  <a:lnTo>
                    <a:pt x="203676" y="2737943"/>
                  </a:lnTo>
                  <a:lnTo>
                    <a:pt x="220676" y="2773294"/>
                  </a:lnTo>
                  <a:lnTo>
                    <a:pt x="256147" y="2836679"/>
                  </a:lnTo>
                  <a:lnTo>
                    <a:pt x="293432" y="2889826"/>
                  </a:lnTo>
                  <a:lnTo>
                    <a:pt x="332355" y="2932163"/>
                  </a:lnTo>
                  <a:lnTo>
                    <a:pt x="372742" y="2963114"/>
                  </a:lnTo>
                  <a:lnTo>
                    <a:pt x="414415" y="2982105"/>
                  </a:lnTo>
                  <a:lnTo>
                    <a:pt x="457200" y="2988564"/>
                  </a:lnTo>
                  <a:lnTo>
                    <a:pt x="478720" y="2986937"/>
                  </a:lnTo>
                  <a:lnTo>
                    <a:pt x="520971" y="2974140"/>
                  </a:lnTo>
                  <a:lnTo>
                    <a:pt x="562022" y="2949097"/>
                  </a:lnTo>
                  <a:lnTo>
                    <a:pt x="601699" y="2912382"/>
                  </a:lnTo>
                  <a:lnTo>
                    <a:pt x="639825" y="2864568"/>
                  </a:lnTo>
                  <a:lnTo>
                    <a:pt x="676225" y="2806230"/>
                  </a:lnTo>
                  <a:lnTo>
                    <a:pt x="710723" y="2737943"/>
                  </a:lnTo>
                  <a:lnTo>
                    <a:pt x="727204" y="2700247"/>
                  </a:lnTo>
                  <a:lnTo>
                    <a:pt x="743143" y="2660279"/>
                  </a:lnTo>
                  <a:lnTo>
                    <a:pt x="758519" y="2618111"/>
                  </a:lnTo>
                  <a:lnTo>
                    <a:pt x="773309" y="2573814"/>
                  </a:lnTo>
                  <a:lnTo>
                    <a:pt x="787492" y="2527460"/>
                  </a:lnTo>
                  <a:lnTo>
                    <a:pt x="801046" y="2479121"/>
                  </a:lnTo>
                  <a:lnTo>
                    <a:pt x="813949" y="2428869"/>
                  </a:lnTo>
                  <a:lnTo>
                    <a:pt x="826178" y="2376775"/>
                  </a:lnTo>
                  <a:lnTo>
                    <a:pt x="837712" y="2322911"/>
                  </a:lnTo>
                  <a:lnTo>
                    <a:pt x="848529" y="2267349"/>
                  </a:lnTo>
                  <a:lnTo>
                    <a:pt x="858607" y="2210161"/>
                  </a:lnTo>
                  <a:lnTo>
                    <a:pt x="867924" y="2151419"/>
                  </a:lnTo>
                  <a:lnTo>
                    <a:pt x="876458" y="2091193"/>
                  </a:lnTo>
                  <a:lnTo>
                    <a:pt x="884187" y="2029557"/>
                  </a:lnTo>
                  <a:lnTo>
                    <a:pt x="891088" y="1966581"/>
                  </a:lnTo>
                  <a:lnTo>
                    <a:pt x="897141" y="1902338"/>
                  </a:lnTo>
                  <a:lnTo>
                    <a:pt x="902323" y="1836899"/>
                  </a:lnTo>
                  <a:lnTo>
                    <a:pt x="906612" y="1770337"/>
                  </a:lnTo>
                  <a:lnTo>
                    <a:pt x="909986" y="1702722"/>
                  </a:lnTo>
                  <a:lnTo>
                    <a:pt x="912423" y="1634126"/>
                  </a:lnTo>
                  <a:lnTo>
                    <a:pt x="913902" y="1564622"/>
                  </a:lnTo>
                  <a:lnTo>
                    <a:pt x="914400" y="1494281"/>
                  </a:lnTo>
                  <a:lnTo>
                    <a:pt x="913902" y="1423941"/>
                  </a:lnTo>
                  <a:lnTo>
                    <a:pt x="912423" y="1354437"/>
                  </a:lnTo>
                  <a:lnTo>
                    <a:pt x="909986" y="1285841"/>
                  </a:lnTo>
                  <a:lnTo>
                    <a:pt x="906612" y="1218226"/>
                  </a:lnTo>
                  <a:lnTo>
                    <a:pt x="902323" y="1151664"/>
                  </a:lnTo>
                  <a:lnTo>
                    <a:pt x="897141" y="1086225"/>
                  </a:lnTo>
                  <a:lnTo>
                    <a:pt x="891088" y="1021982"/>
                  </a:lnTo>
                  <a:lnTo>
                    <a:pt x="884187" y="959006"/>
                  </a:lnTo>
                  <a:lnTo>
                    <a:pt x="876458" y="897370"/>
                  </a:lnTo>
                  <a:lnTo>
                    <a:pt x="867924" y="837144"/>
                  </a:lnTo>
                  <a:lnTo>
                    <a:pt x="858607" y="778402"/>
                  </a:lnTo>
                  <a:lnTo>
                    <a:pt x="848529" y="721214"/>
                  </a:lnTo>
                  <a:lnTo>
                    <a:pt x="837712" y="665652"/>
                  </a:lnTo>
                  <a:lnTo>
                    <a:pt x="826178" y="611788"/>
                  </a:lnTo>
                  <a:lnTo>
                    <a:pt x="813949" y="559694"/>
                  </a:lnTo>
                  <a:lnTo>
                    <a:pt x="801046" y="509442"/>
                  </a:lnTo>
                  <a:lnTo>
                    <a:pt x="787492" y="461103"/>
                  </a:lnTo>
                  <a:lnTo>
                    <a:pt x="773309" y="414749"/>
                  </a:lnTo>
                  <a:lnTo>
                    <a:pt x="758519" y="370452"/>
                  </a:lnTo>
                  <a:lnTo>
                    <a:pt x="743143" y="328284"/>
                  </a:lnTo>
                  <a:lnTo>
                    <a:pt x="727204" y="288316"/>
                  </a:lnTo>
                  <a:lnTo>
                    <a:pt x="710723" y="250620"/>
                  </a:lnTo>
                  <a:lnTo>
                    <a:pt x="693723" y="215269"/>
                  </a:lnTo>
                  <a:lnTo>
                    <a:pt x="658252" y="151884"/>
                  </a:lnTo>
                  <a:lnTo>
                    <a:pt x="620967" y="98737"/>
                  </a:lnTo>
                  <a:lnTo>
                    <a:pt x="582044" y="56400"/>
                  </a:lnTo>
                  <a:lnTo>
                    <a:pt x="541657" y="25449"/>
                  </a:lnTo>
                  <a:lnTo>
                    <a:pt x="499984" y="645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5430011" y="579119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0" y="1494281"/>
                  </a:moveTo>
                  <a:lnTo>
                    <a:pt x="497" y="1423941"/>
                  </a:lnTo>
                  <a:lnTo>
                    <a:pt x="1976" y="1354437"/>
                  </a:lnTo>
                  <a:lnTo>
                    <a:pt x="4413" y="1285841"/>
                  </a:lnTo>
                  <a:lnTo>
                    <a:pt x="7787" y="1218226"/>
                  </a:lnTo>
                  <a:lnTo>
                    <a:pt x="12076" y="1151664"/>
                  </a:lnTo>
                  <a:lnTo>
                    <a:pt x="17258" y="1086225"/>
                  </a:lnTo>
                  <a:lnTo>
                    <a:pt x="23311" y="1021982"/>
                  </a:lnTo>
                  <a:lnTo>
                    <a:pt x="30212" y="959006"/>
                  </a:lnTo>
                  <a:lnTo>
                    <a:pt x="37941" y="897370"/>
                  </a:lnTo>
                  <a:lnTo>
                    <a:pt x="46475" y="837144"/>
                  </a:lnTo>
                  <a:lnTo>
                    <a:pt x="55792" y="778402"/>
                  </a:lnTo>
                  <a:lnTo>
                    <a:pt x="65870" y="721214"/>
                  </a:lnTo>
                  <a:lnTo>
                    <a:pt x="76687" y="665652"/>
                  </a:lnTo>
                  <a:lnTo>
                    <a:pt x="88221" y="611788"/>
                  </a:lnTo>
                  <a:lnTo>
                    <a:pt x="100450" y="559694"/>
                  </a:lnTo>
                  <a:lnTo>
                    <a:pt x="113353" y="509442"/>
                  </a:lnTo>
                  <a:lnTo>
                    <a:pt x="126907" y="461103"/>
                  </a:lnTo>
                  <a:lnTo>
                    <a:pt x="141090" y="414749"/>
                  </a:lnTo>
                  <a:lnTo>
                    <a:pt x="155880" y="370452"/>
                  </a:lnTo>
                  <a:lnTo>
                    <a:pt x="171256" y="328284"/>
                  </a:lnTo>
                  <a:lnTo>
                    <a:pt x="187195" y="288316"/>
                  </a:lnTo>
                  <a:lnTo>
                    <a:pt x="203676" y="250620"/>
                  </a:lnTo>
                  <a:lnTo>
                    <a:pt x="220676" y="215269"/>
                  </a:lnTo>
                  <a:lnTo>
                    <a:pt x="256147" y="151884"/>
                  </a:lnTo>
                  <a:lnTo>
                    <a:pt x="293432" y="98737"/>
                  </a:lnTo>
                  <a:lnTo>
                    <a:pt x="332355" y="56400"/>
                  </a:lnTo>
                  <a:lnTo>
                    <a:pt x="372742" y="25449"/>
                  </a:lnTo>
                  <a:lnTo>
                    <a:pt x="414415" y="6458"/>
                  </a:lnTo>
                  <a:lnTo>
                    <a:pt x="457200" y="0"/>
                  </a:lnTo>
                  <a:lnTo>
                    <a:pt x="478720" y="1626"/>
                  </a:lnTo>
                  <a:lnTo>
                    <a:pt x="520971" y="14423"/>
                  </a:lnTo>
                  <a:lnTo>
                    <a:pt x="562022" y="39466"/>
                  </a:lnTo>
                  <a:lnTo>
                    <a:pt x="601699" y="76181"/>
                  </a:lnTo>
                  <a:lnTo>
                    <a:pt x="639825" y="123995"/>
                  </a:lnTo>
                  <a:lnTo>
                    <a:pt x="676225" y="182333"/>
                  </a:lnTo>
                  <a:lnTo>
                    <a:pt x="710723" y="250620"/>
                  </a:lnTo>
                  <a:lnTo>
                    <a:pt x="727204" y="288316"/>
                  </a:lnTo>
                  <a:lnTo>
                    <a:pt x="743143" y="328284"/>
                  </a:lnTo>
                  <a:lnTo>
                    <a:pt x="758519" y="370452"/>
                  </a:lnTo>
                  <a:lnTo>
                    <a:pt x="773309" y="414749"/>
                  </a:lnTo>
                  <a:lnTo>
                    <a:pt x="787492" y="461103"/>
                  </a:lnTo>
                  <a:lnTo>
                    <a:pt x="801046" y="509442"/>
                  </a:lnTo>
                  <a:lnTo>
                    <a:pt x="813949" y="559694"/>
                  </a:lnTo>
                  <a:lnTo>
                    <a:pt x="826178" y="611788"/>
                  </a:lnTo>
                  <a:lnTo>
                    <a:pt x="837712" y="665652"/>
                  </a:lnTo>
                  <a:lnTo>
                    <a:pt x="848529" y="721214"/>
                  </a:lnTo>
                  <a:lnTo>
                    <a:pt x="858607" y="778402"/>
                  </a:lnTo>
                  <a:lnTo>
                    <a:pt x="867924" y="837144"/>
                  </a:lnTo>
                  <a:lnTo>
                    <a:pt x="876458" y="897370"/>
                  </a:lnTo>
                  <a:lnTo>
                    <a:pt x="884187" y="959006"/>
                  </a:lnTo>
                  <a:lnTo>
                    <a:pt x="891088" y="1021982"/>
                  </a:lnTo>
                  <a:lnTo>
                    <a:pt x="897141" y="1086225"/>
                  </a:lnTo>
                  <a:lnTo>
                    <a:pt x="902323" y="1151664"/>
                  </a:lnTo>
                  <a:lnTo>
                    <a:pt x="906612" y="1218226"/>
                  </a:lnTo>
                  <a:lnTo>
                    <a:pt x="909986" y="1285841"/>
                  </a:lnTo>
                  <a:lnTo>
                    <a:pt x="912423" y="1354437"/>
                  </a:lnTo>
                  <a:lnTo>
                    <a:pt x="913902" y="1423941"/>
                  </a:lnTo>
                  <a:lnTo>
                    <a:pt x="914400" y="1494281"/>
                  </a:lnTo>
                  <a:lnTo>
                    <a:pt x="913902" y="1564622"/>
                  </a:lnTo>
                  <a:lnTo>
                    <a:pt x="912423" y="1634126"/>
                  </a:lnTo>
                  <a:lnTo>
                    <a:pt x="909986" y="1702722"/>
                  </a:lnTo>
                  <a:lnTo>
                    <a:pt x="906612" y="1770337"/>
                  </a:lnTo>
                  <a:lnTo>
                    <a:pt x="902323" y="1836899"/>
                  </a:lnTo>
                  <a:lnTo>
                    <a:pt x="897141" y="1902338"/>
                  </a:lnTo>
                  <a:lnTo>
                    <a:pt x="891088" y="1966581"/>
                  </a:lnTo>
                  <a:lnTo>
                    <a:pt x="884187" y="2029557"/>
                  </a:lnTo>
                  <a:lnTo>
                    <a:pt x="876458" y="2091193"/>
                  </a:lnTo>
                  <a:lnTo>
                    <a:pt x="867924" y="2151419"/>
                  </a:lnTo>
                  <a:lnTo>
                    <a:pt x="858607" y="2210161"/>
                  </a:lnTo>
                  <a:lnTo>
                    <a:pt x="848529" y="2267349"/>
                  </a:lnTo>
                  <a:lnTo>
                    <a:pt x="837712" y="2322911"/>
                  </a:lnTo>
                  <a:lnTo>
                    <a:pt x="826178" y="2376775"/>
                  </a:lnTo>
                  <a:lnTo>
                    <a:pt x="813949" y="2428869"/>
                  </a:lnTo>
                  <a:lnTo>
                    <a:pt x="801046" y="2479121"/>
                  </a:lnTo>
                  <a:lnTo>
                    <a:pt x="787492" y="2527460"/>
                  </a:lnTo>
                  <a:lnTo>
                    <a:pt x="773309" y="2573814"/>
                  </a:lnTo>
                  <a:lnTo>
                    <a:pt x="758519" y="2618111"/>
                  </a:lnTo>
                  <a:lnTo>
                    <a:pt x="743143" y="2660279"/>
                  </a:lnTo>
                  <a:lnTo>
                    <a:pt x="727204" y="2700247"/>
                  </a:lnTo>
                  <a:lnTo>
                    <a:pt x="710723" y="2737943"/>
                  </a:lnTo>
                  <a:lnTo>
                    <a:pt x="693723" y="2773294"/>
                  </a:lnTo>
                  <a:lnTo>
                    <a:pt x="658252" y="2836679"/>
                  </a:lnTo>
                  <a:lnTo>
                    <a:pt x="620967" y="2889826"/>
                  </a:lnTo>
                  <a:lnTo>
                    <a:pt x="582044" y="2932163"/>
                  </a:lnTo>
                  <a:lnTo>
                    <a:pt x="541657" y="2963114"/>
                  </a:lnTo>
                  <a:lnTo>
                    <a:pt x="499984" y="2982105"/>
                  </a:lnTo>
                  <a:lnTo>
                    <a:pt x="457200" y="2988564"/>
                  </a:lnTo>
                  <a:lnTo>
                    <a:pt x="435679" y="2986937"/>
                  </a:lnTo>
                  <a:lnTo>
                    <a:pt x="393428" y="2974140"/>
                  </a:lnTo>
                  <a:lnTo>
                    <a:pt x="352377" y="2949097"/>
                  </a:lnTo>
                  <a:lnTo>
                    <a:pt x="312700" y="2912382"/>
                  </a:lnTo>
                  <a:lnTo>
                    <a:pt x="274574" y="2864568"/>
                  </a:lnTo>
                  <a:lnTo>
                    <a:pt x="238174" y="2806230"/>
                  </a:lnTo>
                  <a:lnTo>
                    <a:pt x="203676" y="2737943"/>
                  </a:lnTo>
                  <a:lnTo>
                    <a:pt x="187195" y="2700247"/>
                  </a:lnTo>
                  <a:lnTo>
                    <a:pt x="171256" y="2660279"/>
                  </a:lnTo>
                  <a:lnTo>
                    <a:pt x="155880" y="2618111"/>
                  </a:lnTo>
                  <a:lnTo>
                    <a:pt x="141090" y="2573814"/>
                  </a:lnTo>
                  <a:lnTo>
                    <a:pt x="126907" y="2527460"/>
                  </a:lnTo>
                  <a:lnTo>
                    <a:pt x="113353" y="2479121"/>
                  </a:lnTo>
                  <a:lnTo>
                    <a:pt x="100450" y="2428869"/>
                  </a:lnTo>
                  <a:lnTo>
                    <a:pt x="88221" y="2376775"/>
                  </a:lnTo>
                  <a:lnTo>
                    <a:pt x="76687" y="2322911"/>
                  </a:lnTo>
                  <a:lnTo>
                    <a:pt x="65870" y="2267349"/>
                  </a:lnTo>
                  <a:lnTo>
                    <a:pt x="55792" y="2210161"/>
                  </a:lnTo>
                  <a:lnTo>
                    <a:pt x="46475" y="2151419"/>
                  </a:lnTo>
                  <a:lnTo>
                    <a:pt x="37941" y="2091193"/>
                  </a:lnTo>
                  <a:lnTo>
                    <a:pt x="30212" y="2029557"/>
                  </a:lnTo>
                  <a:lnTo>
                    <a:pt x="23311" y="1966581"/>
                  </a:lnTo>
                  <a:lnTo>
                    <a:pt x="17258" y="1902338"/>
                  </a:lnTo>
                  <a:lnTo>
                    <a:pt x="12076" y="1836899"/>
                  </a:lnTo>
                  <a:lnTo>
                    <a:pt x="7787" y="1770337"/>
                  </a:lnTo>
                  <a:lnTo>
                    <a:pt x="4413" y="1702722"/>
                  </a:lnTo>
                  <a:lnTo>
                    <a:pt x="1976" y="1634126"/>
                  </a:lnTo>
                  <a:lnTo>
                    <a:pt x="497" y="1564622"/>
                  </a:lnTo>
                  <a:lnTo>
                    <a:pt x="0" y="149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4326" y="3112008"/>
            <a:ext cx="106204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350">
              <a:latin typeface="Carlito"/>
              <a:cs typeface="Carlito"/>
            </a:endParaRPr>
          </a:p>
          <a:p>
            <a:pPr marL="9525"/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350">
              <a:latin typeface="Carlito"/>
              <a:cs typeface="Carlito"/>
            </a:endParaRPr>
          </a:p>
          <a:p>
            <a:pPr marL="9525"/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350">
              <a:latin typeface="Carlito"/>
              <a:cs typeface="Carlito"/>
            </a:endParaRPr>
          </a:p>
          <a:p>
            <a:pPr marL="9525"/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23939" y="2402204"/>
            <a:ext cx="695325" cy="2251234"/>
            <a:chOff x="9817354" y="551433"/>
            <a:chExt cx="927100" cy="3001645"/>
          </a:xfrm>
        </p:grpSpPr>
        <p:sp>
          <p:nvSpPr>
            <p:cNvPr id="11" name="object 11"/>
            <p:cNvSpPr/>
            <p:nvPr/>
          </p:nvSpPr>
          <p:spPr>
            <a:xfrm>
              <a:off x="9823704" y="557783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457200" y="0"/>
                  </a:moveTo>
                  <a:lnTo>
                    <a:pt x="414415" y="6458"/>
                  </a:lnTo>
                  <a:lnTo>
                    <a:pt x="372742" y="25449"/>
                  </a:lnTo>
                  <a:lnTo>
                    <a:pt x="332355" y="56400"/>
                  </a:lnTo>
                  <a:lnTo>
                    <a:pt x="293432" y="98737"/>
                  </a:lnTo>
                  <a:lnTo>
                    <a:pt x="256147" y="151884"/>
                  </a:lnTo>
                  <a:lnTo>
                    <a:pt x="220676" y="215269"/>
                  </a:lnTo>
                  <a:lnTo>
                    <a:pt x="203676" y="250620"/>
                  </a:lnTo>
                  <a:lnTo>
                    <a:pt x="187195" y="288316"/>
                  </a:lnTo>
                  <a:lnTo>
                    <a:pt x="171256" y="328284"/>
                  </a:lnTo>
                  <a:lnTo>
                    <a:pt x="155880" y="370452"/>
                  </a:lnTo>
                  <a:lnTo>
                    <a:pt x="141090" y="414749"/>
                  </a:lnTo>
                  <a:lnTo>
                    <a:pt x="126907" y="461103"/>
                  </a:lnTo>
                  <a:lnTo>
                    <a:pt x="113353" y="509442"/>
                  </a:lnTo>
                  <a:lnTo>
                    <a:pt x="100450" y="559694"/>
                  </a:lnTo>
                  <a:lnTo>
                    <a:pt x="88221" y="611788"/>
                  </a:lnTo>
                  <a:lnTo>
                    <a:pt x="76687" y="665652"/>
                  </a:lnTo>
                  <a:lnTo>
                    <a:pt x="65870" y="721214"/>
                  </a:lnTo>
                  <a:lnTo>
                    <a:pt x="55792" y="778402"/>
                  </a:lnTo>
                  <a:lnTo>
                    <a:pt x="46475" y="837144"/>
                  </a:lnTo>
                  <a:lnTo>
                    <a:pt x="37941" y="897370"/>
                  </a:lnTo>
                  <a:lnTo>
                    <a:pt x="30212" y="959006"/>
                  </a:lnTo>
                  <a:lnTo>
                    <a:pt x="23311" y="1021982"/>
                  </a:lnTo>
                  <a:lnTo>
                    <a:pt x="17258" y="1086225"/>
                  </a:lnTo>
                  <a:lnTo>
                    <a:pt x="12076" y="1151664"/>
                  </a:lnTo>
                  <a:lnTo>
                    <a:pt x="7787" y="1218226"/>
                  </a:lnTo>
                  <a:lnTo>
                    <a:pt x="4413" y="1285841"/>
                  </a:lnTo>
                  <a:lnTo>
                    <a:pt x="1976" y="1354437"/>
                  </a:lnTo>
                  <a:lnTo>
                    <a:pt x="497" y="1423941"/>
                  </a:lnTo>
                  <a:lnTo>
                    <a:pt x="0" y="1494281"/>
                  </a:lnTo>
                  <a:lnTo>
                    <a:pt x="497" y="1564622"/>
                  </a:lnTo>
                  <a:lnTo>
                    <a:pt x="1976" y="1634126"/>
                  </a:lnTo>
                  <a:lnTo>
                    <a:pt x="4413" y="1702722"/>
                  </a:lnTo>
                  <a:lnTo>
                    <a:pt x="7787" y="1770337"/>
                  </a:lnTo>
                  <a:lnTo>
                    <a:pt x="12076" y="1836899"/>
                  </a:lnTo>
                  <a:lnTo>
                    <a:pt x="17258" y="1902338"/>
                  </a:lnTo>
                  <a:lnTo>
                    <a:pt x="23311" y="1966581"/>
                  </a:lnTo>
                  <a:lnTo>
                    <a:pt x="30212" y="2029557"/>
                  </a:lnTo>
                  <a:lnTo>
                    <a:pt x="37941" y="2091193"/>
                  </a:lnTo>
                  <a:lnTo>
                    <a:pt x="46475" y="2151419"/>
                  </a:lnTo>
                  <a:lnTo>
                    <a:pt x="55792" y="2210161"/>
                  </a:lnTo>
                  <a:lnTo>
                    <a:pt x="65870" y="2267349"/>
                  </a:lnTo>
                  <a:lnTo>
                    <a:pt x="76687" y="2322911"/>
                  </a:lnTo>
                  <a:lnTo>
                    <a:pt x="88221" y="2376775"/>
                  </a:lnTo>
                  <a:lnTo>
                    <a:pt x="100450" y="2428869"/>
                  </a:lnTo>
                  <a:lnTo>
                    <a:pt x="113353" y="2479121"/>
                  </a:lnTo>
                  <a:lnTo>
                    <a:pt x="126907" y="2527460"/>
                  </a:lnTo>
                  <a:lnTo>
                    <a:pt x="141090" y="2573814"/>
                  </a:lnTo>
                  <a:lnTo>
                    <a:pt x="155880" y="2618111"/>
                  </a:lnTo>
                  <a:lnTo>
                    <a:pt x="171256" y="2660279"/>
                  </a:lnTo>
                  <a:lnTo>
                    <a:pt x="187195" y="2700247"/>
                  </a:lnTo>
                  <a:lnTo>
                    <a:pt x="203676" y="2737943"/>
                  </a:lnTo>
                  <a:lnTo>
                    <a:pt x="220676" y="2773294"/>
                  </a:lnTo>
                  <a:lnTo>
                    <a:pt x="256147" y="2836679"/>
                  </a:lnTo>
                  <a:lnTo>
                    <a:pt x="293432" y="2889826"/>
                  </a:lnTo>
                  <a:lnTo>
                    <a:pt x="332355" y="2932163"/>
                  </a:lnTo>
                  <a:lnTo>
                    <a:pt x="372742" y="2963114"/>
                  </a:lnTo>
                  <a:lnTo>
                    <a:pt x="414415" y="2982105"/>
                  </a:lnTo>
                  <a:lnTo>
                    <a:pt x="457200" y="2988564"/>
                  </a:lnTo>
                  <a:lnTo>
                    <a:pt x="478720" y="2986937"/>
                  </a:lnTo>
                  <a:lnTo>
                    <a:pt x="520971" y="2974140"/>
                  </a:lnTo>
                  <a:lnTo>
                    <a:pt x="562022" y="2949097"/>
                  </a:lnTo>
                  <a:lnTo>
                    <a:pt x="601699" y="2912382"/>
                  </a:lnTo>
                  <a:lnTo>
                    <a:pt x="639825" y="2864568"/>
                  </a:lnTo>
                  <a:lnTo>
                    <a:pt x="676225" y="2806230"/>
                  </a:lnTo>
                  <a:lnTo>
                    <a:pt x="710723" y="2737943"/>
                  </a:lnTo>
                  <a:lnTo>
                    <a:pt x="727204" y="2700247"/>
                  </a:lnTo>
                  <a:lnTo>
                    <a:pt x="743143" y="2660279"/>
                  </a:lnTo>
                  <a:lnTo>
                    <a:pt x="758519" y="2618111"/>
                  </a:lnTo>
                  <a:lnTo>
                    <a:pt x="773309" y="2573814"/>
                  </a:lnTo>
                  <a:lnTo>
                    <a:pt x="787492" y="2527460"/>
                  </a:lnTo>
                  <a:lnTo>
                    <a:pt x="801046" y="2479121"/>
                  </a:lnTo>
                  <a:lnTo>
                    <a:pt x="813949" y="2428869"/>
                  </a:lnTo>
                  <a:lnTo>
                    <a:pt x="826178" y="2376775"/>
                  </a:lnTo>
                  <a:lnTo>
                    <a:pt x="837712" y="2322911"/>
                  </a:lnTo>
                  <a:lnTo>
                    <a:pt x="848529" y="2267349"/>
                  </a:lnTo>
                  <a:lnTo>
                    <a:pt x="858607" y="2210161"/>
                  </a:lnTo>
                  <a:lnTo>
                    <a:pt x="867924" y="2151419"/>
                  </a:lnTo>
                  <a:lnTo>
                    <a:pt x="876458" y="2091193"/>
                  </a:lnTo>
                  <a:lnTo>
                    <a:pt x="884187" y="2029557"/>
                  </a:lnTo>
                  <a:lnTo>
                    <a:pt x="891088" y="1966581"/>
                  </a:lnTo>
                  <a:lnTo>
                    <a:pt x="897141" y="1902338"/>
                  </a:lnTo>
                  <a:lnTo>
                    <a:pt x="902323" y="1836899"/>
                  </a:lnTo>
                  <a:lnTo>
                    <a:pt x="906612" y="1770337"/>
                  </a:lnTo>
                  <a:lnTo>
                    <a:pt x="909986" y="1702722"/>
                  </a:lnTo>
                  <a:lnTo>
                    <a:pt x="912423" y="1634126"/>
                  </a:lnTo>
                  <a:lnTo>
                    <a:pt x="913902" y="1564622"/>
                  </a:lnTo>
                  <a:lnTo>
                    <a:pt x="914400" y="1494281"/>
                  </a:lnTo>
                  <a:lnTo>
                    <a:pt x="913902" y="1423941"/>
                  </a:lnTo>
                  <a:lnTo>
                    <a:pt x="912423" y="1354437"/>
                  </a:lnTo>
                  <a:lnTo>
                    <a:pt x="909986" y="1285841"/>
                  </a:lnTo>
                  <a:lnTo>
                    <a:pt x="906612" y="1218226"/>
                  </a:lnTo>
                  <a:lnTo>
                    <a:pt x="902323" y="1151664"/>
                  </a:lnTo>
                  <a:lnTo>
                    <a:pt x="897141" y="1086225"/>
                  </a:lnTo>
                  <a:lnTo>
                    <a:pt x="891088" y="1021982"/>
                  </a:lnTo>
                  <a:lnTo>
                    <a:pt x="884187" y="959006"/>
                  </a:lnTo>
                  <a:lnTo>
                    <a:pt x="876458" y="897370"/>
                  </a:lnTo>
                  <a:lnTo>
                    <a:pt x="867924" y="837144"/>
                  </a:lnTo>
                  <a:lnTo>
                    <a:pt x="858607" y="778402"/>
                  </a:lnTo>
                  <a:lnTo>
                    <a:pt x="848529" y="721214"/>
                  </a:lnTo>
                  <a:lnTo>
                    <a:pt x="837712" y="665652"/>
                  </a:lnTo>
                  <a:lnTo>
                    <a:pt x="826178" y="611788"/>
                  </a:lnTo>
                  <a:lnTo>
                    <a:pt x="813949" y="559694"/>
                  </a:lnTo>
                  <a:lnTo>
                    <a:pt x="801046" y="509442"/>
                  </a:lnTo>
                  <a:lnTo>
                    <a:pt x="787492" y="461103"/>
                  </a:lnTo>
                  <a:lnTo>
                    <a:pt x="773309" y="414749"/>
                  </a:lnTo>
                  <a:lnTo>
                    <a:pt x="758519" y="370452"/>
                  </a:lnTo>
                  <a:lnTo>
                    <a:pt x="743143" y="328284"/>
                  </a:lnTo>
                  <a:lnTo>
                    <a:pt x="727204" y="288316"/>
                  </a:lnTo>
                  <a:lnTo>
                    <a:pt x="710723" y="250620"/>
                  </a:lnTo>
                  <a:lnTo>
                    <a:pt x="693723" y="215269"/>
                  </a:lnTo>
                  <a:lnTo>
                    <a:pt x="658252" y="151884"/>
                  </a:lnTo>
                  <a:lnTo>
                    <a:pt x="620967" y="98737"/>
                  </a:lnTo>
                  <a:lnTo>
                    <a:pt x="582044" y="56400"/>
                  </a:lnTo>
                  <a:lnTo>
                    <a:pt x="541657" y="25449"/>
                  </a:lnTo>
                  <a:lnTo>
                    <a:pt x="499984" y="645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823704" y="557783"/>
              <a:ext cx="914400" cy="2988945"/>
            </a:xfrm>
            <a:custGeom>
              <a:avLst/>
              <a:gdLst/>
              <a:ahLst/>
              <a:cxnLst/>
              <a:rect l="l" t="t" r="r" b="b"/>
              <a:pathLst>
                <a:path w="914400" h="2988945">
                  <a:moveTo>
                    <a:pt x="0" y="1494281"/>
                  </a:moveTo>
                  <a:lnTo>
                    <a:pt x="497" y="1423941"/>
                  </a:lnTo>
                  <a:lnTo>
                    <a:pt x="1976" y="1354437"/>
                  </a:lnTo>
                  <a:lnTo>
                    <a:pt x="4413" y="1285841"/>
                  </a:lnTo>
                  <a:lnTo>
                    <a:pt x="7787" y="1218226"/>
                  </a:lnTo>
                  <a:lnTo>
                    <a:pt x="12076" y="1151664"/>
                  </a:lnTo>
                  <a:lnTo>
                    <a:pt x="17258" y="1086225"/>
                  </a:lnTo>
                  <a:lnTo>
                    <a:pt x="23311" y="1021982"/>
                  </a:lnTo>
                  <a:lnTo>
                    <a:pt x="30212" y="959006"/>
                  </a:lnTo>
                  <a:lnTo>
                    <a:pt x="37941" y="897370"/>
                  </a:lnTo>
                  <a:lnTo>
                    <a:pt x="46475" y="837144"/>
                  </a:lnTo>
                  <a:lnTo>
                    <a:pt x="55792" y="778402"/>
                  </a:lnTo>
                  <a:lnTo>
                    <a:pt x="65870" y="721214"/>
                  </a:lnTo>
                  <a:lnTo>
                    <a:pt x="76687" y="665652"/>
                  </a:lnTo>
                  <a:lnTo>
                    <a:pt x="88221" y="611788"/>
                  </a:lnTo>
                  <a:lnTo>
                    <a:pt x="100450" y="559694"/>
                  </a:lnTo>
                  <a:lnTo>
                    <a:pt x="113353" y="509442"/>
                  </a:lnTo>
                  <a:lnTo>
                    <a:pt x="126907" y="461103"/>
                  </a:lnTo>
                  <a:lnTo>
                    <a:pt x="141090" y="414749"/>
                  </a:lnTo>
                  <a:lnTo>
                    <a:pt x="155880" y="370452"/>
                  </a:lnTo>
                  <a:lnTo>
                    <a:pt x="171256" y="328284"/>
                  </a:lnTo>
                  <a:lnTo>
                    <a:pt x="187195" y="288316"/>
                  </a:lnTo>
                  <a:lnTo>
                    <a:pt x="203676" y="250620"/>
                  </a:lnTo>
                  <a:lnTo>
                    <a:pt x="220676" y="215269"/>
                  </a:lnTo>
                  <a:lnTo>
                    <a:pt x="256147" y="151884"/>
                  </a:lnTo>
                  <a:lnTo>
                    <a:pt x="293432" y="98737"/>
                  </a:lnTo>
                  <a:lnTo>
                    <a:pt x="332355" y="56400"/>
                  </a:lnTo>
                  <a:lnTo>
                    <a:pt x="372742" y="25449"/>
                  </a:lnTo>
                  <a:lnTo>
                    <a:pt x="414415" y="6458"/>
                  </a:lnTo>
                  <a:lnTo>
                    <a:pt x="457200" y="0"/>
                  </a:lnTo>
                  <a:lnTo>
                    <a:pt x="478720" y="1626"/>
                  </a:lnTo>
                  <a:lnTo>
                    <a:pt x="520971" y="14423"/>
                  </a:lnTo>
                  <a:lnTo>
                    <a:pt x="562022" y="39466"/>
                  </a:lnTo>
                  <a:lnTo>
                    <a:pt x="601699" y="76181"/>
                  </a:lnTo>
                  <a:lnTo>
                    <a:pt x="639825" y="123995"/>
                  </a:lnTo>
                  <a:lnTo>
                    <a:pt x="676225" y="182333"/>
                  </a:lnTo>
                  <a:lnTo>
                    <a:pt x="710723" y="250620"/>
                  </a:lnTo>
                  <a:lnTo>
                    <a:pt x="727204" y="288316"/>
                  </a:lnTo>
                  <a:lnTo>
                    <a:pt x="743143" y="328284"/>
                  </a:lnTo>
                  <a:lnTo>
                    <a:pt x="758519" y="370452"/>
                  </a:lnTo>
                  <a:lnTo>
                    <a:pt x="773309" y="414749"/>
                  </a:lnTo>
                  <a:lnTo>
                    <a:pt x="787492" y="461103"/>
                  </a:lnTo>
                  <a:lnTo>
                    <a:pt x="801046" y="509442"/>
                  </a:lnTo>
                  <a:lnTo>
                    <a:pt x="813949" y="559694"/>
                  </a:lnTo>
                  <a:lnTo>
                    <a:pt x="826178" y="611788"/>
                  </a:lnTo>
                  <a:lnTo>
                    <a:pt x="837712" y="665652"/>
                  </a:lnTo>
                  <a:lnTo>
                    <a:pt x="848529" y="721214"/>
                  </a:lnTo>
                  <a:lnTo>
                    <a:pt x="858607" y="778402"/>
                  </a:lnTo>
                  <a:lnTo>
                    <a:pt x="867924" y="837144"/>
                  </a:lnTo>
                  <a:lnTo>
                    <a:pt x="876458" y="897370"/>
                  </a:lnTo>
                  <a:lnTo>
                    <a:pt x="884187" y="959006"/>
                  </a:lnTo>
                  <a:lnTo>
                    <a:pt x="891088" y="1021982"/>
                  </a:lnTo>
                  <a:lnTo>
                    <a:pt x="897141" y="1086225"/>
                  </a:lnTo>
                  <a:lnTo>
                    <a:pt x="902323" y="1151664"/>
                  </a:lnTo>
                  <a:lnTo>
                    <a:pt x="906612" y="1218226"/>
                  </a:lnTo>
                  <a:lnTo>
                    <a:pt x="909986" y="1285841"/>
                  </a:lnTo>
                  <a:lnTo>
                    <a:pt x="912423" y="1354437"/>
                  </a:lnTo>
                  <a:lnTo>
                    <a:pt x="913902" y="1423941"/>
                  </a:lnTo>
                  <a:lnTo>
                    <a:pt x="914400" y="1494281"/>
                  </a:lnTo>
                  <a:lnTo>
                    <a:pt x="913902" y="1564622"/>
                  </a:lnTo>
                  <a:lnTo>
                    <a:pt x="912423" y="1634126"/>
                  </a:lnTo>
                  <a:lnTo>
                    <a:pt x="909986" y="1702722"/>
                  </a:lnTo>
                  <a:lnTo>
                    <a:pt x="906612" y="1770337"/>
                  </a:lnTo>
                  <a:lnTo>
                    <a:pt x="902323" y="1836899"/>
                  </a:lnTo>
                  <a:lnTo>
                    <a:pt x="897141" y="1902338"/>
                  </a:lnTo>
                  <a:lnTo>
                    <a:pt x="891088" y="1966581"/>
                  </a:lnTo>
                  <a:lnTo>
                    <a:pt x="884187" y="2029557"/>
                  </a:lnTo>
                  <a:lnTo>
                    <a:pt x="876458" y="2091193"/>
                  </a:lnTo>
                  <a:lnTo>
                    <a:pt x="867924" y="2151419"/>
                  </a:lnTo>
                  <a:lnTo>
                    <a:pt x="858607" y="2210161"/>
                  </a:lnTo>
                  <a:lnTo>
                    <a:pt x="848529" y="2267349"/>
                  </a:lnTo>
                  <a:lnTo>
                    <a:pt x="837712" y="2322911"/>
                  </a:lnTo>
                  <a:lnTo>
                    <a:pt x="826178" y="2376775"/>
                  </a:lnTo>
                  <a:lnTo>
                    <a:pt x="813949" y="2428869"/>
                  </a:lnTo>
                  <a:lnTo>
                    <a:pt x="801046" y="2479121"/>
                  </a:lnTo>
                  <a:lnTo>
                    <a:pt x="787492" y="2527460"/>
                  </a:lnTo>
                  <a:lnTo>
                    <a:pt x="773309" y="2573814"/>
                  </a:lnTo>
                  <a:lnTo>
                    <a:pt x="758519" y="2618111"/>
                  </a:lnTo>
                  <a:lnTo>
                    <a:pt x="743143" y="2660279"/>
                  </a:lnTo>
                  <a:lnTo>
                    <a:pt x="727204" y="2700247"/>
                  </a:lnTo>
                  <a:lnTo>
                    <a:pt x="710723" y="2737943"/>
                  </a:lnTo>
                  <a:lnTo>
                    <a:pt x="693723" y="2773294"/>
                  </a:lnTo>
                  <a:lnTo>
                    <a:pt x="658252" y="2836679"/>
                  </a:lnTo>
                  <a:lnTo>
                    <a:pt x="620967" y="2889826"/>
                  </a:lnTo>
                  <a:lnTo>
                    <a:pt x="582044" y="2932163"/>
                  </a:lnTo>
                  <a:lnTo>
                    <a:pt x="541657" y="2963114"/>
                  </a:lnTo>
                  <a:lnTo>
                    <a:pt x="499984" y="2982105"/>
                  </a:lnTo>
                  <a:lnTo>
                    <a:pt x="457200" y="2988564"/>
                  </a:lnTo>
                  <a:lnTo>
                    <a:pt x="435679" y="2986937"/>
                  </a:lnTo>
                  <a:lnTo>
                    <a:pt x="393428" y="2974140"/>
                  </a:lnTo>
                  <a:lnTo>
                    <a:pt x="352377" y="2949097"/>
                  </a:lnTo>
                  <a:lnTo>
                    <a:pt x="312700" y="2912382"/>
                  </a:lnTo>
                  <a:lnTo>
                    <a:pt x="274574" y="2864568"/>
                  </a:lnTo>
                  <a:lnTo>
                    <a:pt x="238174" y="2806230"/>
                  </a:lnTo>
                  <a:lnTo>
                    <a:pt x="203676" y="2737943"/>
                  </a:lnTo>
                  <a:lnTo>
                    <a:pt x="187195" y="2700247"/>
                  </a:lnTo>
                  <a:lnTo>
                    <a:pt x="171256" y="2660279"/>
                  </a:lnTo>
                  <a:lnTo>
                    <a:pt x="155880" y="2618111"/>
                  </a:lnTo>
                  <a:lnTo>
                    <a:pt x="141090" y="2573814"/>
                  </a:lnTo>
                  <a:lnTo>
                    <a:pt x="126907" y="2527460"/>
                  </a:lnTo>
                  <a:lnTo>
                    <a:pt x="113353" y="2479121"/>
                  </a:lnTo>
                  <a:lnTo>
                    <a:pt x="100450" y="2428869"/>
                  </a:lnTo>
                  <a:lnTo>
                    <a:pt x="88221" y="2376775"/>
                  </a:lnTo>
                  <a:lnTo>
                    <a:pt x="76687" y="2322911"/>
                  </a:lnTo>
                  <a:lnTo>
                    <a:pt x="65870" y="2267349"/>
                  </a:lnTo>
                  <a:lnTo>
                    <a:pt x="55792" y="2210161"/>
                  </a:lnTo>
                  <a:lnTo>
                    <a:pt x="46475" y="2151419"/>
                  </a:lnTo>
                  <a:lnTo>
                    <a:pt x="37941" y="2091193"/>
                  </a:lnTo>
                  <a:lnTo>
                    <a:pt x="30212" y="2029557"/>
                  </a:lnTo>
                  <a:lnTo>
                    <a:pt x="23311" y="1966581"/>
                  </a:lnTo>
                  <a:lnTo>
                    <a:pt x="17258" y="1902338"/>
                  </a:lnTo>
                  <a:lnTo>
                    <a:pt x="12076" y="1836899"/>
                  </a:lnTo>
                  <a:lnTo>
                    <a:pt x="7787" y="1770337"/>
                  </a:lnTo>
                  <a:lnTo>
                    <a:pt x="4413" y="1702722"/>
                  </a:lnTo>
                  <a:lnTo>
                    <a:pt x="1976" y="1634126"/>
                  </a:lnTo>
                  <a:lnTo>
                    <a:pt x="497" y="1564622"/>
                  </a:lnTo>
                  <a:lnTo>
                    <a:pt x="0" y="14942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7398" y="3095339"/>
            <a:ext cx="2109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D1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7422" y="3301079"/>
            <a:ext cx="307085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810" algn="r">
              <a:spcBef>
                <a:spcPts val="75"/>
              </a:spcBef>
              <a:tabLst>
                <a:tab pos="2859881" algn="l"/>
              </a:tabLst>
            </a:pPr>
            <a:r>
              <a:rPr sz="1350" strike="sngStrike" dirty="0">
                <a:solidFill>
                  <a:srgbClr val="FFFFFF"/>
                </a:solidFill>
                <a:latin typeface="Carlito"/>
                <a:cs typeface="Carlito"/>
              </a:rPr>
              <a:t> 	</a:t>
            </a:r>
            <a:r>
              <a:rPr sz="1350" strike="sngStrike" spc="-4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350" dirty="0">
              <a:latin typeface="Carlito"/>
              <a:cs typeface="Carlito"/>
            </a:endParaRPr>
          </a:p>
          <a:p>
            <a:pPr marR="3810" algn="r"/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D3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7398" y="3712558"/>
            <a:ext cx="2109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FFFFFF"/>
                </a:solidFill>
                <a:latin typeface="Carlito"/>
                <a:cs typeface="Carlito"/>
              </a:rPr>
              <a:t>D4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2240" y="2981896"/>
            <a:ext cx="6309360" cy="938689"/>
          </a:xfrm>
          <a:custGeom>
            <a:avLst/>
            <a:gdLst/>
            <a:ahLst/>
            <a:cxnLst/>
            <a:rect l="l" t="t" r="r" b="b"/>
            <a:pathLst>
              <a:path w="8412480" h="1251585">
                <a:moveTo>
                  <a:pt x="0" y="0"/>
                </a:moveTo>
                <a:lnTo>
                  <a:pt x="3730116" y="303530"/>
                </a:lnTo>
              </a:path>
              <a:path w="8412480" h="1251585">
                <a:moveTo>
                  <a:pt x="82295" y="292608"/>
                </a:moveTo>
                <a:lnTo>
                  <a:pt x="3650741" y="627126"/>
                </a:lnTo>
              </a:path>
              <a:path w="8412480" h="1251585">
                <a:moveTo>
                  <a:pt x="0" y="553212"/>
                </a:moveTo>
                <a:lnTo>
                  <a:pt x="4020058" y="906018"/>
                </a:lnTo>
              </a:path>
              <a:path w="8412480" h="1251585">
                <a:moveTo>
                  <a:pt x="82295" y="918972"/>
                </a:moveTo>
                <a:lnTo>
                  <a:pt x="3650741" y="1251077"/>
                </a:lnTo>
              </a:path>
              <a:path w="8412480" h="1251585">
                <a:moveTo>
                  <a:pt x="4475988" y="292608"/>
                </a:moveTo>
                <a:lnTo>
                  <a:pt x="7955153" y="303784"/>
                </a:lnTo>
              </a:path>
              <a:path w="8412480" h="1251585">
                <a:moveTo>
                  <a:pt x="4475988" y="906272"/>
                </a:moveTo>
                <a:lnTo>
                  <a:pt x="8412353" y="883920"/>
                </a:lnTo>
              </a:path>
              <a:path w="8412480" h="1251585">
                <a:moveTo>
                  <a:pt x="4475988" y="1218184"/>
                </a:moveTo>
                <a:lnTo>
                  <a:pt x="7955153" y="1207008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 txBox="1"/>
          <p:nvPr/>
        </p:nvSpPr>
        <p:spPr>
          <a:xfrm>
            <a:off x="524981" y="4774177"/>
            <a:ext cx="7043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Carlito"/>
                <a:cs typeface="Carlito"/>
              </a:rPr>
              <a:t>Employee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3439" y="4732363"/>
            <a:ext cx="64579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rlito"/>
                <a:cs typeface="Carlito"/>
              </a:rPr>
              <a:t>Mana</a:t>
            </a:r>
            <a:r>
              <a:rPr sz="1350" spc="-11" dirty="0">
                <a:latin typeface="Carlito"/>
                <a:cs typeface="Carlito"/>
              </a:rPr>
              <a:t>g</a:t>
            </a:r>
            <a:r>
              <a:rPr sz="1350" dirty="0">
                <a:latin typeface="Carlito"/>
                <a:cs typeface="Carlito"/>
              </a:rPr>
              <a:t>e</a:t>
            </a:r>
            <a:r>
              <a:rPr lang="en-US" sz="1350" dirty="0">
                <a:latin typeface="Carlito"/>
                <a:cs typeface="Carlito"/>
              </a:rPr>
              <a:t>s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9089" y="4749545"/>
            <a:ext cx="868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Departme</a:t>
            </a:r>
            <a:r>
              <a:rPr sz="1350" spc="-8" dirty="0">
                <a:latin typeface="Carlito"/>
                <a:cs typeface="Carlito"/>
              </a:rPr>
              <a:t>n</a:t>
            </a:r>
            <a:r>
              <a:rPr sz="1350" dirty="0">
                <a:latin typeface="Carlito"/>
                <a:cs typeface="Carlito"/>
              </a:rPr>
              <a:t>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3497" y="2159889"/>
            <a:ext cx="120253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Carlito"/>
                <a:cs typeface="Carlito"/>
              </a:rPr>
              <a:t>Degree-2(binary)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2570DFA6-3D23-409B-BC3C-1E42F01D59F8}"/>
              </a:ext>
            </a:extLst>
          </p:cNvPr>
          <p:cNvSpPr txBox="1"/>
          <p:nvPr/>
        </p:nvSpPr>
        <p:spPr>
          <a:xfrm>
            <a:off x="304800" y="142015"/>
            <a:ext cx="8196263" cy="1259480"/>
          </a:xfrm>
          <a:prstGeom prst="rect">
            <a:avLst/>
          </a:prstGeom>
        </p:spPr>
        <p:txBody>
          <a:bodyPr vert="horz" wrap="square" lIns="0" tIns="96679" rIns="0" bIns="0" rtlCol="0">
            <a:spAutoFit/>
          </a:bodyPr>
          <a:lstStyle/>
          <a:p>
            <a:pPr marL="9525">
              <a:spcBef>
                <a:spcPts val="761"/>
              </a:spcBef>
            </a:pPr>
            <a:r>
              <a:rPr sz="2100" b="1" spc="-11" dirty="0">
                <a:latin typeface="Carlito"/>
                <a:cs typeface="Carlito"/>
              </a:rPr>
              <a:t>Requirement</a:t>
            </a:r>
            <a:r>
              <a:rPr sz="2100" b="1" spc="23" dirty="0">
                <a:latin typeface="Carlito"/>
                <a:cs typeface="Carlito"/>
              </a:rPr>
              <a:t> </a:t>
            </a:r>
            <a:r>
              <a:rPr sz="2100" b="1" spc="-4" dirty="0">
                <a:latin typeface="Carlito"/>
                <a:cs typeface="Carlito"/>
              </a:rPr>
              <a:t>Analysis:</a:t>
            </a:r>
            <a:endParaRPr sz="2100" dirty="0">
              <a:latin typeface="Carlito"/>
              <a:cs typeface="Carlito"/>
            </a:endParaRPr>
          </a:p>
          <a:p>
            <a:pPr marL="9525">
              <a:spcBef>
                <a:spcPts val="593"/>
              </a:spcBef>
            </a:pPr>
            <a:r>
              <a:rPr sz="1800" spc="-11" dirty="0">
                <a:latin typeface="Carlito"/>
                <a:cs typeface="Carlito"/>
              </a:rPr>
              <a:t>Every </a:t>
            </a:r>
            <a:r>
              <a:rPr sz="1800" spc="-4" dirty="0">
                <a:latin typeface="Carlito"/>
                <a:cs typeface="Carlito"/>
              </a:rPr>
              <a:t>Department should </a:t>
            </a:r>
            <a:r>
              <a:rPr sz="1800" spc="-1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4" dirty="0">
                <a:latin typeface="Carlito"/>
                <a:cs typeface="Carlito"/>
              </a:rPr>
              <a:t>manager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8" dirty="0">
                <a:latin typeface="Carlito"/>
                <a:cs typeface="Carlito"/>
              </a:rPr>
              <a:t>only </a:t>
            </a:r>
            <a:r>
              <a:rPr sz="1800" spc="-4" dirty="0">
                <a:latin typeface="Carlito"/>
                <a:cs typeface="Carlito"/>
              </a:rPr>
              <a:t>one </a:t>
            </a:r>
            <a:r>
              <a:rPr sz="1800" spc="-8" dirty="0">
                <a:latin typeface="Carlito"/>
                <a:cs typeface="Carlito"/>
              </a:rPr>
              <a:t>employee </a:t>
            </a:r>
            <a:r>
              <a:rPr sz="1800" spc="-4" dirty="0">
                <a:latin typeface="Carlito"/>
                <a:cs typeface="Carlito"/>
              </a:rPr>
              <a:t>manages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8" dirty="0">
                <a:latin typeface="Carlito"/>
                <a:cs typeface="Carlito"/>
              </a:rPr>
              <a:t> </a:t>
            </a:r>
            <a:r>
              <a:rPr sz="1800" spc="-4" dirty="0">
                <a:latin typeface="Carlito"/>
                <a:cs typeface="Carlito"/>
              </a:rPr>
              <a:t>department.</a:t>
            </a:r>
            <a:endParaRPr sz="1800" dirty="0">
              <a:latin typeface="Carlito"/>
              <a:cs typeface="Carlito"/>
            </a:endParaRPr>
          </a:p>
          <a:p>
            <a:pPr>
              <a:spcBef>
                <a:spcPts val="4"/>
              </a:spcBef>
            </a:pPr>
            <a:endParaRPr sz="1350" dirty="0">
              <a:latin typeface="Carlito"/>
              <a:cs typeface="Carlito"/>
            </a:endParaRPr>
          </a:p>
          <a:p>
            <a:pPr marL="9525"/>
            <a:r>
              <a:rPr sz="1800" dirty="0">
                <a:latin typeface="Carlito"/>
                <a:cs typeface="Carlito"/>
              </a:rPr>
              <a:t>An </a:t>
            </a:r>
            <a:r>
              <a:rPr sz="1800" spc="-8" dirty="0">
                <a:latin typeface="Carlito"/>
                <a:cs typeface="Carlito"/>
              </a:rPr>
              <a:t>Employee can </a:t>
            </a:r>
            <a:r>
              <a:rPr sz="1800" spc="-4" dirty="0">
                <a:latin typeface="Carlito"/>
                <a:cs typeface="Carlito"/>
              </a:rPr>
              <a:t>manage only one</a:t>
            </a:r>
            <a:r>
              <a:rPr sz="1800" spc="-19" dirty="0">
                <a:latin typeface="Carlito"/>
                <a:cs typeface="Carlito"/>
              </a:rPr>
              <a:t> </a:t>
            </a:r>
            <a:r>
              <a:rPr sz="1800" spc="-4" dirty="0">
                <a:latin typeface="Carlito"/>
                <a:cs typeface="Carlito"/>
              </a:rPr>
              <a:t>department.</a:t>
            </a:r>
            <a:endParaRPr sz="1800" dirty="0">
              <a:latin typeface="Carlito"/>
              <a:cs typeface="Carlit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9FA9F-4631-491A-A4CE-BFB773CC6AF9}"/>
              </a:ext>
            </a:extLst>
          </p:cNvPr>
          <p:cNvCxnSpPr>
            <a:cxnSpLocks/>
          </p:cNvCxnSpPr>
          <p:nvPr/>
        </p:nvCxnSpPr>
        <p:spPr>
          <a:xfrm flipV="1">
            <a:off x="4523546" y="3439862"/>
            <a:ext cx="260515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256F41-FD74-4885-86B8-BC0881C2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87BF7D-2151-47B7-A710-1EC08728F717}"/>
              </a:ext>
            </a:extLst>
          </p:cNvPr>
          <p:cNvSpPr/>
          <p:nvPr/>
        </p:nvSpPr>
        <p:spPr>
          <a:xfrm>
            <a:off x="762000" y="1604682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697D0E-9278-48E5-B2A1-D83330C3EB74}"/>
              </a:ext>
            </a:extLst>
          </p:cNvPr>
          <p:cNvSpPr/>
          <p:nvPr/>
        </p:nvSpPr>
        <p:spPr>
          <a:xfrm>
            <a:off x="6629400" y="1619250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IN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F199FF1-620A-4C60-9A2D-01D9966594A1}"/>
              </a:ext>
            </a:extLst>
          </p:cNvPr>
          <p:cNvSpPr/>
          <p:nvPr/>
        </p:nvSpPr>
        <p:spPr>
          <a:xfrm>
            <a:off x="3276600" y="1428750"/>
            <a:ext cx="1905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CA1610-AF19-42BD-8BFD-F859F62D20CE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057400" y="1833282"/>
            <a:ext cx="1219200" cy="14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0358F-D0CD-412D-996A-DC34264B12A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181600" y="1847850"/>
            <a:ext cx="1447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2ABEBE-FB6A-44A5-A8D1-C3BF9BE2AA94}"/>
              </a:ext>
            </a:extLst>
          </p:cNvPr>
          <p:cNvSpPr txBox="1"/>
          <p:nvPr/>
        </p:nvSpPr>
        <p:spPr>
          <a:xfrm>
            <a:off x="2209800" y="16192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F11BC3-06A8-4BA5-82A9-D6454F4EFE7E}"/>
              </a:ext>
            </a:extLst>
          </p:cNvPr>
          <p:cNvCxnSpPr>
            <a:cxnSpLocks/>
          </p:cNvCxnSpPr>
          <p:nvPr/>
        </p:nvCxnSpPr>
        <p:spPr>
          <a:xfrm>
            <a:off x="5029200" y="1924401"/>
            <a:ext cx="1600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8889F3-A4AB-43AF-B002-A04F72C35F32}"/>
              </a:ext>
            </a:extLst>
          </p:cNvPr>
          <p:cNvSpPr txBox="1"/>
          <p:nvPr/>
        </p:nvSpPr>
        <p:spPr>
          <a:xfrm>
            <a:off x="5629835" y="15445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4D0A99-FD92-439E-8283-A439A72E0057}"/>
              </a:ext>
            </a:extLst>
          </p:cNvPr>
          <p:cNvSpPr/>
          <p:nvPr/>
        </p:nvSpPr>
        <p:spPr>
          <a:xfrm>
            <a:off x="685800" y="2838451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F98E9B-76E0-46D0-B08E-4E4656E13B35}"/>
              </a:ext>
            </a:extLst>
          </p:cNvPr>
          <p:cNvSpPr/>
          <p:nvPr/>
        </p:nvSpPr>
        <p:spPr>
          <a:xfrm>
            <a:off x="6553200" y="2853019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IN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33BA072-527C-4B93-901B-DE3EC3A3B7ED}"/>
              </a:ext>
            </a:extLst>
          </p:cNvPr>
          <p:cNvSpPr/>
          <p:nvPr/>
        </p:nvSpPr>
        <p:spPr>
          <a:xfrm>
            <a:off x="3200400" y="2662519"/>
            <a:ext cx="19050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51929-2B13-4879-8003-25C571E1012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981200" y="3067051"/>
            <a:ext cx="1219200" cy="14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F815C0-ACF7-41D5-A0D2-C4EE8E9E119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105400" y="3081619"/>
            <a:ext cx="1447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C6902A-A666-470A-91DB-6715940AE819}"/>
              </a:ext>
            </a:extLst>
          </p:cNvPr>
          <p:cNvSpPr txBox="1"/>
          <p:nvPr/>
        </p:nvSpPr>
        <p:spPr>
          <a:xfrm>
            <a:off x="2133600" y="28530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704-F952-4D66-AD4B-177DF8535B3E}"/>
              </a:ext>
            </a:extLst>
          </p:cNvPr>
          <p:cNvSpPr txBox="1"/>
          <p:nvPr/>
        </p:nvSpPr>
        <p:spPr>
          <a:xfrm>
            <a:off x="5553635" y="277832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(1,1)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81656-2B55-4774-9E9F-79111D1A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66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2277</TotalTime>
  <Words>1408</Words>
  <Application>Microsoft Office PowerPoint</Application>
  <PresentationFormat>On-screen Show (16:9)</PresentationFormat>
  <Paragraphs>272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Cambria</vt:lpstr>
      <vt:lpstr>Carlito</vt:lpstr>
      <vt:lpstr>Century Schoolbook</vt:lpstr>
      <vt:lpstr>Courier New</vt:lpstr>
      <vt:lpstr>Times New Roman</vt:lpstr>
      <vt:lpstr>Wingdings</vt:lpstr>
      <vt:lpstr>Wingdings 2</vt:lpstr>
      <vt:lpstr>Oriel</vt:lpstr>
      <vt:lpstr>Database Management                         System</vt:lpstr>
      <vt:lpstr>PowerPoint Presentation</vt:lpstr>
      <vt:lpstr>Requirement Analysis:</vt:lpstr>
      <vt:lpstr>PowerPoint Presentation</vt:lpstr>
      <vt:lpstr>ER diagram</vt:lpstr>
      <vt:lpstr>PowerPoint Presentation</vt:lpstr>
      <vt:lpstr>PowerPoint Presentation</vt:lpstr>
      <vt:lpstr>PowerPoint Presentation</vt:lpstr>
      <vt:lpstr>PowerPoint Presentation</vt:lpstr>
      <vt:lpstr>Recursive Relationship</vt:lpstr>
      <vt:lpstr>CONSTRUCTING AN E-R MODEL</vt:lpstr>
      <vt:lpstr>2. Remove duplicate entities</vt:lpstr>
      <vt:lpstr>3. List the attributes of each entity</vt:lpstr>
      <vt:lpstr>4.Mark the primary keys</vt:lpstr>
      <vt:lpstr>6.Describe the cardinality and optionality  of the relationships</vt:lpstr>
      <vt:lpstr>PowerPoint Presentation</vt:lpstr>
      <vt:lpstr>Assumptions </vt:lpstr>
      <vt:lpstr>1. Identify the entities</vt:lpstr>
      <vt:lpstr>2. Remove duplicates entities</vt:lpstr>
      <vt:lpstr> 3. Identify  the  Attributes of   each entity</vt:lpstr>
      <vt:lpstr> 4.  Mark the  Primary key for   each entity</vt:lpstr>
      <vt:lpstr> 5.  Identify the relationship among the entities</vt:lpstr>
      <vt:lpstr> 6.  Describes the cardinality among the entities</vt:lpstr>
      <vt:lpstr> 7. Remove Redundant Relationships</vt:lpstr>
      <vt:lpstr>PowerPoint Presentation</vt:lpstr>
      <vt:lpstr>Note about previous slide</vt:lpstr>
      <vt:lpstr>Make an E-R MODEL of ONLINE SALES FOR BIGHIT VIDEO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238</cp:revision>
  <dcterms:modified xsi:type="dcterms:W3CDTF">2022-02-04T14:11:25Z</dcterms:modified>
</cp:coreProperties>
</file>