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371" r:id="rId3"/>
    <p:sldId id="416" r:id="rId4"/>
    <p:sldId id="417" r:id="rId5"/>
    <p:sldId id="419" r:id="rId6"/>
    <p:sldId id="420" r:id="rId7"/>
    <p:sldId id="421" r:id="rId8"/>
    <p:sldId id="422" r:id="rId9"/>
    <p:sldId id="423" r:id="rId10"/>
    <p:sldId id="424" r:id="rId11"/>
    <p:sldId id="425" r:id="rId12"/>
    <p:sldId id="426" r:id="rId13"/>
    <p:sldId id="436" r:id="rId14"/>
    <p:sldId id="427" r:id="rId15"/>
    <p:sldId id="428" r:id="rId16"/>
    <p:sldId id="430" r:id="rId17"/>
    <p:sldId id="431" r:id="rId18"/>
    <p:sldId id="432" r:id="rId19"/>
    <p:sldId id="433" r:id="rId20"/>
    <p:sldId id="434" r:id="rId21"/>
    <p:sldId id="435" r:id="rId22"/>
    <p:sldId id="279"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B06431-077C-496C-B2E4-9A91203DA799}">
  <a:tblStyle styleId="{93B06431-077C-496C-B2E4-9A91203DA799}"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5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0B0A89-A6D4-48C9-BA8E-35B5BC18BEF7}" type="doc">
      <dgm:prSet loTypeId="urn:microsoft.com/office/officeart/2005/8/layout/hierarchy1" loCatId="hierarchy" qsTypeId="urn:microsoft.com/office/officeart/2005/8/quickstyle/3d1" qsCatId="3D" csTypeId="urn:microsoft.com/office/officeart/2005/8/colors/accent1_2" csCatId="accent1" phldr="1"/>
      <dgm:spPr/>
      <dgm:t>
        <a:bodyPr/>
        <a:lstStyle/>
        <a:p>
          <a:endParaRPr lang="en-US"/>
        </a:p>
      </dgm:t>
    </dgm:pt>
    <dgm:pt modelId="{A672EDD0-CA35-433C-B1D1-31D04D76D025}">
      <dgm:prSet phldrT="[Text]" custT="1"/>
      <dgm:spPr/>
      <dgm:t>
        <a:bodyPr/>
        <a:lstStyle/>
        <a:p>
          <a:r>
            <a:rPr lang="en-US" sz="1800" b="1" dirty="0">
              <a:latin typeface="Times New Roman" pitchFamily="18" charset="0"/>
              <a:cs typeface="Times New Roman" pitchFamily="18" charset="0"/>
            </a:rPr>
            <a:t>If (Conflict </a:t>
          </a:r>
          <a:r>
            <a:rPr lang="en-US" sz="1800" b="1" dirty="0" err="1">
              <a:latin typeface="Times New Roman" pitchFamily="18" charset="0"/>
              <a:cs typeface="Times New Roman" pitchFamily="18" charset="0"/>
            </a:rPr>
            <a:t>Serializable</a:t>
          </a:r>
          <a:r>
            <a:rPr lang="en-US" sz="1800" b="1" dirty="0">
              <a:latin typeface="Times New Roman" pitchFamily="18" charset="0"/>
              <a:cs typeface="Times New Roman" pitchFamily="18" charset="0"/>
            </a:rPr>
            <a:t>)</a:t>
          </a:r>
        </a:p>
      </dgm:t>
    </dgm:pt>
    <dgm:pt modelId="{8421F6D7-7C2E-488B-B239-2AB133D5443D}" type="parTrans" cxnId="{2408CA25-9FD3-41F4-BC06-3ED6314FEC2C}">
      <dgm:prSet/>
      <dgm:spPr/>
      <dgm:t>
        <a:bodyPr/>
        <a:lstStyle/>
        <a:p>
          <a:endParaRPr lang="en-US"/>
        </a:p>
      </dgm:t>
    </dgm:pt>
    <dgm:pt modelId="{5EF238ED-A59D-4768-B5A7-AABE5BA45FC1}" type="sibTrans" cxnId="{2408CA25-9FD3-41F4-BC06-3ED6314FEC2C}">
      <dgm:prSet/>
      <dgm:spPr/>
      <dgm:t>
        <a:bodyPr/>
        <a:lstStyle/>
        <a:p>
          <a:endParaRPr lang="en-US"/>
        </a:p>
      </dgm:t>
    </dgm:pt>
    <dgm:pt modelId="{92C173D1-041E-4FE9-B3F8-0FC725B38B60}">
      <dgm:prSet phldrT="[Text]" custT="1"/>
      <dgm:spPr/>
      <dgm:t>
        <a:bodyPr/>
        <a:lstStyle/>
        <a:p>
          <a:r>
            <a:rPr lang="en-US" sz="1800" b="1" dirty="0">
              <a:latin typeface="Times New Roman" pitchFamily="18" charset="0"/>
              <a:cs typeface="Times New Roman" pitchFamily="18" charset="0"/>
            </a:rPr>
            <a:t>No</a:t>
          </a:r>
        </a:p>
        <a:p>
          <a:r>
            <a:rPr lang="en-US" sz="1800" b="1" dirty="0">
              <a:latin typeface="Times New Roman" pitchFamily="18" charset="0"/>
              <a:cs typeface="Times New Roman" pitchFamily="18" charset="0"/>
            </a:rPr>
            <a:t>If (Blind Write)</a:t>
          </a:r>
        </a:p>
      </dgm:t>
    </dgm:pt>
    <dgm:pt modelId="{157E3AD2-B3AE-4978-AFF6-3B7B25ABEECF}" type="parTrans" cxnId="{FC15126D-C532-455C-B297-BF33D8005C39}">
      <dgm:prSet/>
      <dgm:spPr/>
      <dgm:t>
        <a:bodyPr/>
        <a:lstStyle/>
        <a:p>
          <a:endParaRPr lang="en-US"/>
        </a:p>
      </dgm:t>
    </dgm:pt>
    <dgm:pt modelId="{B0E9842F-E6D7-417E-9BA8-D7F7A2F3D6F5}" type="sibTrans" cxnId="{FC15126D-C532-455C-B297-BF33D8005C39}">
      <dgm:prSet/>
      <dgm:spPr/>
      <dgm:t>
        <a:bodyPr/>
        <a:lstStyle/>
        <a:p>
          <a:endParaRPr lang="en-US"/>
        </a:p>
      </dgm:t>
    </dgm:pt>
    <dgm:pt modelId="{7A89DB4F-2AD3-4979-9F8F-93D4EA9C9AEE}">
      <dgm:prSet phldrT="[Text]" custT="1"/>
      <dgm:spPr/>
      <dgm:t>
        <a:bodyPr/>
        <a:lstStyle/>
        <a:p>
          <a:r>
            <a:rPr lang="en-US" sz="1800" b="1" dirty="0">
              <a:latin typeface="Times New Roman" pitchFamily="18" charset="0"/>
              <a:cs typeface="Times New Roman" pitchFamily="18" charset="0"/>
            </a:rPr>
            <a:t>Yes</a:t>
          </a:r>
        </a:p>
        <a:p>
          <a:r>
            <a:rPr lang="en-US" sz="1800" b="1" dirty="0">
              <a:latin typeface="Times New Roman" pitchFamily="18" charset="0"/>
              <a:cs typeface="Times New Roman" pitchFamily="18" charset="0"/>
            </a:rPr>
            <a:t>Check for View</a:t>
          </a:r>
        </a:p>
        <a:p>
          <a:r>
            <a:rPr lang="en-US" sz="1800" b="1" dirty="0" err="1">
              <a:latin typeface="Times New Roman" pitchFamily="18" charset="0"/>
              <a:cs typeface="Times New Roman" pitchFamily="18" charset="0"/>
            </a:rPr>
            <a:t>Serializable</a:t>
          </a:r>
          <a:endParaRPr lang="en-US" sz="1800" b="1" dirty="0">
            <a:latin typeface="Times New Roman" pitchFamily="18" charset="0"/>
            <a:cs typeface="Times New Roman" pitchFamily="18" charset="0"/>
          </a:endParaRPr>
        </a:p>
      </dgm:t>
    </dgm:pt>
    <dgm:pt modelId="{FC9771AF-5786-4D1E-A15E-5E560657DAC9}" type="parTrans" cxnId="{74B6D736-3DDA-42F4-A90A-278C50734C2C}">
      <dgm:prSet/>
      <dgm:spPr/>
      <dgm:t>
        <a:bodyPr/>
        <a:lstStyle/>
        <a:p>
          <a:endParaRPr lang="en-US"/>
        </a:p>
      </dgm:t>
    </dgm:pt>
    <dgm:pt modelId="{6A6F1DA8-7812-4755-B58B-E444836F6011}" type="sibTrans" cxnId="{74B6D736-3DDA-42F4-A90A-278C50734C2C}">
      <dgm:prSet/>
      <dgm:spPr/>
      <dgm:t>
        <a:bodyPr/>
        <a:lstStyle/>
        <a:p>
          <a:endParaRPr lang="en-US"/>
        </a:p>
      </dgm:t>
    </dgm:pt>
    <dgm:pt modelId="{0993EB8B-542E-4C5D-B25B-749EEA729AEF}">
      <dgm:prSet phldrT="[Text]" custT="1"/>
      <dgm:spPr/>
      <dgm:t>
        <a:bodyPr/>
        <a:lstStyle/>
        <a:p>
          <a:r>
            <a:rPr lang="en-US" sz="1800" b="1" dirty="0">
              <a:latin typeface="Times New Roman" pitchFamily="18" charset="0"/>
              <a:cs typeface="Times New Roman" pitchFamily="18" charset="0"/>
            </a:rPr>
            <a:t>No</a:t>
          </a:r>
        </a:p>
        <a:p>
          <a:r>
            <a:rPr lang="en-US" sz="1800" b="1" dirty="0">
              <a:latin typeface="Times New Roman" pitchFamily="18" charset="0"/>
              <a:cs typeface="Times New Roman" pitchFamily="18" charset="0"/>
            </a:rPr>
            <a:t>Not view </a:t>
          </a:r>
          <a:r>
            <a:rPr lang="en-US" sz="1800" b="1" dirty="0" err="1">
              <a:latin typeface="Times New Roman" pitchFamily="18" charset="0"/>
              <a:cs typeface="Times New Roman" pitchFamily="18" charset="0"/>
            </a:rPr>
            <a:t>Serializable</a:t>
          </a:r>
          <a:endParaRPr lang="en-US" sz="1800" b="1" dirty="0">
            <a:latin typeface="Times New Roman" pitchFamily="18" charset="0"/>
            <a:cs typeface="Times New Roman" pitchFamily="18" charset="0"/>
          </a:endParaRPr>
        </a:p>
      </dgm:t>
    </dgm:pt>
    <dgm:pt modelId="{72C404EF-1384-4153-AC22-2CB88C2A46BD}" type="parTrans" cxnId="{52881D54-E8E7-48B1-86FC-64EB7C185825}">
      <dgm:prSet/>
      <dgm:spPr/>
      <dgm:t>
        <a:bodyPr/>
        <a:lstStyle/>
        <a:p>
          <a:endParaRPr lang="en-US"/>
        </a:p>
      </dgm:t>
    </dgm:pt>
    <dgm:pt modelId="{97E8ECDC-2F5D-4CED-B227-28A89BA97E8C}" type="sibTrans" cxnId="{52881D54-E8E7-48B1-86FC-64EB7C185825}">
      <dgm:prSet/>
      <dgm:spPr/>
      <dgm:t>
        <a:bodyPr/>
        <a:lstStyle/>
        <a:p>
          <a:endParaRPr lang="en-US"/>
        </a:p>
      </dgm:t>
    </dgm:pt>
    <dgm:pt modelId="{C92590BC-E262-4067-96A7-190EF9A361B4}">
      <dgm:prSet phldrT="[Text]" custT="1"/>
      <dgm:spPr/>
      <dgm:t>
        <a:bodyPr/>
        <a:lstStyle/>
        <a:p>
          <a:r>
            <a:rPr lang="en-US" sz="1800" b="1" dirty="0">
              <a:latin typeface="Times New Roman" pitchFamily="18" charset="0"/>
              <a:cs typeface="Times New Roman" pitchFamily="18" charset="0"/>
            </a:rPr>
            <a:t>Yes</a:t>
          </a:r>
        </a:p>
      </dgm:t>
    </dgm:pt>
    <dgm:pt modelId="{DEBC65BB-059F-4286-A748-3A544A2D868D}" type="parTrans" cxnId="{F3266A17-38AD-463E-8457-3088A5A9113D}">
      <dgm:prSet/>
      <dgm:spPr/>
      <dgm:t>
        <a:bodyPr/>
        <a:lstStyle/>
        <a:p>
          <a:endParaRPr lang="en-US"/>
        </a:p>
      </dgm:t>
    </dgm:pt>
    <dgm:pt modelId="{42F0F423-A182-434D-BF1A-B3D09B9A9CD5}" type="sibTrans" cxnId="{F3266A17-38AD-463E-8457-3088A5A9113D}">
      <dgm:prSet/>
      <dgm:spPr/>
      <dgm:t>
        <a:bodyPr/>
        <a:lstStyle/>
        <a:p>
          <a:endParaRPr lang="en-US"/>
        </a:p>
      </dgm:t>
    </dgm:pt>
    <dgm:pt modelId="{852C9684-5B7E-44EA-9E41-AB3A280CEDF2}">
      <dgm:prSet phldrT="[Text]" custT="1"/>
      <dgm:spPr/>
      <dgm:t>
        <a:bodyPr/>
        <a:lstStyle/>
        <a:p>
          <a:r>
            <a:rPr lang="en-US" sz="1800" b="1" dirty="0">
              <a:latin typeface="Times New Roman" pitchFamily="18" charset="0"/>
              <a:cs typeface="Times New Roman" pitchFamily="18" charset="0"/>
            </a:rPr>
            <a:t>S is view </a:t>
          </a:r>
          <a:r>
            <a:rPr lang="en-US" sz="1800" b="1" dirty="0" err="1">
              <a:latin typeface="Times New Roman" pitchFamily="18" charset="0"/>
              <a:cs typeface="Times New Roman" pitchFamily="18" charset="0"/>
            </a:rPr>
            <a:t>Serializable</a:t>
          </a:r>
          <a:endParaRPr lang="en-US" sz="1800" b="1" dirty="0">
            <a:latin typeface="Times New Roman" pitchFamily="18" charset="0"/>
            <a:cs typeface="Times New Roman" pitchFamily="18" charset="0"/>
          </a:endParaRPr>
        </a:p>
      </dgm:t>
    </dgm:pt>
    <dgm:pt modelId="{31A11F28-6648-4ECE-A258-A8671D312132}" type="parTrans" cxnId="{EC3D2574-1A19-45D1-AE60-91D49053A58A}">
      <dgm:prSet/>
      <dgm:spPr/>
      <dgm:t>
        <a:bodyPr/>
        <a:lstStyle/>
        <a:p>
          <a:endParaRPr lang="en-US"/>
        </a:p>
      </dgm:t>
    </dgm:pt>
    <dgm:pt modelId="{D82084CE-DCBB-45F7-BFA9-2A2F2A151382}" type="sibTrans" cxnId="{EC3D2574-1A19-45D1-AE60-91D49053A58A}">
      <dgm:prSet/>
      <dgm:spPr/>
      <dgm:t>
        <a:bodyPr/>
        <a:lstStyle/>
        <a:p>
          <a:endParaRPr lang="en-US"/>
        </a:p>
      </dgm:t>
    </dgm:pt>
    <dgm:pt modelId="{63BBEA2B-6642-457C-96B0-1A11E1067406}" type="pres">
      <dgm:prSet presAssocID="{6F0B0A89-A6D4-48C9-BA8E-35B5BC18BEF7}" presName="hierChild1" presStyleCnt="0">
        <dgm:presLayoutVars>
          <dgm:chPref val="1"/>
          <dgm:dir/>
          <dgm:animOne val="branch"/>
          <dgm:animLvl val="lvl"/>
          <dgm:resizeHandles/>
        </dgm:presLayoutVars>
      </dgm:prSet>
      <dgm:spPr/>
    </dgm:pt>
    <dgm:pt modelId="{502882D6-3136-4303-9E91-C3C30397DAFC}" type="pres">
      <dgm:prSet presAssocID="{A672EDD0-CA35-433C-B1D1-31D04D76D025}" presName="hierRoot1" presStyleCnt="0"/>
      <dgm:spPr/>
    </dgm:pt>
    <dgm:pt modelId="{258B5630-796F-4250-BA49-11DB275B39A6}" type="pres">
      <dgm:prSet presAssocID="{A672EDD0-CA35-433C-B1D1-31D04D76D025}" presName="composite" presStyleCnt="0"/>
      <dgm:spPr/>
    </dgm:pt>
    <dgm:pt modelId="{E30C7EFE-8AED-4E3C-8320-A3308A5301FA}" type="pres">
      <dgm:prSet presAssocID="{A672EDD0-CA35-433C-B1D1-31D04D76D025}" presName="background" presStyleLbl="node0" presStyleIdx="0" presStyleCnt="1"/>
      <dgm:spPr/>
    </dgm:pt>
    <dgm:pt modelId="{88432207-CB79-47B6-BB12-51AD8BF75F6D}" type="pres">
      <dgm:prSet presAssocID="{A672EDD0-CA35-433C-B1D1-31D04D76D025}" presName="text" presStyleLbl="fgAcc0" presStyleIdx="0" presStyleCnt="1" custScaleX="157732" custLinFactNeighborX="-5409" custLinFactNeighborY="-2434">
        <dgm:presLayoutVars>
          <dgm:chPref val="3"/>
        </dgm:presLayoutVars>
      </dgm:prSet>
      <dgm:spPr/>
    </dgm:pt>
    <dgm:pt modelId="{76AE1E97-62D5-42A7-B843-BFB38CF3473F}" type="pres">
      <dgm:prSet presAssocID="{A672EDD0-CA35-433C-B1D1-31D04D76D025}" presName="hierChild2" presStyleCnt="0"/>
      <dgm:spPr/>
    </dgm:pt>
    <dgm:pt modelId="{83E3847F-8BC6-45A6-9086-8CE42F11E607}" type="pres">
      <dgm:prSet presAssocID="{157E3AD2-B3AE-4978-AFF6-3B7B25ABEECF}" presName="Name10" presStyleLbl="parChTrans1D2" presStyleIdx="0" presStyleCnt="2"/>
      <dgm:spPr/>
    </dgm:pt>
    <dgm:pt modelId="{2511F4D1-8B8C-4E49-AFBE-B106C05D45AF}" type="pres">
      <dgm:prSet presAssocID="{92C173D1-041E-4FE9-B3F8-0FC725B38B60}" presName="hierRoot2" presStyleCnt="0"/>
      <dgm:spPr/>
    </dgm:pt>
    <dgm:pt modelId="{812A539B-E2B6-43DF-975D-1BAA1ED85281}" type="pres">
      <dgm:prSet presAssocID="{92C173D1-041E-4FE9-B3F8-0FC725B38B60}" presName="composite2" presStyleCnt="0"/>
      <dgm:spPr/>
    </dgm:pt>
    <dgm:pt modelId="{BA534C37-395C-48D9-9D92-8AD3904A4DCD}" type="pres">
      <dgm:prSet presAssocID="{92C173D1-041E-4FE9-B3F8-0FC725B38B60}" presName="background2" presStyleLbl="node2" presStyleIdx="0" presStyleCnt="2"/>
      <dgm:spPr/>
    </dgm:pt>
    <dgm:pt modelId="{D28A9438-4BA0-4A84-AAAB-FBC0AA7BC582}" type="pres">
      <dgm:prSet presAssocID="{92C173D1-041E-4FE9-B3F8-0FC725B38B60}" presName="text2" presStyleLbl="fgAcc2" presStyleIdx="0" presStyleCnt="2" custScaleX="168852" custScaleY="97759">
        <dgm:presLayoutVars>
          <dgm:chPref val="3"/>
        </dgm:presLayoutVars>
      </dgm:prSet>
      <dgm:spPr/>
    </dgm:pt>
    <dgm:pt modelId="{FD337EFD-FEF2-4FF8-948B-BED67915DABB}" type="pres">
      <dgm:prSet presAssocID="{92C173D1-041E-4FE9-B3F8-0FC725B38B60}" presName="hierChild3" presStyleCnt="0"/>
      <dgm:spPr/>
    </dgm:pt>
    <dgm:pt modelId="{E487E1E1-E072-48B8-90C5-C5142C13074C}" type="pres">
      <dgm:prSet presAssocID="{FC9771AF-5786-4D1E-A15E-5E560657DAC9}" presName="Name17" presStyleLbl="parChTrans1D3" presStyleIdx="0" presStyleCnt="3"/>
      <dgm:spPr/>
    </dgm:pt>
    <dgm:pt modelId="{7B8E699D-80DF-4D9A-B4DD-25B7E6EBD42F}" type="pres">
      <dgm:prSet presAssocID="{7A89DB4F-2AD3-4979-9F8F-93D4EA9C9AEE}" presName="hierRoot3" presStyleCnt="0"/>
      <dgm:spPr/>
    </dgm:pt>
    <dgm:pt modelId="{7AD64485-D57A-41E0-8A07-DE845E276D9B}" type="pres">
      <dgm:prSet presAssocID="{7A89DB4F-2AD3-4979-9F8F-93D4EA9C9AEE}" presName="composite3" presStyleCnt="0"/>
      <dgm:spPr/>
    </dgm:pt>
    <dgm:pt modelId="{27B4115E-873B-43A7-B744-BEB1A24C0737}" type="pres">
      <dgm:prSet presAssocID="{7A89DB4F-2AD3-4979-9F8F-93D4EA9C9AEE}" presName="background3" presStyleLbl="node3" presStyleIdx="0" presStyleCnt="3"/>
      <dgm:spPr/>
    </dgm:pt>
    <dgm:pt modelId="{15229F95-3679-404F-B545-720AC7C47451}" type="pres">
      <dgm:prSet presAssocID="{7A89DB4F-2AD3-4979-9F8F-93D4EA9C9AEE}" presName="text3" presStyleLbl="fgAcc3" presStyleIdx="0" presStyleCnt="3" custScaleX="204988" custScaleY="157687" custLinFactNeighborX="-1972" custLinFactNeighborY="-19745">
        <dgm:presLayoutVars>
          <dgm:chPref val="3"/>
        </dgm:presLayoutVars>
      </dgm:prSet>
      <dgm:spPr/>
    </dgm:pt>
    <dgm:pt modelId="{B6DA78AE-5F80-4728-9AD5-6EDF48EE4944}" type="pres">
      <dgm:prSet presAssocID="{7A89DB4F-2AD3-4979-9F8F-93D4EA9C9AEE}" presName="hierChild4" presStyleCnt="0"/>
      <dgm:spPr/>
    </dgm:pt>
    <dgm:pt modelId="{ABE8E9DE-AC89-43E5-8AEA-BABB45F16FD8}" type="pres">
      <dgm:prSet presAssocID="{72C404EF-1384-4153-AC22-2CB88C2A46BD}" presName="Name17" presStyleLbl="parChTrans1D3" presStyleIdx="1" presStyleCnt="3"/>
      <dgm:spPr/>
    </dgm:pt>
    <dgm:pt modelId="{CCCE953C-706A-4E48-8E1E-D9204D464C36}" type="pres">
      <dgm:prSet presAssocID="{0993EB8B-542E-4C5D-B25B-749EEA729AEF}" presName="hierRoot3" presStyleCnt="0"/>
      <dgm:spPr/>
    </dgm:pt>
    <dgm:pt modelId="{E1CE8722-8476-4676-A54C-76D9BAB305D3}" type="pres">
      <dgm:prSet presAssocID="{0993EB8B-542E-4C5D-B25B-749EEA729AEF}" presName="composite3" presStyleCnt="0"/>
      <dgm:spPr/>
    </dgm:pt>
    <dgm:pt modelId="{495CC9B2-9094-4837-AAFC-EBE29A2452CC}" type="pres">
      <dgm:prSet presAssocID="{0993EB8B-542E-4C5D-B25B-749EEA729AEF}" presName="background3" presStyleLbl="node3" presStyleIdx="1" presStyleCnt="3"/>
      <dgm:spPr/>
    </dgm:pt>
    <dgm:pt modelId="{5527CDB5-1D15-4977-9686-08DDF6ECA7F3}" type="pres">
      <dgm:prSet presAssocID="{0993EB8B-542E-4C5D-B25B-749EEA729AEF}" presName="text3" presStyleLbl="fgAcc3" presStyleIdx="1" presStyleCnt="3" custScaleX="138857" custScaleY="127907">
        <dgm:presLayoutVars>
          <dgm:chPref val="3"/>
        </dgm:presLayoutVars>
      </dgm:prSet>
      <dgm:spPr/>
    </dgm:pt>
    <dgm:pt modelId="{BE587F6B-79E4-4A10-A920-D3DB406F1FD8}" type="pres">
      <dgm:prSet presAssocID="{0993EB8B-542E-4C5D-B25B-749EEA729AEF}" presName="hierChild4" presStyleCnt="0"/>
      <dgm:spPr/>
    </dgm:pt>
    <dgm:pt modelId="{AB5818A0-AEB6-481E-89F5-D88CA330CDF7}" type="pres">
      <dgm:prSet presAssocID="{DEBC65BB-059F-4286-A748-3A544A2D868D}" presName="Name10" presStyleLbl="parChTrans1D2" presStyleIdx="1" presStyleCnt="2"/>
      <dgm:spPr/>
    </dgm:pt>
    <dgm:pt modelId="{E07CADA4-138B-4ACC-BABF-43AA83511430}" type="pres">
      <dgm:prSet presAssocID="{C92590BC-E262-4067-96A7-190EF9A361B4}" presName="hierRoot2" presStyleCnt="0"/>
      <dgm:spPr/>
    </dgm:pt>
    <dgm:pt modelId="{95DA808F-0B0F-4119-8745-7BD7D07C26CD}" type="pres">
      <dgm:prSet presAssocID="{C92590BC-E262-4067-96A7-190EF9A361B4}" presName="composite2" presStyleCnt="0"/>
      <dgm:spPr/>
    </dgm:pt>
    <dgm:pt modelId="{0483C23D-76A6-4028-A319-B2E3F73AF7A5}" type="pres">
      <dgm:prSet presAssocID="{C92590BC-E262-4067-96A7-190EF9A361B4}" presName="background2" presStyleLbl="node2" presStyleIdx="1" presStyleCnt="2"/>
      <dgm:spPr/>
    </dgm:pt>
    <dgm:pt modelId="{A0FBC03B-0E16-46BC-ABB8-B085162E8AB5}" type="pres">
      <dgm:prSet presAssocID="{C92590BC-E262-4067-96A7-190EF9A361B4}" presName="text2" presStyleLbl="fgAcc2" presStyleIdx="1" presStyleCnt="2">
        <dgm:presLayoutVars>
          <dgm:chPref val="3"/>
        </dgm:presLayoutVars>
      </dgm:prSet>
      <dgm:spPr/>
    </dgm:pt>
    <dgm:pt modelId="{D1661DCB-5D90-4248-BE34-9C0FE1AC4A46}" type="pres">
      <dgm:prSet presAssocID="{C92590BC-E262-4067-96A7-190EF9A361B4}" presName="hierChild3" presStyleCnt="0"/>
      <dgm:spPr/>
    </dgm:pt>
    <dgm:pt modelId="{8EA875D1-238F-4501-952C-ABC2AD931936}" type="pres">
      <dgm:prSet presAssocID="{31A11F28-6648-4ECE-A258-A8671D312132}" presName="Name17" presStyleLbl="parChTrans1D3" presStyleIdx="2" presStyleCnt="3"/>
      <dgm:spPr/>
    </dgm:pt>
    <dgm:pt modelId="{9DE1718D-97BD-409E-94AF-55C161AADD94}" type="pres">
      <dgm:prSet presAssocID="{852C9684-5B7E-44EA-9E41-AB3A280CEDF2}" presName="hierRoot3" presStyleCnt="0"/>
      <dgm:spPr/>
    </dgm:pt>
    <dgm:pt modelId="{34F690BE-248C-4638-B61E-D8447AAE4641}" type="pres">
      <dgm:prSet presAssocID="{852C9684-5B7E-44EA-9E41-AB3A280CEDF2}" presName="composite3" presStyleCnt="0"/>
      <dgm:spPr/>
    </dgm:pt>
    <dgm:pt modelId="{B249ADE9-AEFA-4C69-973F-1844304CF52F}" type="pres">
      <dgm:prSet presAssocID="{852C9684-5B7E-44EA-9E41-AB3A280CEDF2}" presName="background3" presStyleLbl="node3" presStyleIdx="2" presStyleCnt="3"/>
      <dgm:spPr/>
    </dgm:pt>
    <dgm:pt modelId="{B04C93A6-AA42-4F2D-BE7A-9827E7291213}" type="pres">
      <dgm:prSet presAssocID="{852C9684-5B7E-44EA-9E41-AB3A280CEDF2}" presName="text3" presStyleLbl="fgAcc3" presStyleIdx="2" presStyleCnt="3" custScaleX="138838">
        <dgm:presLayoutVars>
          <dgm:chPref val="3"/>
        </dgm:presLayoutVars>
      </dgm:prSet>
      <dgm:spPr/>
    </dgm:pt>
    <dgm:pt modelId="{923D43FF-5682-4244-9678-38F11E4161D0}" type="pres">
      <dgm:prSet presAssocID="{852C9684-5B7E-44EA-9E41-AB3A280CEDF2}" presName="hierChild4" presStyleCnt="0"/>
      <dgm:spPr/>
    </dgm:pt>
  </dgm:ptLst>
  <dgm:cxnLst>
    <dgm:cxn modelId="{22000003-7FCA-43DC-BA24-63C9E7B2038E}" type="presOf" srcId="{C92590BC-E262-4067-96A7-190EF9A361B4}" destId="{A0FBC03B-0E16-46BC-ABB8-B085162E8AB5}" srcOrd="0" destOrd="0" presId="urn:microsoft.com/office/officeart/2005/8/layout/hierarchy1"/>
    <dgm:cxn modelId="{F3266A17-38AD-463E-8457-3088A5A9113D}" srcId="{A672EDD0-CA35-433C-B1D1-31D04D76D025}" destId="{C92590BC-E262-4067-96A7-190EF9A361B4}" srcOrd="1" destOrd="0" parTransId="{DEBC65BB-059F-4286-A748-3A544A2D868D}" sibTransId="{42F0F423-A182-434D-BF1A-B3D09B9A9CD5}"/>
    <dgm:cxn modelId="{68964F24-8590-437B-A669-7F6DBBA1A30E}" type="presOf" srcId="{92C173D1-041E-4FE9-B3F8-0FC725B38B60}" destId="{D28A9438-4BA0-4A84-AAAB-FBC0AA7BC582}" srcOrd="0" destOrd="0" presId="urn:microsoft.com/office/officeart/2005/8/layout/hierarchy1"/>
    <dgm:cxn modelId="{2408CA25-9FD3-41F4-BC06-3ED6314FEC2C}" srcId="{6F0B0A89-A6D4-48C9-BA8E-35B5BC18BEF7}" destId="{A672EDD0-CA35-433C-B1D1-31D04D76D025}" srcOrd="0" destOrd="0" parTransId="{8421F6D7-7C2E-488B-B239-2AB133D5443D}" sibTransId="{5EF238ED-A59D-4768-B5A7-AABE5BA45FC1}"/>
    <dgm:cxn modelId="{0195192A-52B3-4F47-A062-5D421D80E523}" type="presOf" srcId="{6F0B0A89-A6D4-48C9-BA8E-35B5BC18BEF7}" destId="{63BBEA2B-6642-457C-96B0-1A11E1067406}" srcOrd="0" destOrd="0" presId="urn:microsoft.com/office/officeart/2005/8/layout/hierarchy1"/>
    <dgm:cxn modelId="{74B6D736-3DDA-42F4-A90A-278C50734C2C}" srcId="{92C173D1-041E-4FE9-B3F8-0FC725B38B60}" destId="{7A89DB4F-2AD3-4979-9F8F-93D4EA9C9AEE}" srcOrd="0" destOrd="0" parTransId="{FC9771AF-5786-4D1E-A15E-5E560657DAC9}" sibTransId="{6A6F1DA8-7812-4755-B58B-E444836F6011}"/>
    <dgm:cxn modelId="{42A58E37-3401-4150-AED2-7A84732E34F9}" type="presOf" srcId="{72C404EF-1384-4153-AC22-2CB88C2A46BD}" destId="{ABE8E9DE-AC89-43E5-8AEA-BABB45F16FD8}" srcOrd="0" destOrd="0" presId="urn:microsoft.com/office/officeart/2005/8/layout/hierarchy1"/>
    <dgm:cxn modelId="{AEB9205C-08F0-4DEB-99F3-6A30119F4E02}" type="presOf" srcId="{7A89DB4F-2AD3-4979-9F8F-93D4EA9C9AEE}" destId="{15229F95-3679-404F-B545-720AC7C47451}" srcOrd="0" destOrd="0" presId="urn:microsoft.com/office/officeart/2005/8/layout/hierarchy1"/>
    <dgm:cxn modelId="{C6B0026A-31DD-42F5-B1FF-CB973DA6AD72}" type="presOf" srcId="{DEBC65BB-059F-4286-A748-3A544A2D868D}" destId="{AB5818A0-AEB6-481E-89F5-D88CA330CDF7}" srcOrd="0" destOrd="0" presId="urn:microsoft.com/office/officeart/2005/8/layout/hierarchy1"/>
    <dgm:cxn modelId="{FC15126D-C532-455C-B297-BF33D8005C39}" srcId="{A672EDD0-CA35-433C-B1D1-31D04D76D025}" destId="{92C173D1-041E-4FE9-B3F8-0FC725B38B60}" srcOrd="0" destOrd="0" parTransId="{157E3AD2-B3AE-4978-AFF6-3B7B25ABEECF}" sibTransId="{B0E9842F-E6D7-417E-9BA8-D7F7A2F3D6F5}"/>
    <dgm:cxn modelId="{9F3B546D-3CEB-44D7-8EF1-9E8642FD8D8A}" type="presOf" srcId="{31A11F28-6648-4ECE-A258-A8671D312132}" destId="{8EA875D1-238F-4501-952C-ABC2AD931936}" srcOrd="0" destOrd="0" presId="urn:microsoft.com/office/officeart/2005/8/layout/hierarchy1"/>
    <dgm:cxn modelId="{52881D54-E8E7-48B1-86FC-64EB7C185825}" srcId="{92C173D1-041E-4FE9-B3F8-0FC725B38B60}" destId="{0993EB8B-542E-4C5D-B25B-749EEA729AEF}" srcOrd="1" destOrd="0" parTransId="{72C404EF-1384-4153-AC22-2CB88C2A46BD}" sibTransId="{97E8ECDC-2F5D-4CED-B227-28A89BA97E8C}"/>
    <dgm:cxn modelId="{EC3D2574-1A19-45D1-AE60-91D49053A58A}" srcId="{C92590BC-E262-4067-96A7-190EF9A361B4}" destId="{852C9684-5B7E-44EA-9E41-AB3A280CEDF2}" srcOrd="0" destOrd="0" parTransId="{31A11F28-6648-4ECE-A258-A8671D312132}" sibTransId="{D82084CE-DCBB-45F7-BFA9-2A2F2A151382}"/>
    <dgm:cxn modelId="{C0278D74-CDAE-4E15-9AC4-3125FB494C47}" type="presOf" srcId="{0993EB8B-542E-4C5D-B25B-749EEA729AEF}" destId="{5527CDB5-1D15-4977-9686-08DDF6ECA7F3}" srcOrd="0" destOrd="0" presId="urn:microsoft.com/office/officeart/2005/8/layout/hierarchy1"/>
    <dgm:cxn modelId="{7EB9E793-BC85-4A8F-8F56-F0068A27BAA0}" type="presOf" srcId="{852C9684-5B7E-44EA-9E41-AB3A280CEDF2}" destId="{B04C93A6-AA42-4F2D-BE7A-9827E7291213}" srcOrd="0" destOrd="0" presId="urn:microsoft.com/office/officeart/2005/8/layout/hierarchy1"/>
    <dgm:cxn modelId="{53575DAD-B966-4E3C-AE2A-6305320CEA38}" type="presOf" srcId="{FC9771AF-5786-4D1E-A15E-5E560657DAC9}" destId="{E487E1E1-E072-48B8-90C5-C5142C13074C}" srcOrd="0" destOrd="0" presId="urn:microsoft.com/office/officeart/2005/8/layout/hierarchy1"/>
    <dgm:cxn modelId="{EDBB24B3-0947-4BFB-A77F-491254D531A6}" type="presOf" srcId="{157E3AD2-B3AE-4978-AFF6-3B7B25ABEECF}" destId="{83E3847F-8BC6-45A6-9086-8CE42F11E607}" srcOrd="0" destOrd="0" presId="urn:microsoft.com/office/officeart/2005/8/layout/hierarchy1"/>
    <dgm:cxn modelId="{36108DD7-12D3-4B24-8758-4ABA3E20B599}" type="presOf" srcId="{A672EDD0-CA35-433C-B1D1-31D04D76D025}" destId="{88432207-CB79-47B6-BB12-51AD8BF75F6D}" srcOrd="0" destOrd="0" presId="urn:microsoft.com/office/officeart/2005/8/layout/hierarchy1"/>
    <dgm:cxn modelId="{F69FAD48-A217-409D-B76C-DB5CA91FCEBF}" type="presParOf" srcId="{63BBEA2B-6642-457C-96B0-1A11E1067406}" destId="{502882D6-3136-4303-9E91-C3C30397DAFC}" srcOrd="0" destOrd="0" presId="urn:microsoft.com/office/officeart/2005/8/layout/hierarchy1"/>
    <dgm:cxn modelId="{5789B11B-272A-4DFA-9F56-CDD1CE6F95E0}" type="presParOf" srcId="{502882D6-3136-4303-9E91-C3C30397DAFC}" destId="{258B5630-796F-4250-BA49-11DB275B39A6}" srcOrd="0" destOrd="0" presId="urn:microsoft.com/office/officeart/2005/8/layout/hierarchy1"/>
    <dgm:cxn modelId="{31D5E82E-2305-4654-9D0C-6E5A14188CCC}" type="presParOf" srcId="{258B5630-796F-4250-BA49-11DB275B39A6}" destId="{E30C7EFE-8AED-4E3C-8320-A3308A5301FA}" srcOrd="0" destOrd="0" presId="urn:microsoft.com/office/officeart/2005/8/layout/hierarchy1"/>
    <dgm:cxn modelId="{0640A120-E6E5-4343-82E3-5D7235C8A0A5}" type="presParOf" srcId="{258B5630-796F-4250-BA49-11DB275B39A6}" destId="{88432207-CB79-47B6-BB12-51AD8BF75F6D}" srcOrd="1" destOrd="0" presId="urn:microsoft.com/office/officeart/2005/8/layout/hierarchy1"/>
    <dgm:cxn modelId="{8CCA9E99-980C-4C68-9254-69115822D969}" type="presParOf" srcId="{502882D6-3136-4303-9E91-C3C30397DAFC}" destId="{76AE1E97-62D5-42A7-B843-BFB38CF3473F}" srcOrd="1" destOrd="0" presId="urn:microsoft.com/office/officeart/2005/8/layout/hierarchy1"/>
    <dgm:cxn modelId="{2564E697-56CF-4107-9540-B141B33F7881}" type="presParOf" srcId="{76AE1E97-62D5-42A7-B843-BFB38CF3473F}" destId="{83E3847F-8BC6-45A6-9086-8CE42F11E607}" srcOrd="0" destOrd="0" presId="urn:microsoft.com/office/officeart/2005/8/layout/hierarchy1"/>
    <dgm:cxn modelId="{BFBD6893-675B-477B-9713-045D46715507}" type="presParOf" srcId="{76AE1E97-62D5-42A7-B843-BFB38CF3473F}" destId="{2511F4D1-8B8C-4E49-AFBE-B106C05D45AF}" srcOrd="1" destOrd="0" presId="urn:microsoft.com/office/officeart/2005/8/layout/hierarchy1"/>
    <dgm:cxn modelId="{49C1FBEC-4760-4521-9EF8-0ED15B6E5620}" type="presParOf" srcId="{2511F4D1-8B8C-4E49-AFBE-B106C05D45AF}" destId="{812A539B-E2B6-43DF-975D-1BAA1ED85281}" srcOrd="0" destOrd="0" presId="urn:microsoft.com/office/officeart/2005/8/layout/hierarchy1"/>
    <dgm:cxn modelId="{BAEC1B92-9498-462F-AA0F-6762564B2B27}" type="presParOf" srcId="{812A539B-E2B6-43DF-975D-1BAA1ED85281}" destId="{BA534C37-395C-48D9-9D92-8AD3904A4DCD}" srcOrd="0" destOrd="0" presId="urn:microsoft.com/office/officeart/2005/8/layout/hierarchy1"/>
    <dgm:cxn modelId="{A5B53AC9-6584-4D01-BDA6-D1965D030128}" type="presParOf" srcId="{812A539B-E2B6-43DF-975D-1BAA1ED85281}" destId="{D28A9438-4BA0-4A84-AAAB-FBC0AA7BC582}" srcOrd="1" destOrd="0" presId="urn:microsoft.com/office/officeart/2005/8/layout/hierarchy1"/>
    <dgm:cxn modelId="{B5C17AC7-45E6-4C2B-AFBA-91CE58A0E03C}" type="presParOf" srcId="{2511F4D1-8B8C-4E49-AFBE-B106C05D45AF}" destId="{FD337EFD-FEF2-4FF8-948B-BED67915DABB}" srcOrd="1" destOrd="0" presId="urn:microsoft.com/office/officeart/2005/8/layout/hierarchy1"/>
    <dgm:cxn modelId="{77BE7A58-9984-4219-B811-BC6C39C7C53C}" type="presParOf" srcId="{FD337EFD-FEF2-4FF8-948B-BED67915DABB}" destId="{E487E1E1-E072-48B8-90C5-C5142C13074C}" srcOrd="0" destOrd="0" presId="urn:microsoft.com/office/officeart/2005/8/layout/hierarchy1"/>
    <dgm:cxn modelId="{0EDADCD8-5997-4947-91B0-DA3EDA4A1F2B}" type="presParOf" srcId="{FD337EFD-FEF2-4FF8-948B-BED67915DABB}" destId="{7B8E699D-80DF-4D9A-B4DD-25B7E6EBD42F}" srcOrd="1" destOrd="0" presId="urn:microsoft.com/office/officeart/2005/8/layout/hierarchy1"/>
    <dgm:cxn modelId="{8B82C887-D274-49A7-94E0-263627871D49}" type="presParOf" srcId="{7B8E699D-80DF-4D9A-B4DD-25B7E6EBD42F}" destId="{7AD64485-D57A-41E0-8A07-DE845E276D9B}" srcOrd="0" destOrd="0" presId="urn:microsoft.com/office/officeart/2005/8/layout/hierarchy1"/>
    <dgm:cxn modelId="{D443EBDB-ABA1-463D-8AD2-AB0DC659CACD}" type="presParOf" srcId="{7AD64485-D57A-41E0-8A07-DE845E276D9B}" destId="{27B4115E-873B-43A7-B744-BEB1A24C0737}" srcOrd="0" destOrd="0" presId="urn:microsoft.com/office/officeart/2005/8/layout/hierarchy1"/>
    <dgm:cxn modelId="{85D8676A-8827-4393-A9FA-8010AC31759D}" type="presParOf" srcId="{7AD64485-D57A-41E0-8A07-DE845E276D9B}" destId="{15229F95-3679-404F-B545-720AC7C47451}" srcOrd="1" destOrd="0" presId="urn:microsoft.com/office/officeart/2005/8/layout/hierarchy1"/>
    <dgm:cxn modelId="{7119604D-38F2-4C92-8A84-67DC1BE56237}" type="presParOf" srcId="{7B8E699D-80DF-4D9A-B4DD-25B7E6EBD42F}" destId="{B6DA78AE-5F80-4728-9AD5-6EDF48EE4944}" srcOrd="1" destOrd="0" presId="urn:microsoft.com/office/officeart/2005/8/layout/hierarchy1"/>
    <dgm:cxn modelId="{3ED285FF-8D4B-407F-99A4-A6B54473A0F0}" type="presParOf" srcId="{FD337EFD-FEF2-4FF8-948B-BED67915DABB}" destId="{ABE8E9DE-AC89-43E5-8AEA-BABB45F16FD8}" srcOrd="2" destOrd="0" presId="urn:microsoft.com/office/officeart/2005/8/layout/hierarchy1"/>
    <dgm:cxn modelId="{95125B68-0DB2-46A5-A755-6AADDEB67A4D}" type="presParOf" srcId="{FD337EFD-FEF2-4FF8-948B-BED67915DABB}" destId="{CCCE953C-706A-4E48-8E1E-D9204D464C36}" srcOrd="3" destOrd="0" presId="urn:microsoft.com/office/officeart/2005/8/layout/hierarchy1"/>
    <dgm:cxn modelId="{AC88BC8F-680F-4050-BC12-E0594DBCA78E}" type="presParOf" srcId="{CCCE953C-706A-4E48-8E1E-D9204D464C36}" destId="{E1CE8722-8476-4676-A54C-76D9BAB305D3}" srcOrd="0" destOrd="0" presId="urn:microsoft.com/office/officeart/2005/8/layout/hierarchy1"/>
    <dgm:cxn modelId="{13CB6E43-F624-48AB-9C98-C299722D6CE5}" type="presParOf" srcId="{E1CE8722-8476-4676-A54C-76D9BAB305D3}" destId="{495CC9B2-9094-4837-AAFC-EBE29A2452CC}" srcOrd="0" destOrd="0" presId="urn:microsoft.com/office/officeart/2005/8/layout/hierarchy1"/>
    <dgm:cxn modelId="{E7027B3B-6AEA-4AAA-A6FA-FD738760D977}" type="presParOf" srcId="{E1CE8722-8476-4676-A54C-76D9BAB305D3}" destId="{5527CDB5-1D15-4977-9686-08DDF6ECA7F3}" srcOrd="1" destOrd="0" presId="urn:microsoft.com/office/officeart/2005/8/layout/hierarchy1"/>
    <dgm:cxn modelId="{D2902A52-950B-4BFC-AA7F-096D5213859C}" type="presParOf" srcId="{CCCE953C-706A-4E48-8E1E-D9204D464C36}" destId="{BE587F6B-79E4-4A10-A920-D3DB406F1FD8}" srcOrd="1" destOrd="0" presId="urn:microsoft.com/office/officeart/2005/8/layout/hierarchy1"/>
    <dgm:cxn modelId="{74133985-0055-4C03-826E-DADA62A2D92A}" type="presParOf" srcId="{76AE1E97-62D5-42A7-B843-BFB38CF3473F}" destId="{AB5818A0-AEB6-481E-89F5-D88CA330CDF7}" srcOrd="2" destOrd="0" presId="urn:microsoft.com/office/officeart/2005/8/layout/hierarchy1"/>
    <dgm:cxn modelId="{C5D8F476-97A7-4FB6-868F-9820FC231A6B}" type="presParOf" srcId="{76AE1E97-62D5-42A7-B843-BFB38CF3473F}" destId="{E07CADA4-138B-4ACC-BABF-43AA83511430}" srcOrd="3" destOrd="0" presId="urn:microsoft.com/office/officeart/2005/8/layout/hierarchy1"/>
    <dgm:cxn modelId="{C1B50115-2899-43BC-8F6B-0F21861A88E9}" type="presParOf" srcId="{E07CADA4-138B-4ACC-BABF-43AA83511430}" destId="{95DA808F-0B0F-4119-8745-7BD7D07C26CD}" srcOrd="0" destOrd="0" presId="urn:microsoft.com/office/officeart/2005/8/layout/hierarchy1"/>
    <dgm:cxn modelId="{FE2D1B9C-1B53-422A-AA7B-208DE7DC0905}" type="presParOf" srcId="{95DA808F-0B0F-4119-8745-7BD7D07C26CD}" destId="{0483C23D-76A6-4028-A319-B2E3F73AF7A5}" srcOrd="0" destOrd="0" presId="urn:microsoft.com/office/officeart/2005/8/layout/hierarchy1"/>
    <dgm:cxn modelId="{9355FD4D-6382-487E-90F0-6228332F59F7}" type="presParOf" srcId="{95DA808F-0B0F-4119-8745-7BD7D07C26CD}" destId="{A0FBC03B-0E16-46BC-ABB8-B085162E8AB5}" srcOrd="1" destOrd="0" presId="urn:microsoft.com/office/officeart/2005/8/layout/hierarchy1"/>
    <dgm:cxn modelId="{41C064F4-1CC4-4D06-A767-89FE59FFFA51}" type="presParOf" srcId="{E07CADA4-138B-4ACC-BABF-43AA83511430}" destId="{D1661DCB-5D90-4248-BE34-9C0FE1AC4A46}" srcOrd="1" destOrd="0" presId="urn:microsoft.com/office/officeart/2005/8/layout/hierarchy1"/>
    <dgm:cxn modelId="{105D5D82-9B81-4410-AC0A-D092D5C773F7}" type="presParOf" srcId="{D1661DCB-5D90-4248-BE34-9C0FE1AC4A46}" destId="{8EA875D1-238F-4501-952C-ABC2AD931936}" srcOrd="0" destOrd="0" presId="urn:microsoft.com/office/officeart/2005/8/layout/hierarchy1"/>
    <dgm:cxn modelId="{561D9209-B5B7-4C78-A6C9-46C250F07EE2}" type="presParOf" srcId="{D1661DCB-5D90-4248-BE34-9C0FE1AC4A46}" destId="{9DE1718D-97BD-409E-94AF-55C161AADD94}" srcOrd="1" destOrd="0" presId="urn:microsoft.com/office/officeart/2005/8/layout/hierarchy1"/>
    <dgm:cxn modelId="{5938193E-97DD-454C-8418-5D0E1F8DC976}" type="presParOf" srcId="{9DE1718D-97BD-409E-94AF-55C161AADD94}" destId="{34F690BE-248C-4638-B61E-D8447AAE4641}" srcOrd="0" destOrd="0" presId="urn:microsoft.com/office/officeart/2005/8/layout/hierarchy1"/>
    <dgm:cxn modelId="{E63DE67B-E801-407A-A47F-A995079DEE49}" type="presParOf" srcId="{34F690BE-248C-4638-B61E-D8447AAE4641}" destId="{B249ADE9-AEFA-4C69-973F-1844304CF52F}" srcOrd="0" destOrd="0" presId="urn:microsoft.com/office/officeart/2005/8/layout/hierarchy1"/>
    <dgm:cxn modelId="{CDE338E3-C605-4471-9AA9-D6B0F8465575}" type="presParOf" srcId="{34F690BE-248C-4638-B61E-D8447AAE4641}" destId="{B04C93A6-AA42-4F2D-BE7A-9827E7291213}" srcOrd="1" destOrd="0" presId="urn:microsoft.com/office/officeart/2005/8/layout/hierarchy1"/>
    <dgm:cxn modelId="{08BBD2D7-6C57-4D06-96BE-9ADCFA78BB59}" type="presParOf" srcId="{9DE1718D-97BD-409E-94AF-55C161AADD94}" destId="{923D43FF-5682-4244-9678-38F11E4161D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A875D1-238F-4501-952C-ABC2AD931936}">
      <dsp:nvSpPr>
        <dsp:cNvPr id="0" name=""/>
        <dsp:cNvSpPr/>
      </dsp:nvSpPr>
      <dsp:spPr>
        <a:xfrm>
          <a:off x="4794387" y="1786469"/>
          <a:ext cx="91440" cy="307427"/>
        </a:xfrm>
        <a:custGeom>
          <a:avLst/>
          <a:gdLst/>
          <a:ahLst/>
          <a:cxnLst/>
          <a:rect l="0" t="0" r="0" b="0"/>
          <a:pathLst>
            <a:path>
              <a:moveTo>
                <a:pt x="45720" y="0"/>
              </a:moveTo>
              <a:lnTo>
                <a:pt x="45720" y="307427"/>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B5818A0-AEB6-481E-89F5-D88CA330CDF7}">
      <dsp:nvSpPr>
        <dsp:cNvPr id="0" name=""/>
        <dsp:cNvSpPr/>
      </dsp:nvSpPr>
      <dsp:spPr>
        <a:xfrm>
          <a:off x="3149246" y="791474"/>
          <a:ext cx="1690860" cy="323764"/>
        </a:xfrm>
        <a:custGeom>
          <a:avLst/>
          <a:gdLst/>
          <a:ahLst/>
          <a:cxnLst/>
          <a:rect l="0" t="0" r="0" b="0"/>
          <a:pathLst>
            <a:path>
              <a:moveTo>
                <a:pt x="0" y="0"/>
              </a:moveTo>
              <a:lnTo>
                <a:pt x="0" y="225840"/>
              </a:lnTo>
              <a:lnTo>
                <a:pt x="1690860" y="225840"/>
              </a:lnTo>
              <a:lnTo>
                <a:pt x="1690860" y="323764"/>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BE8E9DE-AC89-43E5-8AEA-BABB45F16FD8}">
      <dsp:nvSpPr>
        <dsp:cNvPr id="0" name=""/>
        <dsp:cNvSpPr/>
      </dsp:nvSpPr>
      <dsp:spPr>
        <a:xfrm>
          <a:off x="1936640" y="1771427"/>
          <a:ext cx="1200869" cy="307427"/>
        </a:xfrm>
        <a:custGeom>
          <a:avLst/>
          <a:gdLst/>
          <a:ahLst/>
          <a:cxnLst/>
          <a:rect l="0" t="0" r="0" b="0"/>
          <a:pathLst>
            <a:path>
              <a:moveTo>
                <a:pt x="0" y="0"/>
              </a:moveTo>
              <a:lnTo>
                <a:pt x="0" y="209502"/>
              </a:lnTo>
              <a:lnTo>
                <a:pt x="1200869" y="209502"/>
              </a:lnTo>
              <a:lnTo>
                <a:pt x="1200869" y="307427"/>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487E1E1-E072-48B8-90C5-C5142C13074C}">
      <dsp:nvSpPr>
        <dsp:cNvPr id="0" name=""/>
        <dsp:cNvSpPr/>
      </dsp:nvSpPr>
      <dsp:spPr>
        <a:xfrm>
          <a:off x="1064447" y="1771427"/>
          <a:ext cx="872193" cy="174892"/>
        </a:xfrm>
        <a:custGeom>
          <a:avLst/>
          <a:gdLst/>
          <a:ahLst/>
          <a:cxnLst/>
          <a:rect l="0" t="0" r="0" b="0"/>
          <a:pathLst>
            <a:path>
              <a:moveTo>
                <a:pt x="872193" y="0"/>
              </a:moveTo>
              <a:lnTo>
                <a:pt x="872193" y="76968"/>
              </a:lnTo>
              <a:lnTo>
                <a:pt x="0" y="76968"/>
              </a:lnTo>
              <a:lnTo>
                <a:pt x="0" y="174892"/>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3E3847F-8BC6-45A6-9086-8CE42F11E607}">
      <dsp:nvSpPr>
        <dsp:cNvPr id="0" name=""/>
        <dsp:cNvSpPr/>
      </dsp:nvSpPr>
      <dsp:spPr>
        <a:xfrm>
          <a:off x="1936640" y="791474"/>
          <a:ext cx="1212605" cy="323764"/>
        </a:xfrm>
        <a:custGeom>
          <a:avLst/>
          <a:gdLst/>
          <a:ahLst/>
          <a:cxnLst/>
          <a:rect l="0" t="0" r="0" b="0"/>
          <a:pathLst>
            <a:path>
              <a:moveTo>
                <a:pt x="1212605" y="0"/>
              </a:moveTo>
              <a:lnTo>
                <a:pt x="1212605" y="225840"/>
              </a:lnTo>
              <a:lnTo>
                <a:pt x="0" y="225840"/>
              </a:lnTo>
              <a:lnTo>
                <a:pt x="0" y="323764"/>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30C7EFE-8AED-4E3C-8320-A3308A5301FA}">
      <dsp:nvSpPr>
        <dsp:cNvPr id="0" name=""/>
        <dsp:cNvSpPr/>
      </dsp:nvSpPr>
      <dsp:spPr>
        <a:xfrm>
          <a:off x="2315589" y="120244"/>
          <a:ext cx="1667315" cy="671230"/>
        </a:xfrm>
        <a:prstGeom prst="roundRect">
          <a:avLst>
            <a:gd name="adj" fmla="val 10000"/>
          </a:avLst>
        </a:prstGeom>
        <a:gradFill rotWithShape="0">
          <a:gsLst>
            <a:gs pos="0">
              <a:schemeClr val="accent1">
                <a:hueOff val="0"/>
                <a:satOff val="0"/>
                <a:lumOff val="0"/>
                <a:alphaOff val="0"/>
                <a:shade val="63000"/>
                <a:satMod val="165000"/>
              </a:schemeClr>
            </a:gs>
            <a:gs pos="30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8432207-CB79-47B6-BB12-51AD8BF75F6D}">
      <dsp:nvSpPr>
        <dsp:cNvPr id="0" name=""/>
        <dsp:cNvSpPr/>
      </dsp:nvSpPr>
      <dsp:spPr>
        <a:xfrm>
          <a:off x="2433039" y="231822"/>
          <a:ext cx="1667315" cy="67123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50800" dist="20000" dir="5400000" rotWithShape="0">
            <a:srgbClr val="000000">
              <a:alpha val="42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itchFamily="18" charset="0"/>
              <a:cs typeface="Times New Roman" pitchFamily="18" charset="0"/>
            </a:rPr>
            <a:t>If (Conflict </a:t>
          </a:r>
          <a:r>
            <a:rPr lang="en-US" sz="1800" b="1" kern="1200" dirty="0" err="1">
              <a:latin typeface="Times New Roman" pitchFamily="18" charset="0"/>
              <a:cs typeface="Times New Roman" pitchFamily="18" charset="0"/>
            </a:rPr>
            <a:t>Serializable</a:t>
          </a:r>
          <a:r>
            <a:rPr lang="en-US" sz="1800" b="1" kern="1200" dirty="0">
              <a:latin typeface="Times New Roman" pitchFamily="18" charset="0"/>
              <a:cs typeface="Times New Roman" pitchFamily="18" charset="0"/>
            </a:rPr>
            <a:t>)</a:t>
          </a:r>
        </a:p>
      </dsp:txBody>
      <dsp:txXfrm>
        <a:off x="2452699" y="251482"/>
        <a:ext cx="1627995" cy="631910"/>
      </dsp:txXfrm>
    </dsp:sp>
    <dsp:sp modelId="{BA534C37-395C-48D9-9D92-8AD3904A4DCD}">
      <dsp:nvSpPr>
        <dsp:cNvPr id="0" name=""/>
        <dsp:cNvSpPr/>
      </dsp:nvSpPr>
      <dsp:spPr>
        <a:xfrm>
          <a:off x="1044210" y="1115239"/>
          <a:ext cx="1784859" cy="656188"/>
        </a:xfrm>
        <a:prstGeom prst="roundRect">
          <a:avLst>
            <a:gd name="adj" fmla="val 10000"/>
          </a:avLst>
        </a:prstGeom>
        <a:gradFill rotWithShape="0">
          <a:gsLst>
            <a:gs pos="0">
              <a:schemeClr val="accent1">
                <a:hueOff val="0"/>
                <a:satOff val="0"/>
                <a:lumOff val="0"/>
                <a:alphaOff val="0"/>
                <a:shade val="63000"/>
                <a:satMod val="165000"/>
              </a:schemeClr>
            </a:gs>
            <a:gs pos="30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D28A9438-4BA0-4A84-AAAB-FBC0AA7BC582}">
      <dsp:nvSpPr>
        <dsp:cNvPr id="0" name=""/>
        <dsp:cNvSpPr/>
      </dsp:nvSpPr>
      <dsp:spPr>
        <a:xfrm>
          <a:off x="1161661" y="1226817"/>
          <a:ext cx="1784859" cy="65618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50800" dist="20000" dir="5400000" rotWithShape="0">
            <a:srgbClr val="000000">
              <a:alpha val="42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itchFamily="18" charset="0"/>
              <a:cs typeface="Times New Roman" pitchFamily="18" charset="0"/>
            </a:rPr>
            <a:t>No</a:t>
          </a:r>
        </a:p>
        <a:p>
          <a:pPr marL="0" lvl="0" indent="0" algn="ctr" defTabSz="800100">
            <a:lnSpc>
              <a:spcPct val="90000"/>
            </a:lnSpc>
            <a:spcBef>
              <a:spcPct val="0"/>
            </a:spcBef>
            <a:spcAft>
              <a:spcPct val="35000"/>
            </a:spcAft>
            <a:buNone/>
          </a:pPr>
          <a:r>
            <a:rPr lang="en-US" sz="1800" b="1" kern="1200" dirty="0">
              <a:latin typeface="Times New Roman" pitchFamily="18" charset="0"/>
              <a:cs typeface="Times New Roman" pitchFamily="18" charset="0"/>
            </a:rPr>
            <a:t>If (Blind Write)</a:t>
          </a:r>
        </a:p>
      </dsp:txBody>
      <dsp:txXfrm>
        <a:off x="1180880" y="1246036"/>
        <a:ext cx="1746421" cy="617750"/>
      </dsp:txXfrm>
    </dsp:sp>
    <dsp:sp modelId="{27B4115E-873B-43A7-B744-BEB1A24C0737}">
      <dsp:nvSpPr>
        <dsp:cNvPr id="0" name=""/>
        <dsp:cNvSpPr/>
      </dsp:nvSpPr>
      <dsp:spPr>
        <a:xfrm>
          <a:off x="-18971" y="1946320"/>
          <a:ext cx="2166837" cy="1058443"/>
        </a:xfrm>
        <a:prstGeom prst="roundRect">
          <a:avLst>
            <a:gd name="adj" fmla="val 10000"/>
          </a:avLst>
        </a:prstGeom>
        <a:gradFill rotWithShape="0">
          <a:gsLst>
            <a:gs pos="0">
              <a:schemeClr val="accent1">
                <a:hueOff val="0"/>
                <a:satOff val="0"/>
                <a:lumOff val="0"/>
                <a:alphaOff val="0"/>
                <a:shade val="63000"/>
                <a:satMod val="165000"/>
              </a:schemeClr>
            </a:gs>
            <a:gs pos="30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15229F95-3679-404F-B545-720AC7C47451}">
      <dsp:nvSpPr>
        <dsp:cNvPr id="0" name=""/>
        <dsp:cNvSpPr/>
      </dsp:nvSpPr>
      <dsp:spPr>
        <a:xfrm>
          <a:off x="98479" y="2057898"/>
          <a:ext cx="2166837" cy="10584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50800" dist="20000" dir="5400000" rotWithShape="0">
            <a:srgbClr val="000000">
              <a:alpha val="42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itchFamily="18" charset="0"/>
              <a:cs typeface="Times New Roman" pitchFamily="18" charset="0"/>
            </a:rPr>
            <a:t>Yes</a:t>
          </a:r>
        </a:p>
        <a:p>
          <a:pPr marL="0" lvl="0" indent="0" algn="ctr" defTabSz="800100">
            <a:lnSpc>
              <a:spcPct val="90000"/>
            </a:lnSpc>
            <a:spcBef>
              <a:spcPct val="0"/>
            </a:spcBef>
            <a:spcAft>
              <a:spcPct val="35000"/>
            </a:spcAft>
            <a:buNone/>
          </a:pPr>
          <a:r>
            <a:rPr lang="en-US" sz="1800" b="1" kern="1200" dirty="0">
              <a:latin typeface="Times New Roman" pitchFamily="18" charset="0"/>
              <a:cs typeface="Times New Roman" pitchFamily="18" charset="0"/>
            </a:rPr>
            <a:t>Check for View</a:t>
          </a:r>
        </a:p>
        <a:p>
          <a:pPr marL="0" lvl="0" indent="0" algn="ctr" defTabSz="800100">
            <a:lnSpc>
              <a:spcPct val="90000"/>
            </a:lnSpc>
            <a:spcBef>
              <a:spcPct val="0"/>
            </a:spcBef>
            <a:spcAft>
              <a:spcPct val="35000"/>
            </a:spcAft>
            <a:buNone/>
          </a:pPr>
          <a:r>
            <a:rPr lang="en-US" sz="1800" b="1" kern="1200" dirty="0" err="1">
              <a:latin typeface="Times New Roman" pitchFamily="18" charset="0"/>
              <a:cs typeface="Times New Roman" pitchFamily="18" charset="0"/>
            </a:rPr>
            <a:t>Serializable</a:t>
          </a:r>
          <a:endParaRPr lang="en-US" sz="1800" b="1" kern="1200" dirty="0">
            <a:latin typeface="Times New Roman" pitchFamily="18" charset="0"/>
            <a:cs typeface="Times New Roman" pitchFamily="18" charset="0"/>
          </a:endParaRPr>
        </a:p>
      </dsp:txBody>
      <dsp:txXfrm>
        <a:off x="129480" y="2088899"/>
        <a:ext cx="2104835" cy="996441"/>
      </dsp:txXfrm>
    </dsp:sp>
    <dsp:sp modelId="{495CC9B2-9094-4837-AAFC-EBE29A2452CC}">
      <dsp:nvSpPr>
        <dsp:cNvPr id="0" name=""/>
        <dsp:cNvSpPr/>
      </dsp:nvSpPr>
      <dsp:spPr>
        <a:xfrm>
          <a:off x="2403612" y="2078854"/>
          <a:ext cx="1467796" cy="858550"/>
        </a:xfrm>
        <a:prstGeom prst="roundRect">
          <a:avLst>
            <a:gd name="adj" fmla="val 10000"/>
          </a:avLst>
        </a:prstGeom>
        <a:gradFill rotWithShape="0">
          <a:gsLst>
            <a:gs pos="0">
              <a:schemeClr val="accent1">
                <a:hueOff val="0"/>
                <a:satOff val="0"/>
                <a:lumOff val="0"/>
                <a:alphaOff val="0"/>
                <a:shade val="63000"/>
                <a:satMod val="165000"/>
              </a:schemeClr>
            </a:gs>
            <a:gs pos="30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5527CDB5-1D15-4977-9686-08DDF6ECA7F3}">
      <dsp:nvSpPr>
        <dsp:cNvPr id="0" name=""/>
        <dsp:cNvSpPr/>
      </dsp:nvSpPr>
      <dsp:spPr>
        <a:xfrm>
          <a:off x="2521063" y="2190432"/>
          <a:ext cx="1467796" cy="8585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50800" dist="20000" dir="5400000" rotWithShape="0">
            <a:srgbClr val="000000">
              <a:alpha val="42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itchFamily="18" charset="0"/>
              <a:cs typeface="Times New Roman" pitchFamily="18" charset="0"/>
            </a:rPr>
            <a:t>No</a:t>
          </a:r>
        </a:p>
        <a:p>
          <a:pPr marL="0" lvl="0" indent="0" algn="ctr" defTabSz="800100">
            <a:lnSpc>
              <a:spcPct val="90000"/>
            </a:lnSpc>
            <a:spcBef>
              <a:spcPct val="0"/>
            </a:spcBef>
            <a:spcAft>
              <a:spcPct val="35000"/>
            </a:spcAft>
            <a:buNone/>
          </a:pPr>
          <a:r>
            <a:rPr lang="en-US" sz="1800" b="1" kern="1200" dirty="0">
              <a:latin typeface="Times New Roman" pitchFamily="18" charset="0"/>
              <a:cs typeface="Times New Roman" pitchFamily="18" charset="0"/>
            </a:rPr>
            <a:t>Not view </a:t>
          </a:r>
          <a:r>
            <a:rPr lang="en-US" sz="1800" b="1" kern="1200" dirty="0" err="1">
              <a:latin typeface="Times New Roman" pitchFamily="18" charset="0"/>
              <a:cs typeface="Times New Roman" pitchFamily="18" charset="0"/>
            </a:rPr>
            <a:t>Serializable</a:t>
          </a:r>
          <a:endParaRPr lang="en-US" sz="1800" b="1" kern="1200" dirty="0">
            <a:latin typeface="Times New Roman" pitchFamily="18" charset="0"/>
            <a:cs typeface="Times New Roman" pitchFamily="18" charset="0"/>
          </a:endParaRPr>
        </a:p>
      </dsp:txBody>
      <dsp:txXfrm>
        <a:off x="2546209" y="2215578"/>
        <a:ext cx="1417504" cy="808258"/>
      </dsp:txXfrm>
    </dsp:sp>
    <dsp:sp modelId="{0483C23D-76A6-4028-A319-B2E3F73AF7A5}">
      <dsp:nvSpPr>
        <dsp:cNvPr id="0" name=""/>
        <dsp:cNvSpPr/>
      </dsp:nvSpPr>
      <dsp:spPr>
        <a:xfrm>
          <a:off x="4311579" y="1115239"/>
          <a:ext cx="1057055" cy="671230"/>
        </a:xfrm>
        <a:prstGeom prst="roundRect">
          <a:avLst>
            <a:gd name="adj" fmla="val 10000"/>
          </a:avLst>
        </a:prstGeom>
        <a:gradFill rotWithShape="0">
          <a:gsLst>
            <a:gs pos="0">
              <a:schemeClr val="accent1">
                <a:hueOff val="0"/>
                <a:satOff val="0"/>
                <a:lumOff val="0"/>
                <a:alphaOff val="0"/>
                <a:shade val="63000"/>
                <a:satMod val="165000"/>
              </a:schemeClr>
            </a:gs>
            <a:gs pos="30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A0FBC03B-0E16-46BC-ABB8-B085162E8AB5}">
      <dsp:nvSpPr>
        <dsp:cNvPr id="0" name=""/>
        <dsp:cNvSpPr/>
      </dsp:nvSpPr>
      <dsp:spPr>
        <a:xfrm>
          <a:off x="4429030" y="1226817"/>
          <a:ext cx="1057055" cy="67123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50800" dist="20000" dir="5400000" rotWithShape="0">
            <a:srgbClr val="000000">
              <a:alpha val="42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itchFamily="18" charset="0"/>
              <a:cs typeface="Times New Roman" pitchFamily="18" charset="0"/>
            </a:rPr>
            <a:t>Yes</a:t>
          </a:r>
        </a:p>
      </dsp:txBody>
      <dsp:txXfrm>
        <a:off x="4448690" y="1246477"/>
        <a:ext cx="1017735" cy="631910"/>
      </dsp:txXfrm>
    </dsp:sp>
    <dsp:sp modelId="{B249ADE9-AEFA-4C69-973F-1844304CF52F}">
      <dsp:nvSpPr>
        <dsp:cNvPr id="0" name=""/>
        <dsp:cNvSpPr/>
      </dsp:nvSpPr>
      <dsp:spPr>
        <a:xfrm>
          <a:off x="4106309" y="2093897"/>
          <a:ext cx="1467595" cy="671230"/>
        </a:xfrm>
        <a:prstGeom prst="roundRect">
          <a:avLst>
            <a:gd name="adj" fmla="val 10000"/>
          </a:avLst>
        </a:prstGeom>
        <a:gradFill rotWithShape="0">
          <a:gsLst>
            <a:gs pos="0">
              <a:schemeClr val="accent1">
                <a:hueOff val="0"/>
                <a:satOff val="0"/>
                <a:lumOff val="0"/>
                <a:alphaOff val="0"/>
                <a:shade val="63000"/>
                <a:satMod val="165000"/>
              </a:schemeClr>
            </a:gs>
            <a:gs pos="30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B04C93A6-AA42-4F2D-BE7A-9827E7291213}">
      <dsp:nvSpPr>
        <dsp:cNvPr id="0" name=""/>
        <dsp:cNvSpPr/>
      </dsp:nvSpPr>
      <dsp:spPr>
        <a:xfrm>
          <a:off x="4223760" y="2205475"/>
          <a:ext cx="1467595" cy="67123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50800" dist="20000" dir="5400000" rotWithShape="0">
            <a:srgbClr val="000000">
              <a:alpha val="42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itchFamily="18" charset="0"/>
              <a:cs typeface="Times New Roman" pitchFamily="18" charset="0"/>
            </a:rPr>
            <a:t>S is view </a:t>
          </a:r>
          <a:r>
            <a:rPr lang="en-US" sz="1800" b="1" kern="1200" dirty="0" err="1">
              <a:latin typeface="Times New Roman" pitchFamily="18" charset="0"/>
              <a:cs typeface="Times New Roman" pitchFamily="18" charset="0"/>
            </a:rPr>
            <a:t>Serializable</a:t>
          </a:r>
          <a:endParaRPr lang="en-US" sz="1800" b="1" kern="1200" dirty="0">
            <a:latin typeface="Times New Roman" pitchFamily="18" charset="0"/>
            <a:cs typeface="Times New Roman" pitchFamily="18" charset="0"/>
          </a:endParaRPr>
        </a:p>
      </dsp:txBody>
      <dsp:txXfrm>
        <a:off x="4243420" y="2225135"/>
        <a:ext cx="1428275" cy="63191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B479B466-1B54-42AE-97B1-D18952FC4904}"/>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a:extLst>
              <a:ext uri="{FF2B5EF4-FFF2-40B4-BE49-F238E27FC236}">
                <a16:creationId xmlns:a16="http://schemas.microsoft.com/office/drawing/2014/main" id="{4CC1010C-B2C0-4201-A005-83334928FB4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9F47EB56-8D6A-4536-99E7-67BF6A7665A0}"/>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3D9DA29-B6BA-44A1-BF66-FA8EB4082950}" type="slidenum">
              <a:rPr lang="en-US" altLang="en-US">
                <a:latin typeface="Calibri" panose="020F0502020204030204" pitchFamily="34" charset="0"/>
              </a:rPr>
              <a:pPr eaLnBrk="1" hangingPunct="1"/>
              <a:t>11</a:t>
            </a:fld>
            <a:endParaRPr lang="en-US" altLang="en-US">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B6E59F63-79E1-4CF6-A198-E4576925F965}"/>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a:extLst>
              <a:ext uri="{FF2B5EF4-FFF2-40B4-BE49-F238E27FC236}">
                <a16:creationId xmlns:a16="http://schemas.microsoft.com/office/drawing/2014/main" id="{21F9EF63-9676-4535-8629-35551DE1FDF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79D55F2A-6A14-4857-981C-A21DF1119FCA}"/>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C128A8B-853A-44E5-8C01-C29E8B4FE4CB}" type="slidenum">
              <a:rPr lang="en-US" altLang="en-US">
                <a:latin typeface="Calibri" panose="020F0502020204030204" pitchFamily="34" charset="0"/>
              </a:rPr>
              <a:pPr eaLnBrk="1" hangingPunct="1"/>
              <a:t>12</a:t>
            </a:fld>
            <a:endParaRPr lang="en-US" altLang="en-US">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09707130-DCBE-4DC4-9C72-0AE5C302EF78}"/>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a:extLst>
              <a:ext uri="{FF2B5EF4-FFF2-40B4-BE49-F238E27FC236}">
                <a16:creationId xmlns:a16="http://schemas.microsoft.com/office/drawing/2014/main" id="{1C3821B0-5AEE-4A55-9CC8-0EB09E5C067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1D15B998-680C-41FF-9F73-F7EBEF680BA1}"/>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5494E96-44AA-4A01-852B-BD56C6C653BB}" type="slidenum">
              <a:rPr lang="en-US" altLang="en-US">
                <a:latin typeface="Calibri" panose="020F0502020204030204" pitchFamily="34" charset="0"/>
              </a:rPr>
              <a:pPr eaLnBrk="1" hangingPunct="1"/>
              <a:t>13</a:t>
            </a:fld>
            <a:endParaRPr lang="en-US" altLang="en-US">
              <a:latin typeface="Calibri" panose="020F0502020204030204" pitchFamily="34" charset="0"/>
            </a:endParaRPr>
          </a:p>
        </p:txBody>
      </p:sp>
    </p:spTree>
    <p:extLst>
      <p:ext uri="{BB962C8B-B14F-4D97-AF65-F5344CB8AC3E}">
        <p14:creationId xmlns:p14="http://schemas.microsoft.com/office/powerpoint/2010/main" val="2761719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EC3ED723-8618-4718-B1DC-716212ABD0AD}"/>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a:extLst>
              <a:ext uri="{FF2B5EF4-FFF2-40B4-BE49-F238E27FC236}">
                <a16:creationId xmlns:a16="http://schemas.microsoft.com/office/drawing/2014/main" id="{63650DD4-F7EE-4F4A-B835-1BCE3D8EEC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17514157-0148-4113-80C6-275E5B69F547}"/>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6E5E3FB-2528-47E7-A681-6F64B72DBDB7}" type="slidenum">
              <a:rPr lang="en-US" altLang="en-US">
                <a:latin typeface="Calibri" panose="020F0502020204030204" pitchFamily="34" charset="0"/>
              </a:rPr>
              <a:pPr eaLnBrk="1" hangingPunct="1"/>
              <a:t>14</a:t>
            </a:fld>
            <a:endParaRPr lang="en-US" altLang="en-US">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09707130-DCBE-4DC4-9C72-0AE5C302EF78}"/>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a:extLst>
              <a:ext uri="{FF2B5EF4-FFF2-40B4-BE49-F238E27FC236}">
                <a16:creationId xmlns:a16="http://schemas.microsoft.com/office/drawing/2014/main" id="{1C3821B0-5AEE-4A55-9CC8-0EB09E5C067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1D15B998-680C-41FF-9F73-F7EBEF680BA1}"/>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5494E96-44AA-4A01-852B-BD56C6C653BB}" type="slidenum">
              <a:rPr lang="en-US" altLang="en-US">
                <a:latin typeface="Calibri" panose="020F0502020204030204" pitchFamily="34" charset="0"/>
              </a:rPr>
              <a:pPr eaLnBrk="1" hangingPunct="1"/>
              <a:t>15</a:t>
            </a:fld>
            <a:endParaRPr lang="en-US" altLang="en-US">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686C5E83-34BC-4187-A8FF-251AFE939977}"/>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a:extLst>
              <a:ext uri="{FF2B5EF4-FFF2-40B4-BE49-F238E27FC236}">
                <a16:creationId xmlns:a16="http://schemas.microsoft.com/office/drawing/2014/main" id="{C6A4DF61-A0D8-4827-BDC1-732A0166C7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8D1566AA-B21C-465D-BBEA-740F1D24B3B6}"/>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762DA76-7DA4-4B70-84FD-B003B076CF60}" type="slidenum">
              <a:rPr lang="en-US" altLang="en-US">
                <a:latin typeface="Calibri" panose="020F0502020204030204" pitchFamily="34" charset="0"/>
              </a:rPr>
              <a:pPr eaLnBrk="1" hangingPunct="1"/>
              <a:t>16</a:t>
            </a:fld>
            <a:endParaRPr lang="en-US" altLang="en-US">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id="{112F276C-5E21-4F78-B396-61E361264895}"/>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a:extLst>
              <a:ext uri="{FF2B5EF4-FFF2-40B4-BE49-F238E27FC236}">
                <a16:creationId xmlns:a16="http://schemas.microsoft.com/office/drawing/2014/main" id="{C00EBC1E-1BA7-434D-BCC6-FEC8F8576D2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376AC8BB-A61A-464D-BB4C-8CE978F3BD79}"/>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89F350-E64B-4216-A91C-0F160A0D40C0}" type="slidenum">
              <a:rPr lang="en-US" altLang="en-US">
                <a:latin typeface="Calibri" panose="020F0502020204030204" pitchFamily="34" charset="0"/>
              </a:rPr>
              <a:pPr eaLnBrk="1" hangingPunct="1"/>
              <a:t>17</a:t>
            </a:fld>
            <a:endParaRPr lang="en-US" altLang="en-US">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9E298D04-AFCE-4EDE-864E-1A997F1C442A}"/>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a:extLst>
              <a:ext uri="{FF2B5EF4-FFF2-40B4-BE49-F238E27FC236}">
                <a16:creationId xmlns:a16="http://schemas.microsoft.com/office/drawing/2014/main" id="{DC0D37F4-35EA-45E5-910E-080C1E928E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FAD40760-9638-49DA-9680-07FB6077FBF4}"/>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2795E23-B9AE-4F68-AEA5-415729F2FCC7}" type="slidenum">
              <a:rPr lang="en-US" altLang="en-US">
                <a:latin typeface="Calibri" panose="020F0502020204030204" pitchFamily="34" charset="0"/>
              </a:rPr>
              <a:pPr eaLnBrk="1" hangingPunct="1"/>
              <a:t>18</a:t>
            </a:fld>
            <a:endParaRPr lang="en-US" altLang="en-US">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a:extLst>
              <a:ext uri="{FF2B5EF4-FFF2-40B4-BE49-F238E27FC236}">
                <a16:creationId xmlns:a16="http://schemas.microsoft.com/office/drawing/2014/main" id="{B15112BC-E1B3-4B75-AF2E-B74EF259B489}"/>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a:extLst>
              <a:ext uri="{FF2B5EF4-FFF2-40B4-BE49-F238E27FC236}">
                <a16:creationId xmlns:a16="http://schemas.microsoft.com/office/drawing/2014/main" id="{1CB89E5A-ADB6-4CB4-A4D7-3FC14B62BB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66C35D57-ADE3-4E80-858B-67BB3736571B}"/>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B4D8D2F-51EA-4CD2-A289-B6766C6B35F5}" type="slidenum">
              <a:rPr lang="en-US" altLang="en-US">
                <a:latin typeface="Calibri" panose="020F0502020204030204" pitchFamily="34" charset="0"/>
              </a:rPr>
              <a:pPr eaLnBrk="1" hangingPunct="1"/>
              <a:t>19</a:t>
            </a:fld>
            <a:endParaRPr lang="en-US" altLang="en-US">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57A3F919-B120-4B3C-AD12-FB792E05E148}"/>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a:extLst>
              <a:ext uri="{FF2B5EF4-FFF2-40B4-BE49-F238E27FC236}">
                <a16:creationId xmlns:a16="http://schemas.microsoft.com/office/drawing/2014/main" id="{D842CE40-46DE-429E-80A0-5301E576FF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28F82221-85F5-4A14-95D6-C7F26D7FB6B3}"/>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CC8E84-6398-4F7D-B7DE-A12C315B95D7}" type="slidenum">
              <a:rPr lang="en-US" altLang="en-US">
                <a:latin typeface="Calibri" panose="020F0502020204030204" pitchFamily="34" charset="0"/>
              </a:rPr>
              <a:pPr eaLnBrk="1" hangingPunct="1"/>
              <a:t>20</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BCD44BDF-A98C-4CA3-AB2A-DF855759A821}"/>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a:extLst>
              <a:ext uri="{FF2B5EF4-FFF2-40B4-BE49-F238E27FC236}">
                <a16:creationId xmlns:a16="http://schemas.microsoft.com/office/drawing/2014/main" id="{4BEBDFB7-99D0-44EA-A911-50E32DA3D2C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E24061AA-84F0-4443-B8CA-66817873D9EF}"/>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35E078F-11E4-4284-A861-9FADCA8B0E04}" type="slidenum">
              <a:rPr lang="en-US" altLang="en-US">
                <a:latin typeface="Calibri" panose="020F0502020204030204" pitchFamily="34" charset="0"/>
              </a:rPr>
              <a:pPr eaLnBrk="1" hangingPunct="1"/>
              <a:t>3</a:t>
            </a:fld>
            <a:endParaRPr lang="en-US" altLang="en-US">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id="{FFC56EAC-8B91-4985-9AAB-E8414E0B5042}"/>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a:extLst>
              <a:ext uri="{FF2B5EF4-FFF2-40B4-BE49-F238E27FC236}">
                <a16:creationId xmlns:a16="http://schemas.microsoft.com/office/drawing/2014/main" id="{1EA10F56-F9F8-4D3E-B83A-651EB9DA38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C7A9279E-B220-4127-ACA3-126BE5EA420F}"/>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13BDC20-955C-4FD9-BD86-8E645FBA72F7}" type="slidenum">
              <a:rPr lang="en-US" altLang="en-US">
                <a:latin typeface="Calibri" panose="020F0502020204030204" pitchFamily="34" charset="0"/>
              </a:rPr>
              <a:pPr eaLnBrk="1" hangingPunct="1"/>
              <a:t>21</a:t>
            </a:fld>
            <a:endParaRPr lang="en-US" altLang="en-US">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2E802DFF-EB15-415A-B90D-319B53F83F7C}"/>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a:extLst>
              <a:ext uri="{FF2B5EF4-FFF2-40B4-BE49-F238E27FC236}">
                <a16:creationId xmlns:a16="http://schemas.microsoft.com/office/drawing/2014/main" id="{91DCF414-0589-4AAA-8623-4FFAB393181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5288EC51-4A02-463B-9178-0F7522F73922}"/>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A6FB4B5-C2A4-44EC-8497-272A8D981427}" type="slidenum">
              <a:rPr lang="en-US" altLang="en-US">
                <a:latin typeface="Calibri" panose="020F0502020204030204" pitchFamily="34" charset="0"/>
              </a:rPr>
              <a:pPr eaLnBrk="1" hangingPunct="1"/>
              <a:t>4</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7D7BC33B-19F4-42A7-A79B-F9C37279B457}"/>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a:extLst>
              <a:ext uri="{FF2B5EF4-FFF2-40B4-BE49-F238E27FC236}">
                <a16:creationId xmlns:a16="http://schemas.microsoft.com/office/drawing/2014/main" id="{7D313355-26D1-4E9C-A1C2-0A8114D3B8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5C515170-B304-44AC-BC43-CD8E669568B0}"/>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BF3EA7A-5D9C-48E1-8716-0C6B51737D57}" type="slidenum">
              <a:rPr lang="en-US" altLang="en-US">
                <a:latin typeface="Calibri" panose="020F0502020204030204" pitchFamily="34" charset="0"/>
              </a:rPr>
              <a:pPr eaLnBrk="1" hangingPunct="1"/>
              <a:t>5</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BFA494C4-69F4-4A6C-A009-0F7D52F490C7}"/>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a:extLst>
              <a:ext uri="{FF2B5EF4-FFF2-40B4-BE49-F238E27FC236}">
                <a16:creationId xmlns:a16="http://schemas.microsoft.com/office/drawing/2014/main" id="{27767E0F-7B2E-44AF-A875-3A1411EA106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D5905049-A0FA-4E29-9891-ADCFD412E0CE}"/>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A9A583C-42A8-4053-8E41-0E0823DF7E3C}" type="slidenum">
              <a:rPr lang="en-US" altLang="en-US">
                <a:latin typeface="Calibri" panose="020F0502020204030204" pitchFamily="34" charset="0"/>
              </a:rPr>
              <a:pPr eaLnBrk="1" hangingPunct="1"/>
              <a:t>6</a:t>
            </a:fld>
            <a:endParaRPr lang="en-US"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E978161A-EDE5-41C8-BD18-B2C882FBA294}"/>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a:extLst>
              <a:ext uri="{FF2B5EF4-FFF2-40B4-BE49-F238E27FC236}">
                <a16:creationId xmlns:a16="http://schemas.microsoft.com/office/drawing/2014/main" id="{1D45E7A9-28A1-48F7-AEA3-5C1EBC1F666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23453CED-7122-4C21-875A-010C2C50FA88}"/>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0C16859-BA3A-42EE-BF33-D55D6B60574F}" type="slidenum">
              <a:rPr lang="en-US" altLang="en-US">
                <a:latin typeface="Calibri" panose="020F0502020204030204" pitchFamily="34" charset="0"/>
              </a:rPr>
              <a:pPr eaLnBrk="1" hangingPunct="1"/>
              <a:t>7</a:t>
            </a:fld>
            <a:endParaRPr lang="en-US"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55662B06-7782-4CA1-AEFC-88391065593A}"/>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a:extLst>
              <a:ext uri="{FF2B5EF4-FFF2-40B4-BE49-F238E27FC236}">
                <a16:creationId xmlns:a16="http://schemas.microsoft.com/office/drawing/2014/main" id="{E7C3EC62-F6FB-4026-8BB8-924B29204A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7DE66A0F-61F7-42D7-BE81-533417A56435}"/>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176CA36-85EA-4B19-909A-BA2E2CD1387C}" type="slidenum">
              <a:rPr lang="en-US" altLang="en-US">
                <a:latin typeface="Calibri" panose="020F0502020204030204" pitchFamily="34" charset="0"/>
              </a:rPr>
              <a:pPr eaLnBrk="1" hangingPunct="1"/>
              <a:t>8</a:t>
            </a:fld>
            <a:endParaRPr lang="en-US"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3097D264-4CE4-4B89-A0B1-74DDB74B4541}"/>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a:extLst>
              <a:ext uri="{FF2B5EF4-FFF2-40B4-BE49-F238E27FC236}">
                <a16:creationId xmlns:a16="http://schemas.microsoft.com/office/drawing/2014/main" id="{9267CBC6-1986-4E3E-9212-24A6A5A4FB9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EBCF8122-E128-423D-8756-FADE2BAD2C61}"/>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EC9888D-E65D-4BBF-82FA-44CCC80436E8}" type="slidenum">
              <a:rPr lang="en-US" altLang="en-US">
                <a:latin typeface="Calibri" panose="020F0502020204030204" pitchFamily="34" charset="0"/>
              </a:rPr>
              <a:pPr eaLnBrk="1" hangingPunct="1"/>
              <a:t>9</a:t>
            </a:fld>
            <a:endParaRPr lang="en-US"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E00ADCEC-B6EE-4361-A3EC-623CFA7807C2}"/>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a:extLst>
              <a:ext uri="{FF2B5EF4-FFF2-40B4-BE49-F238E27FC236}">
                <a16:creationId xmlns:a16="http://schemas.microsoft.com/office/drawing/2014/main" id="{19ED6ACA-1FDD-43DA-984B-35BFAA7E75B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B0A5687B-9C11-4971-8DAF-2EB02F27F93B}"/>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043567A-6555-47AC-9540-2FD0E881A7BA}" type="slidenum">
              <a:rPr lang="en-US" altLang="en-US">
                <a:latin typeface="Calibri" panose="020F0502020204030204" pitchFamily="34" charset="0"/>
              </a:rPr>
              <a:pPr eaLnBrk="1" hangingPunct="1"/>
              <a:t>10</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2343150"/>
            <a:ext cx="6172200" cy="142077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3752492"/>
            <a:ext cx="6172200" cy="10287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8050371" y="832948"/>
            <a:ext cx="1714500" cy="381000"/>
          </a:xfrm>
        </p:spPr>
        <p:txBody>
          <a:bodyPr/>
          <a:lstStyle/>
          <a:p>
            <a:fld id="{E6F9B8CD-342D-4579-98EC-A8FD6B7370E1}" type="datetimeFigureOut">
              <a:rPr lang="en-US" smtClean="0"/>
              <a:pPr/>
              <a:t>4/20/2022</a:t>
            </a:fld>
            <a:endParaRPr lang="en-US" dirty="0"/>
          </a:p>
        </p:txBody>
      </p:sp>
      <p:sp>
        <p:nvSpPr>
          <p:cNvPr id="17" name="Footer Placeholder 16"/>
          <p:cNvSpPr>
            <a:spLocks noGrp="1"/>
          </p:cNvSpPr>
          <p:nvPr>
            <p:ph type="ftr" sz="quarter" idx="11"/>
          </p:nvPr>
        </p:nvSpPr>
        <p:spPr bwMode="auto">
          <a:xfrm rot="5400000">
            <a:off x="7534469" y="3088246"/>
            <a:ext cx="2743200" cy="384048"/>
          </a:xfrm>
        </p:spPr>
        <p:txBody>
          <a:bodyPr/>
          <a:lstStyle/>
          <a:p>
            <a:endParaRPr kumimoji="0" lang="en-US" dirty="0"/>
          </a:p>
        </p:txBody>
      </p:sp>
      <p:sp>
        <p:nvSpPr>
          <p:cNvPr id="10" name="Rectangle 9"/>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2571750"/>
            <a:ext cx="1295400" cy="97155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4341114"/>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3371850"/>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3696527"/>
            <a:ext cx="609600" cy="388143"/>
          </a:xfrm>
        </p:spPr>
        <p:txBody>
          <a:bodyPr/>
          <a:lstStyle/>
          <a:p>
            <a:fld id="{2BBB5E19-F10A-4C2F-BF6F-11C513378A2E}"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4/20/2022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1676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4/20/2022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815525" y="1991825"/>
            <a:ext cx="5585400" cy="1159800"/>
          </a:xfrm>
          <a:prstGeom prst="rect">
            <a:avLst/>
          </a:prstGeom>
        </p:spPr>
        <p:txBody>
          <a:bodyPr wrap="square" lIns="91425" tIns="91425" rIns="91425" bIns="91425" anchor="ctr" anchorCtr="0"/>
          <a:lstStyle>
            <a:lvl1pPr lvl="0">
              <a:spcBef>
                <a:spcPts val="0"/>
              </a:spcBef>
              <a:buSzPct val="100000"/>
              <a:defRPr sz="6000" b="0"/>
            </a:lvl1pPr>
            <a:lvl2pPr lvl="1">
              <a:spcBef>
                <a:spcPts val="0"/>
              </a:spcBef>
              <a:buSzPct val="100000"/>
              <a:defRPr sz="6000" b="0"/>
            </a:lvl2pPr>
            <a:lvl3pPr lvl="2">
              <a:spcBef>
                <a:spcPts val="0"/>
              </a:spcBef>
              <a:buSzPct val="100000"/>
              <a:defRPr sz="6000" b="0"/>
            </a:lvl3pPr>
            <a:lvl4pPr lvl="3">
              <a:spcBef>
                <a:spcPts val="0"/>
              </a:spcBef>
              <a:buSzPct val="100000"/>
              <a:defRPr sz="6000" b="0"/>
            </a:lvl4pPr>
            <a:lvl5pPr lvl="4">
              <a:spcBef>
                <a:spcPts val="0"/>
              </a:spcBef>
              <a:buSzPct val="100000"/>
              <a:defRPr sz="6000" b="0"/>
            </a:lvl5pPr>
            <a:lvl6pPr lvl="5">
              <a:spcBef>
                <a:spcPts val="0"/>
              </a:spcBef>
              <a:buSzPct val="100000"/>
              <a:defRPr sz="6000" b="0"/>
            </a:lvl6pPr>
            <a:lvl7pPr lvl="6">
              <a:spcBef>
                <a:spcPts val="0"/>
              </a:spcBef>
              <a:buSzPct val="100000"/>
              <a:defRPr sz="6000" b="0"/>
            </a:lvl7pPr>
            <a:lvl8pPr lvl="7">
              <a:spcBef>
                <a:spcPts val="0"/>
              </a:spcBef>
              <a:buSzPct val="100000"/>
              <a:defRPr sz="6000" b="0"/>
            </a:lvl8pPr>
            <a:lvl9pPr lvl="8">
              <a:spcBef>
                <a:spcPts val="0"/>
              </a:spcBef>
              <a:buSzPct val="100000"/>
              <a:defRPr sz="6000" b="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049500" y="796175"/>
            <a:ext cx="7020900" cy="7503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1049500" y="1437426"/>
            <a:ext cx="7020900" cy="27069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200150"/>
            <a:ext cx="7467600" cy="365531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4/20/2022</a:t>
            </a:fld>
            <a:endParaRPr lang="en-US"/>
          </a:p>
        </p:txBody>
      </p:sp>
      <p:sp>
        <p:nvSpPr>
          <p:cNvPr id="9" name="Slide Number Placeholder 8"/>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171700"/>
            <a:ext cx="6172200" cy="1540193"/>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3757613"/>
            <a:ext cx="6172200" cy="10287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8049006" y="830199"/>
            <a:ext cx="1714500" cy="381000"/>
          </a:xfrm>
        </p:spPr>
        <p:txBody>
          <a:bodyPr/>
          <a:lstStyle/>
          <a:p>
            <a:fld id="{E6F9B8CD-342D-4579-98EC-A8FD6B7370E1}" type="datetimeFigureOut">
              <a:rPr lang="en-US" smtClean="0"/>
              <a:pPr/>
              <a:t>4/20/2022</a:t>
            </a:fld>
            <a:endParaRPr lang="en-US"/>
          </a:p>
        </p:txBody>
      </p:sp>
      <p:sp>
        <p:nvSpPr>
          <p:cNvPr id="5" name="Footer Placeholder 4"/>
          <p:cNvSpPr>
            <a:spLocks noGrp="1"/>
          </p:cNvSpPr>
          <p:nvPr>
            <p:ph type="ftr" sz="quarter" idx="11"/>
          </p:nvPr>
        </p:nvSpPr>
        <p:spPr bwMode="auto">
          <a:xfrm rot="5400000">
            <a:off x="7534656" y="3086100"/>
            <a:ext cx="2743200" cy="384048"/>
          </a:xfrm>
        </p:spPr>
        <p:txBody>
          <a:bodyPr/>
          <a:lstStyle/>
          <a:p>
            <a:endParaRPr kumimoji="0" lang="en-US"/>
          </a:p>
        </p:txBody>
      </p:sp>
      <p:sp>
        <p:nvSpPr>
          <p:cNvPr id="9" name="Rectangle 8"/>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2571750"/>
            <a:ext cx="1295400" cy="97155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4343400"/>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3359916"/>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3696527"/>
            <a:ext cx="609600" cy="388143"/>
          </a:xfrm>
        </p:spPr>
        <p:txBody>
          <a:bodyPr/>
          <a:lstStyle/>
          <a:p>
            <a:fld id="{2BBB5E19-F10A-4C2F-BF6F-11C513378A2E}"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E6F9B8CD-342D-4579-98EC-A8FD6B7370E1}" type="datetimeFigureOut">
              <a:rPr lang="en-US" smtClean="0"/>
              <a:pPr/>
              <a:t>4/20/2022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9" name="Content Placeholder 8"/>
          <p:cNvSpPr>
            <a:spLocks noGrp="1"/>
          </p:cNvSpPr>
          <p:nvPr>
            <p:ph sz="quarter" idx="1"/>
          </p:nvPr>
        </p:nvSpPr>
        <p:spPr>
          <a:xfrm>
            <a:off x="457200" y="1200150"/>
            <a:ext cx="36576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200150"/>
            <a:ext cx="36576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7543800" cy="85725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E6F9B8CD-342D-4579-98EC-A8FD6B7370E1}" type="datetimeFigureOut">
              <a:rPr lang="en-US" smtClean="0"/>
              <a:pPr/>
              <a:t>4/20/2022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11" name="Content Placeholder 10"/>
          <p:cNvSpPr>
            <a:spLocks noGrp="1"/>
          </p:cNvSpPr>
          <p:nvPr>
            <p:ph sz="quarter" idx="2"/>
          </p:nvPr>
        </p:nvSpPr>
        <p:spPr>
          <a:xfrm>
            <a:off x="457200" y="1771650"/>
            <a:ext cx="3657600" cy="29146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1771650"/>
            <a:ext cx="3657600" cy="29146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4/20/2022</a:t>
            </a:fld>
            <a:endParaRPr lang="en-US"/>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9B8CD-342D-4579-98EC-A8FD6B7370E1}" type="datetimeFigureOut">
              <a:rPr lang="en-US" smtClean="0"/>
              <a:pPr/>
              <a:t>4/20/2022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4160520" y="2343150"/>
            <a:ext cx="473202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05740"/>
            <a:ext cx="1527048" cy="373761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05740"/>
            <a:ext cx="5638800" cy="4745736"/>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4/20/2022</a:t>
            </a:fld>
            <a:endParaRPr lang="en-US" dirty="0"/>
          </a:p>
        </p:txBody>
      </p:sp>
      <p:sp>
        <p:nvSpPr>
          <p:cNvPr id="22" name="Slide Number Placeholder 21"/>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4138803" y="2343150"/>
            <a:ext cx="473202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51435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198596"/>
            <a:ext cx="1524000" cy="3717036"/>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51435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51435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4/20/2022</a:t>
            </a:fld>
            <a:endParaRPr lang="en-US"/>
          </a:p>
        </p:txBody>
      </p:sp>
      <p:sp>
        <p:nvSpPr>
          <p:cNvPr id="18" name="Slide Number Placeholder 17"/>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05979"/>
            <a:ext cx="7467600" cy="85725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200150"/>
            <a:ext cx="7467600" cy="3655314"/>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840980" y="763382"/>
            <a:ext cx="150876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E6F9B8CD-342D-4579-98EC-A8FD6B7370E1}" type="datetimeFigureOut">
              <a:rPr lang="en-US" smtClean="0"/>
              <a:pPr algn="r" eaLnBrk="1" latinLnBrk="0" hangingPunct="1"/>
              <a:t>4/20/2022</a:t>
            </a:fld>
            <a:endParaRPr lang="en-US" dirty="0">
              <a:solidFill>
                <a:schemeClr val="tx2"/>
              </a:solidFill>
            </a:endParaRPr>
          </a:p>
        </p:txBody>
      </p:sp>
      <p:sp>
        <p:nvSpPr>
          <p:cNvPr id="3" name="Footer Placeholder 2"/>
          <p:cNvSpPr>
            <a:spLocks noGrp="1"/>
          </p:cNvSpPr>
          <p:nvPr>
            <p:ph type="ftr" sz="quarter" idx="3"/>
          </p:nvPr>
        </p:nvSpPr>
        <p:spPr>
          <a:xfrm rot="5400000">
            <a:off x="7390236" y="2757210"/>
            <a:ext cx="24003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76200"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4300538"/>
            <a:ext cx="609600" cy="390906"/>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5" r:id="rId13"/>
  </p:sldLayoutIdLst>
  <p:transition>
    <p:fade/>
  </p:transition>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ctrTitle"/>
          </p:nvPr>
        </p:nvSpPr>
        <p:spPr>
          <a:xfrm>
            <a:off x="762000" y="1991825"/>
            <a:ext cx="7238999" cy="1159800"/>
          </a:xfrm>
          <a:prstGeom prst="rect">
            <a:avLst/>
          </a:prstGeom>
        </p:spPr>
        <p:txBody>
          <a:bodyPr wrap="square" lIns="91425" tIns="91425" rIns="91425" bIns="91425" anchor="ctr" anchorCtr="0">
            <a:noAutofit/>
          </a:bodyPr>
          <a:lstStyle/>
          <a:p>
            <a:pPr lvl="0">
              <a:spcBef>
                <a:spcPts val="0"/>
              </a:spcBef>
              <a:buNone/>
            </a:pPr>
            <a:r>
              <a:rPr lang="en" dirty="0"/>
              <a:t>Database Management                         System</a:t>
            </a:r>
            <a:endParaRPr lang="en"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E66E424E-D53F-465E-9A0B-3467A7916D7D}"/>
              </a:ext>
            </a:extLst>
          </p:cNvPr>
          <p:cNvSpPr>
            <a:spLocks noGrp="1"/>
          </p:cNvSpPr>
          <p:nvPr>
            <p:ph type="title"/>
          </p:nvPr>
        </p:nvSpPr>
        <p:spPr>
          <a:xfrm>
            <a:off x="304800" y="133350"/>
            <a:ext cx="6650831" cy="500063"/>
          </a:xfrm>
        </p:spPr>
        <p:txBody>
          <a:bodyPr/>
          <a:lstStyle/>
          <a:p>
            <a:pPr lvl="1">
              <a:defRPr/>
            </a:pPr>
            <a:r>
              <a:rPr lang="en-US" sz="2100" b="1" kern="1200" cap="small" dirty="0">
                <a:solidFill>
                  <a:schemeClr val="tx2"/>
                </a:solidFill>
                <a:latin typeface="Comic Sans MS" panose="030F0702030302020204" pitchFamily="66" charset="0"/>
                <a:ea typeface="+mj-ea"/>
                <a:cs typeface="+mj-cs"/>
              </a:rPr>
              <a:t>View</a:t>
            </a:r>
            <a:r>
              <a:rPr lang="en-US" b="1" kern="1200" dirty="0">
                <a:latin typeface="Comic Sans MS" pitchFamily="66" charset="0"/>
                <a:ea typeface="+mj-ea"/>
                <a:cs typeface="+mj-cs"/>
              </a:rPr>
              <a:t> </a:t>
            </a:r>
            <a:r>
              <a:rPr lang="en-US" sz="2100" b="1" kern="1200" cap="small" dirty="0">
                <a:solidFill>
                  <a:schemeClr val="tx2"/>
                </a:solidFill>
                <a:latin typeface="Comic Sans MS" panose="030F0702030302020204" pitchFamily="66" charset="0"/>
                <a:ea typeface="+mj-ea"/>
                <a:cs typeface="+mj-cs"/>
              </a:rPr>
              <a:t>equivalence</a:t>
            </a:r>
          </a:p>
        </p:txBody>
      </p:sp>
      <p:sp>
        <p:nvSpPr>
          <p:cNvPr id="50179" name="Content Placeholder 2">
            <a:extLst>
              <a:ext uri="{FF2B5EF4-FFF2-40B4-BE49-F238E27FC236}">
                <a16:creationId xmlns:a16="http://schemas.microsoft.com/office/drawing/2014/main" id="{83B609C6-7661-4909-9F49-5CE369C009CE}"/>
              </a:ext>
            </a:extLst>
          </p:cNvPr>
          <p:cNvSpPr>
            <a:spLocks noGrp="1"/>
          </p:cNvSpPr>
          <p:nvPr>
            <p:ph idx="1"/>
          </p:nvPr>
        </p:nvSpPr>
        <p:spPr>
          <a:xfrm>
            <a:off x="691753" y="928092"/>
            <a:ext cx="7760494" cy="3287316"/>
          </a:xfrm>
        </p:spPr>
        <p:txBody>
          <a:bodyPr>
            <a:normAutofit fontScale="92500" lnSpcReduction="10000"/>
          </a:bodyPr>
          <a:lstStyle/>
          <a:p>
            <a:pPr marL="9525" algn="just"/>
            <a:r>
              <a:rPr lang="en-US" altLang="en-US" sz="1800" dirty="0">
                <a:latin typeface="Times New Roman" panose="02020603050405020304" pitchFamily="18" charset="0"/>
                <a:cs typeface="Times New Roman" panose="02020603050405020304" pitchFamily="18" charset="0"/>
              </a:rPr>
              <a:t>Two schedules are said to be view equivalence if and only if:</a:t>
            </a:r>
          </a:p>
          <a:p>
            <a:pPr marL="9525" lvl="1" algn="just">
              <a:spcBef>
                <a:spcPts val="600"/>
              </a:spcBef>
              <a:buSzPct val="70000"/>
              <a:buFont typeface="Wingdings"/>
              <a:buChar char=""/>
            </a:pPr>
            <a:r>
              <a:rPr lang="en-US" altLang="en-US" sz="15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Initial Read</a:t>
            </a:r>
          </a:p>
          <a:p>
            <a:pPr marL="712470" lvl="2" indent="-285750" algn="jus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An initial read of both schedules must be the same. Suppose two schedule S1 and S2. In schedule S1, if a transaction T1 is reading the data item A, then in S2, transaction T1 should also read A.</a:t>
            </a:r>
          </a:p>
          <a:p>
            <a:pPr marL="9525" lvl="1" algn="just">
              <a:spcBef>
                <a:spcPts val="600"/>
              </a:spcBef>
              <a:buSzPct val="70000"/>
              <a:buFont typeface="Wingdings"/>
              <a:buChar char=""/>
            </a:pPr>
            <a:r>
              <a:rPr lang="en-US" altLang="en-US" sz="1800" dirty="0">
                <a:latin typeface="Times New Roman" panose="02020603050405020304" pitchFamily="18" charset="0"/>
                <a:cs typeface="Times New Roman" panose="02020603050405020304" pitchFamily="18" charset="0"/>
              </a:rPr>
              <a:t>Updated Read/Producer - consumer pair (WR)</a:t>
            </a:r>
          </a:p>
          <a:p>
            <a:pPr marL="712470" lvl="2" indent="-285750" algn="jus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In schedule S1, if </a:t>
            </a:r>
            <a:r>
              <a:rPr lang="en-US" altLang="en-US" dirty="0" err="1">
                <a:latin typeface="Times New Roman" panose="02020603050405020304" pitchFamily="18" charset="0"/>
                <a:cs typeface="Times New Roman" panose="02020603050405020304" pitchFamily="18" charset="0"/>
              </a:rPr>
              <a:t>Ti</a:t>
            </a:r>
            <a:r>
              <a:rPr lang="en-US" altLang="en-US" dirty="0">
                <a:latin typeface="Times New Roman" panose="02020603050405020304" pitchFamily="18" charset="0"/>
                <a:cs typeface="Times New Roman" panose="02020603050405020304" pitchFamily="18" charset="0"/>
              </a:rPr>
              <a:t> is reading A which is updated by </a:t>
            </a:r>
            <a:r>
              <a:rPr lang="en-US" altLang="en-US" dirty="0" err="1">
                <a:latin typeface="Times New Roman" panose="02020603050405020304" pitchFamily="18" charset="0"/>
                <a:cs typeface="Times New Roman" panose="02020603050405020304" pitchFamily="18" charset="0"/>
              </a:rPr>
              <a:t>Tj</a:t>
            </a:r>
            <a:r>
              <a:rPr lang="en-US" altLang="en-US" dirty="0">
                <a:latin typeface="Times New Roman" panose="02020603050405020304" pitchFamily="18" charset="0"/>
                <a:cs typeface="Times New Roman" panose="02020603050405020304" pitchFamily="18" charset="0"/>
              </a:rPr>
              <a:t> then in S2 also, </a:t>
            </a:r>
            <a:r>
              <a:rPr lang="en-US" altLang="en-US" dirty="0" err="1">
                <a:latin typeface="Times New Roman" panose="02020603050405020304" pitchFamily="18" charset="0"/>
                <a:cs typeface="Times New Roman" panose="02020603050405020304" pitchFamily="18" charset="0"/>
              </a:rPr>
              <a:t>Ti</a:t>
            </a:r>
            <a:r>
              <a:rPr lang="en-US" altLang="en-US" dirty="0">
                <a:latin typeface="Times New Roman" panose="02020603050405020304" pitchFamily="18" charset="0"/>
                <a:cs typeface="Times New Roman" panose="02020603050405020304" pitchFamily="18" charset="0"/>
              </a:rPr>
              <a:t> should read A which is updated by </a:t>
            </a:r>
            <a:r>
              <a:rPr lang="en-US" altLang="en-US" dirty="0" err="1">
                <a:latin typeface="Times New Roman" panose="02020603050405020304" pitchFamily="18" charset="0"/>
                <a:cs typeface="Times New Roman" panose="02020603050405020304" pitchFamily="18" charset="0"/>
              </a:rPr>
              <a:t>Tj</a:t>
            </a:r>
            <a:r>
              <a:rPr lang="en-US" altLang="en-US" dirty="0">
                <a:latin typeface="Times New Roman" panose="02020603050405020304" pitchFamily="18" charset="0"/>
                <a:cs typeface="Times New Roman" panose="02020603050405020304" pitchFamily="18" charset="0"/>
              </a:rPr>
              <a:t>.</a:t>
            </a:r>
          </a:p>
          <a:p>
            <a:pPr marL="9525" lvl="1" algn="just">
              <a:spcBef>
                <a:spcPts val="600"/>
              </a:spcBef>
              <a:buSzPct val="70000"/>
              <a:buFont typeface="Wingdings"/>
              <a:buChar char=""/>
            </a:pPr>
            <a:r>
              <a:rPr lang="en-US" altLang="en-US" sz="1800" dirty="0">
                <a:latin typeface="Times New Roman" panose="02020603050405020304" pitchFamily="18" charset="0"/>
                <a:cs typeface="Times New Roman" panose="02020603050405020304" pitchFamily="18" charset="0"/>
              </a:rPr>
              <a:t>Final Write</a:t>
            </a:r>
          </a:p>
          <a:p>
            <a:pPr marL="712470" lvl="2" indent="-285750" algn="jus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A final write must be the same between both the schedules. In schedule S1, if a transaction T1 updates A at last then in S2, final write operation should also be done by T1.</a:t>
            </a:r>
          </a:p>
          <a:p>
            <a:pPr marL="309563" lvl="1" algn="just"/>
            <a:endParaRPr lang="en-US" altLang="en-US" sz="1500" dirty="0"/>
          </a:p>
          <a:p>
            <a:pPr marL="9525" algn="just">
              <a:buNone/>
            </a:pPr>
            <a:endParaRPr lang="en-US" altLang="en-US" b="1" i="1" dirty="0">
              <a:latin typeface="Times New Roman" panose="02020603050405020304" pitchFamily="18" charset="0"/>
              <a:cs typeface="Times New Roman" panose="02020603050405020304" pitchFamily="18" charset="0"/>
            </a:endParaRPr>
          </a:p>
          <a:p>
            <a:pPr marL="9525" algn="just">
              <a:buNone/>
            </a:pPr>
            <a:endParaRPr lang="en-US" altLang="en-US" dirty="0">
              <a:latin typeface="Times New Roman" panose="02020603050405020304" pitchFamily="18" charset="0"/>
              <a:cs typeface="Times New Roman" panose="02020603050405020304" pitchFamily="18" charset="0"/>
            </a:endParaRPr>
          </a:p>
          <a:p>
            <a:pPr marL="609600" lvl="2" algn="just">
              <a:buNone/>
            </a:pPr>
            <a:endParaRPr lang="en-US" altLang="en-US"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b="1" dirty="0"/>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p:txBody>
      </p:sp>
    </p:spTree>
  </p:cSld>
  <p:clrMapOvr>
    <a:masterClrMapping/>
  </p:clrMapOvr>
  <p:transition spd="slow" advClick="0" advTm="2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DA78DB18-1512-4C14-AD25-D92DCC345B19}"/>
              </a:ext>
            </a:extLst>
          </p:cNvPr>
          <p:cNvSpPr>
            <a:spLocks noGrp="1"/>
          </p:cNvSpPr>
          <p:nvPr>
            <p:ph type="title"/>
          </p:nvPr>
        </p:nvSpPr>
        <p:spPr>
          <a:xfrm>
            <a:off x="1263254" y="425053"/>
            <a:ext cx="6650831" cy="500063"/>
          </a:xfrm>
        </p:spPr>
        <p:txBody>
          <a:bodyPr/>
          <a:lstStyle/>
          <a:p>
            <a:pPr lvl="1">
              <a:defRPr/>
            </a:pPr>
            <a:r>
              <a:rPr lang="en-US" sz="2100" b="1" kern="1200" cap="small" dirty="0">
                <a:solidFill>
                  <a:schemeClr val="tx2"/>
                </a:solidFill>
                <a:latin typeface="Comic Sans MS" panose="030F0702030302020204" pitchFamily="66" charset="0"/>
                <a:ea typeface="+mj-ea"/>
                <a:cs typeface="+mj-cs"/>
              </a:rPr>
              <a:t>Continue…</a:t>
            </a:r>
            <a:endParaRPr lang="en-US" b="1" kern="1200" dirty="0">
              <a:latin typeface="Comic Sans MS" pitchFamily="66" charset="0"/>
              <a:ea typeface="+mj-ea"/>
              <a:cs typeface="+mj-cs"/>
            </a:endParaRPr>
          </a:p>
        </p:txBody>
      </p:sp>
      <p:sp>
        <p:nvSpPr>
          <p:cNvPr id="51203" name="Content Placeholder 2">
            <a:extLst>
              <a:ext uri="{FF2B5EF4-FFF2-40B4-BE49-F238E27FC236}">
                <a16:creationId xmlns:a16="http://schemas.microsoft.com/office/drawing/2014/main" id="{8F61F9E3-C8F6-46DB-921A-842315CF5A18}"/>
              </a:ext>
            </a:extLst>
          </p:cNvPr>
          <p:cNvSpPr>
            <a:spLocks noGrp="1"/>
          </p:cNvSpPr>
          <p:nvPr>
            <p:ph idx="1"/>
          </p:nvPr>
        </p:nvSpPr>
        <p:spPr>
          <a:xfrm>
            <a:off x="1231106" y="892969"/>
            <a:ext cx="7434263" cy="358379"/>
          </a:xfrm>
        </p:spPr>
        <p:txBody>
          <a:bodyPr/>
          <a:lstStyle/>
          <a:p>
            <a:pPr marL="9525" algn="just"/>
            <a:r>
              <a:rPr lang="en-US" altLang="en-US" sz="1500">
                <a:solidFill>
                  <a:srgbClr val="333333"/>
                </a:solidFill>
                <a:latin typeface="Times New Roman" panose="02020603050405020304" pitchFamily="18" charset="0"/>
                <a:cs typeface="Times New Roman" panose="02020603050405020304" pitchFamily="18" charset="0"/>
              </a:rPr>
              <a:t>Check whether the following two schedules S1 and S2 are view equivalent or not.</a:t>
            </a:r>
            <a:endParaRPr lang="en-US" altLang="en-US" sz="1500">
              <a:latin typeface="Times New Roman" panose="02020603050405020304" pitchFamily="18" charset="0"/>
              <a:cs typeface="Times New Roman" panose="02020603050405020304" pitchFamily="18" charset="0"/>
            </a:endParaRPr>
          </a:p>
          <a:p>
            <a:pPr marL="9525">
              <a:buNone/>
            </a:pPr>
            <a:endParaRPr lang="en-US" altLang="en-US" sz="1500">
              <a:latin typeface="Times New Roman" panose="02020603050405020304" pitchFamily="18" charset="0"/>
              <a:cs typeface="Times New Roman" panose="02020603050405020304" pitchFamily="18" charset="0"/>
            </a:endParaRPr>
          </a:p>
          <a:p>
            <a:pPr marL="9525">
              <a:buNone/>
            </a:pPr>
            <a:endParaRPr lang="en-US" altLang="en-US" sz="1500">
              <a:latin typeface="Times New Roman" panose="02020603050405020304" pitchFamily="18" charset="0"/>
              <a:cs typeface="Times New Roman" panose="02020603050405020304" pitchFamily="18" charset="0"/>
            </a:endParaRPr>
          </a:p>
          <a:p>
            <a:pPr marL="9525">
              <a:buNone/>
            </a:pPr>
            <a:endParaRPr lang="en-US" altLang="en-US" sz="1500"/>
          </a:p>
          <a:p>
            <a:pPr marL="9525">
              <a:buNone/>
            </a:pPr>
            <a:endParaRPr lang="en-US" altLang="en-US" sz="1500">
              <a:latin typeface="Times New Roman" panose="02020603050405020304" pitchFamily="18" charset="0"/>
              <a:cs typeface="Times New Roman" panose="02020603050405020304" pitchFamily="18" charset="0"/>
            </a:endParaRPr>
          </a:p>
          <a:p>
            <a:pPr marL="9525">
              <a:buNone/>
            </a:pPr>
            <a:endParaRPr lang="en-US" altLang="en-US" sz="1500">
              <a:latin typeface="Times New Roman" panose="02020603050405020304" pitchFamily="18" charset="0"/>
              <a:cs typeface="Times New Roman" panose="02020603050405020304" pitchFamily="18" charset="0"/>
            </a:endParaRPr>
          </a:p>
          <a:p>
            <a:pPr marL="9525"/>
            <a:endParaRPr lang="en-US" altLang="en-US" sz="1500">
              <a:latin typeface="Times New Roman" panose="02020603050405020304" pitchFamily="18" charset="0"/>
              <a:cs typeface="Times New Roman" panose="02020603050405020304" pitchFamily="18" charset="0"/>
            </a:endParaRPr>
          </a:p>
          <a:p>
            <a:pPr marL="9525">
              <a:buNone/>
            </a:pPr>
            <a:endParaRPr lang="en-US" altLang="en-US" sz="1500">
              <a:latin typeface="Times New Roman" panose="02020603050405020304" pitchFamily="18" charset="0"/>
              <a:cs typeface="Times New Roman" panose="02020603050405020304" pitchFamily="18" charset="0"/>
            </a:endParaRPr>
          </a:p>
          <a:p>
            <a:pPr marL="9525">
              <a:buNone/>
            </a:pPr>
            <a:endParaRPr lang="en-US" altLang="en-US" sz="1500">
              <a:latin typeface="Times New Roman" panose="02020603050405020304" pitchFamily="18" charset="0"/>
              <a:cs typeface="Times New Roman" panose="02020603050405020304" pitchFamily="18" charset="0"/>
            </a:endParaRPr>
          </a:p>
          <a:p>
            <a:pPr marL="9525">
              <a:buNone/>
            </a:pPr>
            <a:endParaRPr lang="en-US" altLang="en-US" sz="1500" b="1"/>
          </a:p>
          <a:p>
            <a:pPr marL="9525">
              <a:buNone/>
            </a:pPr>
            <a:endParaRPr lang="en-US" altLang="en-US" sz="1500">
              <a:latin typeface="Times New Roman" panose="02020603050405020304" pitchFamily="18" charset="0"/>
              <a:cs typeface="Times New Roman" panose="02020603050405020304" pitchFamily="18" charset="0"/>
            </a:endParaRPr>
          </a:p>
          <a:p>
            <a:pPr marL="9525">
              <a:buNone/>
            </a:pPr>
            <a:endParaRPr lang="en-US" altLang="en-US" sz="1500">
              <a:latin typeface="Times New Roman" panose="02020603050405020304" pitchFamily="18" charset="0"/>
              <a:cs typeface="Times New Roman" panose="02020603050405020304" pitchFamily="18" charset="0"/>
            </a:endParaRPr>
          </a:p>
          <a:p>
            <a:pPr marL="9525">
              <a:buNone/>
            </a:pPr>
            <a:endParaRPr lang="en-US" altLang="en-US" sz="1500">
              <a:latin typeface="Times New Roman" panose="02020603050405020304" pitchFamily="18" charset="0"/>
              <a:cs typeface="Times New Roman" panose="02020603050405020304" pitchFamily="18" charset="0"/>
            </a:endParaRPr>
          </a:p>
          <a:p>
            <a:pPr marL="9525">
              <a:buNone/>
            </a:pPr>
            <a:endParaRPr lang="en-US" altLang="en-US" sz="150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C94BF5CF-6C7C-402B-9127-4FC98EEA604B}"/>
              </a:ext>
            </a:extLst>
          </p:cNvPr>
          <p:cNvGraphicFramePr>
            <a:graphicFrameLocks noGrp="1"/>
          </p:cNvGraphicFramePr>
          <p:nvPr>
            <p:extLst>
              <p:ext uri="{D42A27DB-BD31-4B8C-83A1-F6EECF244321}">
                <p14:modId xmlns:p14="http://schemas.microsoft.com/office/powerpoint/2010/main" val="1218900870"/>
              </p:ext>
            </p:extLst>
          </p:nvPr>
        </p:nvGraphicFramePr>
        <p:xfrm>
          <a:off x="6336741" y="1223071"/>
          <a:ext cx="1168004" cy="3541617"/>
        </p:xfrm>
        <a:graphic>
          <a:graphicData uri="http://schemas.openxmlformats.org/drawingml/2006/table">
            <a:tbl>
              <a:tblPr/>
              <a:tblGrid>
                <a:gridCol w="558225">
                  <a:extLst>
                    <a:ext uri="{9D8B030D-6E8A-4147-A177-3AD203B41FA5}">
                      <a16:colId xmlns:a16="http://schemas.microsoft.com/office/drawing/2014/main" val="20000"/>
                    </a:ext>
                  </a:extLst>
                </a:gridCol>
                <a:gridCol w="609779">
                  <a:extLst>
                    <a:ext uri="{9D8B030D-6E8A-4147-A177-3AD203B41FA5}">
                      <a16:colId xmlns:a16="http://schemas.microsoft.com/office/drawing/2014/main" val="20001"/>
                    </a:ext>
                  </a:extLst>
                </a:gridCol>
              </a:tblGrid>
              <a:tr h="580808">
                <a:tc gridSpan="2">
                  <a:txBody>
                    <a:bodyPr/>
                    <a:lstStyle/>
                    <a:p>
                      <a:pPr marL="0" marR="0" algn="ctr">
                        <a:lnSpc>
                          <a:spcPct val="115000"/>
                        </a:lnSpc>
                        <a:spcBef>
                          <a:spcPts val="0"/>
                        </a:spcBef>
                        <a:spcAft>
                          <a:spcPts val="0"/>
                        </a:spcAft>
                      </a:pPr>
                      <a:r>
                        <a:rPr lang="en-US" sz="1500" b="1" dirty="0">
                          <a:solidFill>
                            <a:srgbClr val="00B050"/>
                          </a:solidFill>
                          <a:latin typeface="Times New Roman"/>
                          <a:ea typeface="Calibri"/>
                          <a:cs typeface="Times New Roman"/>
                        </a:rPr>
                        <a:t>S1</a:t>
                      </a:r>
                      <a:endParaRPr lang="en-US" sz="800" dirty="0">
                        <a:latin typeface="Calibri"/>
                        <a:ea typeface="Calibri"/>
                        <a:cs typeface="Times New Roman"/>
                      </a:endParaRPr>
                    </a:p>
                  </a:txBody>
                  <a:tcPr marL="51450" marR="51450" marT="0" marB="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522726">
                <a:tc>
                  <a:txBody>
                    <a:bodyPr/>
                    <a:lstStyle/>
                    <a:p>
                      <a:pPr marL="0" marR="0">
                        <a:lnSpc>
                          <a:spcPct val="115000"/>
                        </a:lnSpc>
                        <a:spcBef>
                          <a:spcPts val="0"/>
                        </a:spcBef>
                        <a:spcAft>
                          <a:spcPts val="0"/>
                        </a:spcAft>
                      </a:pPr>
                      <a:r>
                        <a:rPr lang="en-US" sz="1400" b="1">
                          <a:solidFill>
                            <a:srgbClr val="00B050"/>
                          </a:solidFill>
                          <a:latin typeface="Calibri"/>
                          <a:ea typeface="Calibri"/>
                          <a:cs typeface="Times New Roman"/>
                        </a:rPr>
                        <a:t>T1</a:t>
                      </a:r>
                      <a:endParaRPr lang="en-US" sz="800">
                        <a:latin typeface="Calibri"/>
                        <a:ea typeface="Calibri"/>
                        <a:cs typeface="Times New Roman"/>
                      </a:endParaRPr>
                    </a:p>
                  </a:txBody>
                  <a:tcPr marL="51450" marR="51450" marT="0" marB="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dirty="0">
                          <a:solidFill>
                            <a:srgbClr val="00B050"/>
                          </a:solidFill>
                          <a:latin typeface="Calibri"/>
                          <a:ea typeface="Calibri"/>
                          <a:cs typeface="Times New Roman"/>
                        </a:rPr>
                        <a:t>T2</a:t>
                      </a:r>
                      <a:endParaRPr lang="en-US" sz="800" dirty="0">
                        <a:latin typeface="Calibri"/>
                        <a:ea typeface="Calibri"/>
                        <a:cs typeface="Times New Roman"/>
                      </a:endParaRPr>
                    </a:p>
                  </a:txBody>
                  <a:tcPr marL="51450" marR="51450" marT="0" marB="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61185">
                <a:tc>
                  <a:txBody>
                    <a:bodyPr/>
                    <a:lstStyle/>
                    <a:p>
                      <a:pPr marL="0" marR="0">
                        <a:lnSpc>
                          <a:spcPct val="115000"/>
                        </a:lnSpc>
                        <a:spcBef>
                          <a:spcPts val="0"/>
                        </a:spcBef>
                        <a:spcAft>
                          <a:spcPts val="0"/>
                        </a:spcAft>
                      </a:pPr>
                      <a:r>
                        <a:rPr lang="en-US" sz="1400" b="1" dirty="0">
                          <a:solidFill>
                            <a:srgbClr val="00B050"/>
                          </a:solidFill>
                          <a:latin typeface="Times New Roman"/>
                          <a:ea typeface="Calibri"/>
                          <a:cs typeface="Times New Roman"/>
                        </a:rPr>
                        <a:t>R(A)</a:t>
                      </a:r>
                      <a:endParaRPr lang="en-US" sz="1400" b="1" dirty="0">
                        <a:latin typeface="Calibri"/>
                        <a:ea typeface="Calibri"/>
                        <a:cs typeface="Times New Roman"/>
                      </a:endParaRPr>
                    </a:p>
                    <a:p>
                      <a:pPr marL="0" marR="0">
                        <a:lnSpc>
                          <a:spcPct val="115000"/>
                        </a:lnSpc>
                        <a:spcBef>
                          <a:spcPts val="0"/>
                        </a:spcBef>
                        <a:spcAft>
                          <a:spcPts val="0"/>
                        </a:spcAft>
                      </a:pPr>
                      <a:r>
                        <a:rPr lang="en-US" sz="1400" b="1" dirty="0">
                          <a:solidFill>
                            <a:srgbClr val="00B050"/>
                          </a:solidFill>
                          <a:latin typeface="Times New Roman"/>
                          <a:ea typeface="Calibri"/>
                          <a:cs typeface="Times New Roman"/>
                        </a:rPr>
                        <a:t>W(A)</a:t>
                      </a:r>
                      <a:endParaRPr lang="en-US" sz="1400" b="1" dirty="0">
                        <a:latin typeface="Calibri"/>
                        <a:ea typeface="Calibri"/>
                        <a:cs typeface="Times New Roman"/>
                      </a:endParaRPr>
                    </a:p>
                    <a:p>
                      <a:pPr marL="0" marR="0">
                        <a:lnSpc>
                          <a:spcPct val="115000"/>
                        </a:lnSpc>
                        <a:spcBef>
                          <a:spcPts val="0"/>
                        </a:spcBef>
                        <a:spcAft>
                          <a:spcPts val="0"/>
                        </a:spcAft>
                      </a:pPr>
                      <a:endParaRPr lang="en-US" sz="1400" b="1" dirty="0">
                        <a:solidFill>
                          <a:srgbClr val="00B050"/>
                        </a:solidFill>
                        <a:latin typeface="Times New Roman"/>
                        <a:ea typeface="Calibri"/>
                        <a:cs typeface="Times New Roman"/>
                      </a:endParaRPr>
                    </a:p>
                    <a:p>
                      <a:pPr marL="0" marR="0">
                        <a:lnSpc>
                          <a:spcPct val="115000"/>
                        </a:lnSpc>
                        <a:spcBef>
                          <a:spcPts val="0"/>
                        </a:spcBef>
                        <a:spcAft>
                          <a:spcPts val="0"/>
                        </a:spcAft>
                      </a:pPr>
                      <a:endParaRPr lang="en-US" sz="1400" b="1" dirty="0">
                        <a:solidFill>
                          <a:srgbClr val="00B050"/>
                        </a:solidFill>
                        <a:latin typeface="Times New Roman"/>
                        <a:ea typeface="Calibri"/>
                        <a:cs typeface="Times New Roman"/>
                      </a:endParaRPr>
                    </a:p>
                    <a:p>
                      <a:pPr marL="0" marR="0">
                        <a:lnSpc>
                          <a:spcPct val="115000"/>
                        </a:lnSpc>
                        <a:spcBef>
                          <a:spcPts val="0"/>
                        </a:spcBef>
                        <a:spcAft>
                          <a:spcPts val="0"/>
                        </a:spcAft>
                      </a:pPr>
                      <a:endParaRPr lang="en-US" sz="1400" b="1" dirty="0">
                        <a:solidFill>
                          <a:srgbClr val="00B050"/>
                        </a:solidFill>
                        <a:latin typeface="Times New Roman"/>
                        <a:ea typeface="Calibri"/>
                        <a:cs typeface="Times New Roman"/>
                      </a:endParaRPr>
                    </a:p>
                    <a:p>
                      <a:pPr marL="0" marR="0">
                        <a:lnSpc>
                          <a:spcPct val="115000"/>
                        </a:lnSpc>
                        <a:spcBef>
                          <a:spcPts val="0"/>
                        </a:spcBef>
                        <a:spcAft>
                          <a:spcPts val="0"/>
                        </a:spcAft>
                      </a:pPr>
                      <a:r>
                        <a:rPr lang="en-US" sz="1400" b="1" dirty="0">
                          <a:solidFill>
                            <a:srgbClr val="00B050"/>
                          </a:solidFill>
                          <a:latin typeface="Times New Roman"/>
                          <a:ea typeface="Calibri"/>
                          <a:cs typeface="Times New Roman"/>
                        </a:rPr>
                        <a:t>R(B)</a:t>
                      </a:r>
                      <a:endParaRPr lang="en-US" sz="1400" b="1" dirty="0">
                        <a:latin typeface="Calibri"/>
                        <a:ea typeface="Calibri"/>
                        <a:cs typeface="Times New Roman"/>
                      </a:endParaRPr>
                    </a:p>
                    <a:p>
                      <a:pPr marL="0" marR="0">
                        <a:lnSpc>
                          <a:spcPct val="115000"/>
                        </a:lnSpc>
                        <a:spcBef>
                          <a:spcPts val="0"/>
                        </a:spcBef>
                        <a:spcAft>
                          <a:spcPts val="0"/>
                        </a:spcAft>
                      </a:pPr>
                      <a:r>
                        <a:rPr lang="en-US" sz="1400" b="1" dirty="0">
                          <a:solidFill>
                            <a:srgbClr val="00B050"/>
                          </a:solidFill>
                          <a:latin typeface="Times New Roman"/>
                          <a:ea typeface="Calibri"/>
                          <a:cs typeface="Times New Roman"/>
                        </a:rPr>
                        <a:t>W(B)</a:t>
                      </a:r>
                      <a:endParaRPr lang="en-US" sz="1400" b="1" dirty="0">
                        <a:latin typeface="Calibri"/>
                        <a:ea typeface="Calibri"/>
                        <a:cs typeface="Times New Roman"/>
                      </a:endParaRPr>
                    </a:p>
                  </a:txBody>
                  <a:tcPr marL="51450" marR="51450" marT="0" marB="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b="1" dirty="0">
                        <a:solidFill>
                          <a:srgbClr val="00B050"/>
                        </a:solidFill>
                        <a:latin typeface="Times New Roman"/>
                        <a:ea typeface="Calibri"/>
                        <a:cs typeface="Times New Roman"/>
                      </a:endParaRPr>
                    </a:p>
                    <a:p>
                      <a:pPr marL="0" marR="0">
                        <a:lnSpc>
                          <a:spcPct val="115000"/>
                        </a:lnSpc>
                        <a:spcBef>
                          <a:spcPts val="0"/>
                        </a:spcBef>
                        <a:spcAft>
                          <a:spcPts val="0"/>
                        </a:spcAft>
                      </a:pPr>
                      <a:endParaRPr lang="en-US" sz="1400" b="1" dirty="0">
                        <a:solidFill>
                          <a:srgbClr val="00B050"/>
                        </a:solidFill>
                        <a:latin typeface="Times New Roman"/>
                        <a:ea typeface="Calibri"/>
                        <a:cs typeface="Times New Roman"/>
                      </a:endParaRPr>
                    </a:p>
                    <a:p>
                      <a:pPr marL="0" marR="0">
                        <a:lnSpc>
                          <a:spcPct val="115000"/>
                        </a:lnSpc>
                        <a:spcBef>
                          <a:spcPts val="0"/>
                        </a:spcBef>
                        <a:spcAft>
                          <a:spcPts val="0"/>
                        </a:spcAft>
                      </a:pPr>
                      <a:endParaRPr lang="en-US" sz="1400" b="1" dirty="0">
                        <a:solidFill>
                          <a:srgbClr val="00B050"/>
                        </a:solidFill>
                        <a:latin typeface="Times New Roman"/>
                        <a:ea typeface="Calibri"/>
                        <a:cs typeface="Times New Roman"/>
                      </a:endParaRPr>
                    </a:p>
                    <a:p>
                      <a:pPr marL="0" marR="0">
                        <a:lnSpc>
                          <a:spcPct val="115000"/>
                        </a:lnSpc>
                        <a:spcBef>
                          <a:spcPts val="0"/>
                        </a:spcBef>
                        <a:spcAft>
                          <a:spcPts val="0"/>
                        </a:spcAft>
                      </a:pPr>
                      <a:r>
                        <a:rPr lang="en-US" sz="1400" b="1" dirty="0">
                          <a:solidFill>
                            <a:srgbClr val="00B050"/>
                          </a:solidFill>
                          <a:latin typeface="Times New Roman"/>
                          <a:ea typeface="Calibri"/>
                          <a:cs typeface="Times New Roman"/>
                        </a:rPr>
                        <a:t>R(A)</a:t>
                      </a:r>
                      <a:endParaRPr lang="en-US" sz="1400" b="1" dirty="0">
                        <a:latin typeface="Calibri"/>
                        <a:ea typeface="Calibri"/>
                        <a:cs typeface="Times New Roman"/>
                      </a:endParaRPr>
                    </a:p>
                    <a:p>
                      <a:pPr marL="0" marR="0">
                        <a:lnSpc>
                          <a:spcPct val="115000"/>
                        </a:lnSpc>
                        <a:spcBef>
                          <a:spcPts val="0"/>
                        </a:spcBef>
                        <a:spcAft>
                          <a:spcPts val="0"/>
                        </a:spcAft>
                      </a:pPr>
                      <a:r>
                        <a:rPr lang="en-US" sz="1400" b="1" dirty="0">
                          <a:solidFill>
                            <a:srgbClr val="00B050"/>
                          </a:solidFill>
                          <a:latin typeface="Times New Roman"/>
                          <a:ea typeface="Calibri"/>
                          <a:cs typeface="Times New Roman"/>
                        </a:rPr>
                        <a:t>W(A)</a:t>
                      </a:r>
                      <a:endParaRPr lang="en-US" sz="1400" b="1" dirty="0">
                        <a:latin typeface="Calibri"/>
                        <a:ea typeface="Calibri"/>
                        <a:cs typeface="Times New Roman"/>
                      </a:endParaRPr>
                    </a:p>
                    <a:p>
                      <a:pPr marL="0" marR="0">
                        <a:lnSpc>
                          <a:spcPct val="115000"/>
                        </a:lnSpc>
                        <a:spcBef>
                          <a:spcPts val="0"/>
                        </a:spcBef>
                        <a:spcAft>
                          <a:spcPts val="0"/>
                        </a:spcAft>
                      </a:pPr>
                      <a:endParaRPr lang="en-US" sz="1400" b="1" dirty="0">
                        <a:solidFill>
                          <a:srgbClr val="00B050"/>
                        </a:solidFill>
                        <a:latin typeface="Times New Roman"/>
                        <a:ea typeface="Calibri"/>
                        <a:cs typeface="Times New Roman"/>
                      </a:endParaRPr>
                    </a:p>
                    <a:p>
                      <a:pPr marL="0" marR="0">
                        <a:lnSpc>
                          <a:spcPct val="115000"/>
                        </a:lnSpc>
                        <a:spcBef>
                          <a:spcPts val="0"/>
                        </a:spcBef>
                        <a:spcAft>
                          <a:spcPts val="0"/>
                        </a:spcAft>
                      </a:pPr>
                      <a:endParaRPr lang="en-US" sz="1400" b="1" dirty="0">
                        <a:solidFill>
                          <a:srgbClr val="00B050"/>
                        </a:solidFill>
                        <a:latin typeface="Times New Roman"/>
                        <a:ea typeface="Calibri"/>
                        <a:cs typeface="Times New Roman"/>
                      </a:endParaRPr>
                    </a:p>
                    <a:p>
                      <a:pPr marL="0" marR="0">
                        <a:lnSpc>
                          <a:spcPct val="115000"/>
                        </a:lnSpc>
                        <a:spcBef>
                          <a:spcPts val="0"/>
                        </a:spcBef>
                        <a:spcAft>
                          <a:spcPts val="0"/>
                        </a:spcAft>
                      </a:pPr>
                      <a:endParaRPr lang="en-US" sz="1400" b="1" dirty="0">
                        <a:solidFill>
                          <a:srgbClr val="00B050"/>
                        </a:solidFill>
                        <a:latin typeface="Times New Roman"/>
                        <a:ea typeface="Calibri"/>
                        <a:cs typeface="Times New Roman"/>
                      </a:endParaRPr>
                    </a:p>
                    <a:p>
                      <a:pPr marL="0" marR="0">
                        <a:lnSpc>
                          <a:spcPct val="115000"/>
                        </a:lnSpc>
                        <a:spcBef>
                          <a:spcPts val="0"/>
                        </a:spcBef>
                        <a:spcAft>
                          <a:spcPts val="0"/>
                        </a:spcAft>
                      </a:pPr>
                      <a:r>
                        <a:rPr lang="en-US" sz="1400" b="1" dirty="0">
                          <a:solidFill>
                            <a:srgbClr val="00B050"/>
                          </a:solidFill>
                          <a:latin typeface="Times New Roman"/>
                          <a:ea typeface="Calibri"/>
                          <a:cs typeface="Times New Roman"/>
                        </a:rPr>
                        <a:t>R(B)</a:t>
                      </a:r>
                      <a:endParaRPr lang="en-US" sz="1400" b="1" dirty="0">
                        <a:latin typeface="Calibri"/>
                        <a:ea typeface="Calibri"/>
                        <a:cs typeface="Times New Roman"/>
                      </a:endParaRPr>
                    </a:p>
                    <a:p>
                      <a:pPr marL="0" marR="0">
                        <a:lnSpc>
                          <a:spcPct val="115000"/>
                        </a:lnSpc>
                        <a:spcBef>
                          <a:spcPts val="0"/>
                        </a:spcBef>
                        <a:spcAft>
                          <a:spcPts val="0"/>
                        </a:spcAft>
                      </a:pPr>
                      <a:r>
                        <a:rPr lang="en-US" sz="1400" b="1" dirty="0">
                          <a:solidFill>
                            <a:srgbClr val="00B050"/>
                          </a:solidFill>
                          <a:latin typeface="Times New Roman"/>
                          <a:ea typeface="Calibri"/>
                          <a:cs typeface="Times New Roman"/>
                        </a:rPr>
                        <a:t>W(B)</a:t>
                      </a:r>
                      <a:endParaRPr lang="en-US" sz="1400" b="1" dirty="0">
                        <a:latin typeface="Calibri"/>
                        <a:ea typeface="Calibri"/>
                        <a:cs typeface="Times New Roman"/>
                      </a:endParaRPr>
                    </a:p>
                  </a:txBody>
                  <a:tcPr marL="51450" marR="51450" marT="0" marB="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9" name="Table 8">
            <a:extLst>
              <a:ext uri="{FF2B5EF4-FFF2-40B4-BE49-F238E27FC236}">
                <a16:creationId xmlns:a16="http://schemas.microsoft.com/office/drawing/2014/main" id="{B130A0F5-A526-49A6-B3E9-B4D17D92915B}"/>
              </a:ext>
            </a:extLst>
          </p:cNvPr>
          <p:cNvGraphicFramePr>
            <a:graphicFrameLocks noGrp="1"/>
          </p:cNvGraphicFramePr>
          <p:nvPr>
            <p:extLst>
              <p:ext uri="{D42A27DB-BD31-4B8C-83A1-F6EECF244321}">
                <p14:modId xmlns:p14="http://schemas.microsoft.com/office/powerpoint/2010/main" val="1172543955"/>
              </p:ext>
            </p:extLst>
          </p:nvPr>
        </p:nvGraphicFramePr>
        <p:xfrm>
          <a:off x="7600119" y="1244003"/>
          <a:ext cx="1128713" cy="3445669"/>
        </p:xfrm>
        <a:graphic>
          <a:graphicData uri="http://schemas.openxmlformats.org/drawingml/2006/table">
            <a:tbl>
              <a:tblPr/>
              <a:tblGrid>
                <a:gridCol w="573976">
                  <a:extLst>
                    <a:ext uri="{9D8B030D-6E8A-4147-A177-3AD203B41FA5}">
                      <a16:colId xmlns:a16="http://schemas.microsoft.com/office/drawing/2014/main" val="20000"/>
                    </a:ext>
                  </a:extLst>
                </a:gridCol>
                <a:gridCol w="554737">
                  <a:extLst>
                    <a:ext uri="{9D8B030D-6E8A-4147-A177-3AD203B41FA5}">
                      <a16:colId xmlns:a16="http://schemas.microsoft.com/office/drawing/2014/main" val="20001"/>
                    </a:ext>
                  </a:extLst>
                </a:gridCol>
              </a:tblGrid>
              <a:tr h="615298">
                <a:tc gridSpan="2">
                  <a:txBody>
                    <a:bodyPr/>
                    <a:lstStyle/>
                    <a:p>
                      <a:pPr marL="0" marR="0" algn="ctr">
                        <a:lnSpc>
                          <a:spcPct val="115000"/>
                        </a:lnSpc>
                        <a:spcBef>
                          <a:spcPts val="0"/>
                        </a:spcBef>
                        <a:spcAft>
                          <a:spcPts val="0"/>
                        </a:spcAft>
                      </a:pPr>
                      <a:r>
                        <a:rPr lang="en-US" sz="1500" b="1" dirty="0">
                          <a:solidFill>
                            <a:srgbClr val="00B050"/>
                          </a:solidFill>
                          <a:latin typeface="Times New Roman"/>
                          <a:ea typeface="Calibri"/>
                          <a:cs typeface="Times New Roman"/>
                        </a:rPr>
                        <a:t>S2</a:t>
                      </a:r>
                      <a:endParaRPr lang="en-US" sz="800" dirty="0">
                        <a:latin typeface="Calibri"/>
                        <a:ea typeface="Calibri"/>
                        <a:cs typeface="Times New Roman"/>
                      </a:endParaRPr>
                    </a:p>
                  </a:txBody>
                  <a:tcPr marL="51395" marR="51395" marT="0" marB="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553768">
                <a:tc>
                  <a:txBody>
                    <a:bodyPr/>
                    <a:lstStyle/>
                    <a:p>
                      <a:pPr marL="0" marR="0">
                        <a:lnSpc>
                          <a:spcPct val="115000"/>
                        </a:lnSpc>
                        <a:spcBef>
                          <a:spcPts val="0"/>
                        </a:spcBef>
                        <a:spcAft>
                          <a:spcPts val="0"/>
                        </a:spcAft>
                      </a:pPr>
                      <a:r>
                        <a:rPr lang="en-US" sz="1400" b="1" dirty="0">
                          <a:solidFill>
                            <a:srgbClr val="00B050"/>
                          </a:solidFill>
                          <a:latin typeface="Calibri"/>
                          <a:ea typeface="Calibri"/>
                          <a:cs typeface="Times New Roman"/>
                        </a:rPr>
                        <a:t>T1</a:t>
                      </a:r>
                      <a:endParaRPr lang="en-US" sz="800" dirty="0">
                        <a:latin typeface="Calibri"/>
                        <a:ea typeface="Calibri"/>
                        <a:cs typeface="Times New Roman"/>
                      </a:endParaRPr>
                    </a:p>
                  </a:txBody>
                  <a:tcPr marL="51395" marR="51395" marT="0" marB="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a:solidFill>
                            <a:srgbClr val="00B050"/>
                          </a:solidFill>
                          <a:latin typeface="Calibri"/>
                          <a:ea typeface="Calibri"/>
                          <a:cs typeface="Times New Roman"/>
                        </a:rPr>
                        <a:t>T2</a:t>
                      </a:r>
                      <a:endParaRPr lang="en-US" sz="800">
                        <a:latin typeface="Calibri"/>
                        <a:ea typeface="Calibri"/>
                        <a:cs typeface="Times New Roman"/>
                      </a:endParaRPr>
                    </a:p>
                  </a:txBody>
                  <a:tcPr marL="51395" marR="51395" marT="0" marB="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76603">
                <a:tc>
                  <a:txBody>
                    <a:bodyPr/>
                    <a:lstStyle/>
                    <a:p>
                      <a:pPr marL="0" marR="0">
                        <a:lnSpc>
                          <a:spcPct val="115000"/>
                        </a:lnSpc>
                        <a:spcBef>
                          <a:spcPts val="0"/>
                        </a:spcBef>
                        <a:spcAft>
                          <a:spcPts val="0"/>
                        </a:spcAft>
                      </a:pPr>
                      <a:r>
                        <a:rPr lang="en-US" sz="1400" b="1" dirty="0">
                          <a:solidFill>
                            <a:srgbClr val="00B050"/>
                          </a:solidFill>
                          <a:latin typeface="Times New Roman" pitchFamily="18" charset="0"/>
                          <a:ea typeface="Calibri"/>
                          <a:cs typeface="Times New Roman" pitchFamily="18" charset="0"/>
                        </a:rPr>
                        <a:t>R(A)</a:t>
                      </a:r>
                      <a:endParaRPr lang="en-US" sz="1400" b="1" dirty="0">
                        <a:latin typeface="Times New Roman" pitchFamily="18" charset="0"/>
                        <a:ea typeface="Calibri"/>
                        <a:cs typeface="Times New Roman" pitchFamily="18" charset="0"/>
                      </a:endParaRPr>
                    </a:p>
                    <a:p>
                      <a:pPr marL="0" marR="0">
                        <a:lnSpc>
                          <a:spcPct val="115000"/>
                        </a:lnSpc>
                        <a:spcBef>
                          <a:spcPts val="0"/>
                        </a:spcBef>
                        <a:spcAft>
                          <a:spcPts val="0"/>
                        </a:spcAft>
                      </a:pPr>
                      <a:r>
                        <a:rPr lang="en-US" sz="1400" b="1" dirty="0">
                          <a:solidFill>
                            <a:srgbClr val="00B050"/>
                          </a:solidFill>
                          <a:latin typeface="Times New Roman" pitchFamily="18" charset="0"/>
                          <a:ea typeface="Calibri"/>
                          <a:cs typeface="Times New Roman" pitchFamily="18" charset="0"/>
                        </a:rPr>
                        <a:t>W(A)</a:t>
                      </a:r>
                      <a:endParaRPr lang="en-US" sz="1400" b="1" dirty="0">
                        <a:latin typeface="Times New Roman" pitchFamily="18" charset="0"/>
                        <a:ea typeface="Calibri"/>
                        <a:cs typeface="Times New Roman" pitchFamily="18" charset="0"/>
                      </a:endParaRPr>
                    </a:p>
                    <a:p>
                      <a:pPr marL="0" marR="0">
                        <a:lnSpc>
                          <a:spcPct val="115000"/>
                        </a:lnSpc>
                        <a:spcBef>
                          <a:spcPts val="0"/>
                        </a:spcBef>
                        <a:spcAft>
                          <a:spcPts val="0"/>
                        </a:spcAft>
                      </a:pPr>
                      <a:r>
                        <a:rPr lang="en-US" sz="1400" b="1" dirty="0">
                          <a:solidFill>
                            <a:srgbClr val="00B050"/>
                          </a:solidFill>
                          <a:latin typeface="Times New Roman" pitchFamily="18" charset="0"/>
                          <a:ea typeface="Calibri"/>
                          <a:cs typeface="Times New Roman" pitchFamily="18" charset="0"/>
                        </a:rPr>
                        <a:t>R(B)</a:t>
                      </a:r>
                      <a:endParaRPr lang="en-US" sz="1400" b="1" dirty="0">
                        <a:latin typeface="Times New Roman" pitchFamily="18" charset="0"/>
                        <a:ea typeface="Calibri"/>
                        <a:cs typeface="Times New Roman" pitchFamily="18" charset="0"/>
                      </a:endParaRPr>
                    </a:p>
                    <a:p>
                      <a:pPr marL="0" marR="0">
                        <a:lnSpc>
                          <a:spcPct val="115000"/>
                        </a:lnSpc>
                        <a:spcBef>
                          <a:spcPts val="0"/>
                        </a:spcBef>
                        <a:spcAft>
                          <a:spcPts val="0"/>
                        </a:spcAft>
                      </a:pPr>
                      <a:r>
                        <a:rPr lang="en-US" sz="1400" b="1" dirty="0">
                          <a:solidFill>
                            <a:srgbClr val="00B050"/>
                          </a:solidFill>
                          <a:latin typeface="Times New Roman" pitchFamily="18" charset="0"/>
                          <a:ea typeface="Calibri"/>
                          <a:cs typeface="Times New Roman" pitchFamily="18" charset="0"/>
                        </a:rPr>
                        <a:t>W(B)</a:t>
                      </a:r>
                      <a:endParaRPr lang="en-US" sz="1400" b="1" dirty="0">
                        <a:latin typeface="Times New Roman" pitchFamily="18" charset="0"/>
                        <a:ea typeface="Calibri"/>
                        <a:cs typeface="Times New Roman" pitchFamily="18" charset="0"/>
                      </a:endParaRPr>
                    </a:p>
                  </a:txBody>
                  <a:tcPr marL="51395" marR="51395" marT="0" marB="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b="1" dirty="0">
                        <a:solidFill>
                          <a:srgbClr val="00B050"/>
                        </a:solidFill>
                        <a:latin typeface="Times New Roman" pitchFamily="18" charset="0"/>
                        <a:ea typeface="Calibri"/>
                        <a:cs typeface="Times New Roman" pitchFamily="18" charset="0"/>
                      </a:endParaRPr>
                    </a:p>
                    <a:p>
                      <a:pPr marL="0" marR="0">
                        <a:lnSpc>
                          <a:spcPct val="115000"/>
                        </a:lnSpc>
                        <a:spcBef>
                          <a:spcPts val="0"/>
                        </a:spcBef>
                        <a:spcAft>
                          <a:spcPts val="0"/>
                        </a:spcAft>
                      </a:pPr>
                      <a:endParaRPr lang="en-US" sz="1400" b="1" dirty="0">
                        <a:solidFill>
                          <a:srgbClr val="00B050"/>
                        </a:solidFill>
                        <a:latin typeface="Times New Roman" pitchFamily="18" charset="0"/>
                        <a:ea typeface="Calibri"/>
                        <a:cs typeface="Times New Roman" pitchFamily="18" charset="0"/>
                      </a:endParaRPr>
                    </a:p>
                    <a:p>
                      <a:pPr marL="0" marR="0">
                        <a:lnSpc>
                          <a:spcPct val="115000"/>
                        </a:lnSpc>
                        <a:spcBef>
                          <a:spcPts val="0"/>
                        </a:spcBef>
                        <a:spcAft>
                          <a:spcPts val="0"/>
                        </a:spcAft>
                      </a:pPr>
                      <a:endParaRPr lang="en-US" sz="1400" b="1" dirty="0">
                        <a:solidFill>
                          <a:srgbClr val="00B050"/>
                        </a:solidFill>
                        <a:latin typeface="Times New Roman" pitchFamily="18" charset="0"/>
                        <a:ea typeface="Calibri"/>
                        <a:cs typeface="Times New Roman" pitchFamily="18" charset="0"/>
                      </a:endParaRPr>
                    </a:p>
                    <a:p>
                      <a:pPr marL="0" marR="0">
                        <a:lnSpc>
                          <a:spcPct val="115000"/>
                        </a:lnSpc>
                        <a:spcBef>
                          <a:spcPts val="0"/>
                        </a:spcBef>
                        <a:spcAft>
                          <a:spcPts val="0"/>
                        </a:spcAft>
                      </a:pPr>
                      <a:endParaRPr lang="en-US" sz="1400" b="1" dirty="0">
                        <a:solidFill>
                          <a:srgbClr val="00B050"/>
                        </a:solidFill>
                        <a:latin typeface="Times New Roman" pitchFamily="18" charset="0"/>
                        <a:ea typeface="Calibri"/>
                        <a:cs typeface="Times New Roman" pitchFamily="18" charset="0"/>
                      </a:endParaRPr>
                    </a:p>
                    <a:p>
                      <a:pPr marL="0" marR="0">
                        <a:lnSpc>
                          <a:spcPct val="115000"/>
                        </a:lnSpc>
                        <a:spcBef>
                          <a:spcPts val="0"/>
                        </a:spcBef>
                        <a:spcAft>
                          <a:spcPts val="0"/>
                        </a:spcAft>
                      </a:pPr>
                      <a:r>
                        <a:rPr lang="en-US" sz="1400" b="1" dirty="0">
                          <a:solidFill>
                            <a:srgbClr val="00B050"/>
                          </a:solidFill>
                          <a:latin typeface="Times New Roman" pitchFamily="18" charset="0"/>
                          <a:ea typeface="Calibri"/>
                          <a:cs typeface="Times New Roman" pitchFamily="18" charset="0"/>
                        </a:rPr>
                        <a:t>R(A)</a:t>
                      </a:r>
                      <a:endParaRPr lang="en-US" sz="1400" b="1" dirty="0">
                        <a:latin typeface="Times New Roman" pitchFamily="18" charset="0"/>
                        <a:ea typeface="Calibri"/>
                        <a:cs typeface="Times New Roman" pitchFamily="18" charset="0"/>
                      </a:endParaRPr>
                    </a:p>
                    <a:p>
                      <a:pPr marL="0" marR="0">
                        <a:lnSpc>
                          <a:spcPct val="115000"/>
                        </a:lnSpc>
                        <a:spcBef>
                          <a:spcPts val="0"/>
                        </a:spcBef>
                        <a:spcAft>
                          <a:spcPts val="0"/>
                        </a:spcAft>
                      </a:pPr>
                      <a:r>
                        <a:rPr lang="en-US" sz="1400" b="1" dirty="0">
                          <a:solidFill>
                            <a:srgbClr val="00B050"/>
                          </a:solidFill>
                          <a:latin typeface="Times New Roman" pitchFamily="18" charset="0"/>
                          <a:ea typeface="Calibri"/>
                          <a:cs typeface="Times New Roman" pitchFamily="18" charset="0"/>
                        </a:rPr>
                        <a:t>W(A)</a:t>
                      </a:r>
                      <a:endParaRPr lang="en-US" sz="1400" b="1" dirty="0">
                        <a:latin typeface="Times New Roman" pitchFamily="18" charset="0"/>
                        <a:ea typeface="Calibri"/>
                        <a:cs typeface="Times New Roman" pitchFamily="18" charset="0"/>
                      </a:endParaRPr>
                    </a:p>
                    <a:p>
                      <a:pPr marL="0" marR="0">
                        <a:lnSpc>
                          <a:spcPct val="115000"/>
                        </a:lnSpc>
                        <a:spcBef>
                          <a:spcPts val="0"/>
                        </a:spcBef>
                        <a:spcAft>
                          <a:spcPts val="0"/>
                        </a:spcAft>
                      </a:pPr>
                      <a:r>
                        <a:rPr lang="en-US" sz="1400" b="1" dirty="0">
                          <a:solidFill>
                            <a:srgbClr val="00B050"/>
                          </a:solidFill>
                          <a:latin typeface="Times New Roman" pitchFamily="18" charset="0"/>
                          <a:ea typeface="Calibri"/>
                          <a:cs typeface="Times New Roman" pitchFamily="18" charset="0"/>
                        </a:rPr>
                        <a:t>R(B)</a:t>
                      </a:r>
                      <a:endParaRPr lang="en-US" sz="1400" b="1" dirty="0">
                        <a:latin typeface="Times New Roman" pitchFamily="18" charset="0"/>
                        <a:ea typeface="Calibri"/>
                        <a:cs typeface="Times New Roman" pitchFamily="18" charset="0"/>
                      </a:endParaRPr>
                    </a:p>
                    <a:p>
                      <a:pPr marL="0" marR="0">
                        <a:lnSpc>
                          <a:spcPct val="115000"/>
                        </a:lnSpc>
                        <a:spcBef>
                          <a:spcPts val="0"/>
                        </a:spcBef>
                        <a:spcAft>
                          <a:spcPts val="0"/>
                        </a:spcAft>
                      </a:pPr>
                      <a:r>
                        <a:rPr lang="en-US" sz="1400" b="1" dirty="0">
                          <a:solidFill>
                            <a:srgbClr val="00B050"/>
                          </a:solidFill>
                          <a:latin typeface="Times New Roman" pitchFamily="18" charset="0"/>
                          <a:ea typeface="Calibri"/>
                          <a:cs typeface="Times New Roman" pitchFamily="18" charset="0"/>
                        </a:rPr>
                        <a:t>W(B)</a:t>
                      </a:r>
                      <a:endParaRPr lang="en-US" sz="1400" b="1" dirty="0">
                        <a:latin typeface="Times New Roman" pitchFamily="18" charset="0"/>
                        <a:ea typeface="Calibri"/>
                        <a:cs typeface="Times New Roman" pitchFamily="18" charset="0"/>
                      </a:endParaRPr>
                    </a:p>
                  </a:txBody>
                  <a:tcPr marL="51395" marR="51395" marT="0" marB="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0" name="Table 9">
            <a:extLst>
              <a:ext uri="{FF2B5EF4-FFF2-40B4-BE49-F238E27FC236}">
                <a16:creationId xmlns:a16="http://schemas.microsoft.com/office/drawing/2014/main" id="{E75C64E8-D107-4C69-B8F0-4469B0BAC3B5}"/>
              </a:ext>
            </a:extLst>
          </p:cNvPr>
          <p:cNvGraphicFramePr>
            <a:graphicFrameLocks noGrp="1"/>
          </p:cNvGraphicFramePr>
          <p:nvPr>
            <p:extLst>
              <p:ext uri="{D42A27DB-BD31-4B8C-83A1-F6EECF244321}">
                <p14:modId xmlns:p14="http://schemas.microsoft.com/office/powerpoint/2010/main" val="3811901836"/>
              </p:ext>
            </p:extLst>
          </p:nvPr>
        </p:nvGraphicFramePr>
        <p:xfrm>
          <a:off x="2188369" y="1481137"/>
          <a:ext cx="4060032" cy="1615680"/>
        </p:xfrm>
        <a:graphic>
          <a:graphicData uri="http://schemas.openxmlformats.org/drawingml/2006/table">
            <a:tbl>
              <a:tblPr/>
              <a:tblGrid>
                <a:gridCol w="544899">
                  <a:extLst>
                    <a:ext uri="{9D8B030D-6E8A-4147-A177-3AD203B41FA5}">
                      <a16:colId xmlns:a16="http://schemas.microsoft.com/office/drawing/2014/main" val="20000"/>
                    </a:ext>
                  </a:extLst>
                </a:gridCol>
                <a:gridCol w="695732">
                  <a:extLst>
                    <a:ext uri="{9D8B030D-6E8A-4147-A177-3AD203B41FA5}">
                      <a16:colId xmlns:a16="http://schemas.microsoft.com/office/drawing/2014/main" val="20001"/>
                    </a:ext>
                  </a:extLst>
                </a:gridCol>
                <a:gridCol w="800069">
                  <a:extLst>
                    <a:ext uri="{9D8B030D-6E8A-4147-A177-3AD203B41FA5}">
                      <a16:colId xmlns:a16="http://schemas.microsoft.com/office/drawing/2014/main" val="20002"/>
                    </a:ext>
                  </a:extLst>
                </a:gridCol>
                <a:gridCol w="2019332">
                  <a:extLst>
                    <a:ext uri="{9D8B030D-6E8A-4147-A177-3AD203B41FA5}">
                      <a16:colId xmlns:a16="http://schemas.microsoft.com/office/drawing/2014/main" val="20003"/>
                    </a:ext>
                  </a:extLst>
                </a:gridCol>
              </a:tblGrid>
              <a:tr h="514496">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Data Item</a:t>
                      </a:r>
                      <a:endParaRPr lang="en-US" sz="1500" dirty="0">
                        <a:latin typeface="Calibri"/>
                        <a:ea typeface="Calibri"/>
                        <a:cs typeface="Times New Roman"/>
                      </a:endParaRPr>
                    </a:p>
                  </a:txBody>
                  <a:tcPr marL="51431" marR="514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Initial Read</a:t>
                      </a:r>
                      <a:endParaRPr lang="en-US" sz="1500" dirty="0">
                        <a:latin typeface="Calibri"/>
                        <a:ea typeface="Calibri"/>
                        <a:cs typeface="Times New Roman"/>
                      </a:endParaRPr>
                    </a:p>
                  </a:txBody>
                  <a:tcPr marL="51431" marR="514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Final Write</a:t>
                      </a:r>
                      <a:endParaRPr lang="en-US" sz="1500" dirty="0">
                        <a:latin typeface="Calibri"/>
                        <a:ea typeface="Calibri"/>
                        <a:cs typeface="Times New Roman"/>
                      </a:endParaRPr>
                    </a:p>
                  </a:txBody>
                  <a:tcPr marL="51431" marR="514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Producer - Consumer Pair</a:t>
                      </a:r>
                      <a:endParaRPr lang="en-US" sz="1500" dirty="0">
                        <a:latin typeface="Calibri"/>
                        <a:ea typeface="Calibri"/>
                        <a:cs typeface="Times New Roman"/>
                      </a:endParaRPr>
                    </a:p>
                  </a:txBody>
                  <a:tcPr marL="51431" marR="514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50592">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A</a:t>
                      </a:r>
                      <a:endParaRPr lang="en-US" sz="1500" b="1" dirty="0">
                        <a:latin typeface="Calibri"/>
                        <a:ea typeface="Calibri"/>
                        <a:cs typeface="Times New Roman"/>
                      </a:endParaRPr>
                    </a:p>
                  </a:txBody>
                  <a:tcPr marL="51431" marR="514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T1 </a:t>
                      </a:r>
                      <a:endParaRPr lang="en-US" sz="1500" b="1" dirty="0">
                        <a:latin typeface="Calibri"/>
                        <a:ea typeface="Calibri"/>
                        <a:cs typeface="Times New Roman"/>
                      </a:endParaRPr>
                    </a:p>
                  </a:txBody>
                  <a:tcPr marL="51431" marR="514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T2 </a:t>
                      </a:r>
                      <a:endParaRPr lang="en-US" sz="1500" b="1" dirty="0">
                        <a:latin typeface="Calibri"/>
                        <a:ea typeface="Calibri"/>
                        <a:cs typeface="Times New Roman"/>
                      </a:endParaRPr>
                    </a:p>
                  </a:txBody>
                  <a:tcPr marL="51431" marR="514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T1</a:t>
                      </a:r>
                      <a:r>
                        <a:rPr lang="en-US" sz="1500" b="1" dirty="0">
                          <a:solidFill>
                            <a:srgbClr val="00B050"/>
                          </a:solidFill>
                          <a:latin typeface="Times New Roman"/>
                          <a:ea typeface="Calibri"/>
                          <a:cs typeface="Times New Roman"/>
                          <a:sym typeface="Wingdings"/>
                        </a:rPr>
                        <a:t></a:t>
                      </a:r>
                      <a:r>
                        <a:rPr lang="en-US" sz="1500" b="1" dirty="0">
                          <a:solidFill>
                            <a:srgbClr val="00B050"/>
                          </a:solidFill>
                          <a:latin typeface="Times New Roman"/>
                          <a:ea typeface="Calibri"/>
                          <a:cs typeface="Times New Roman"/>
                        </a:rPr>
                        <a:t>T2</a:t>
                      </a:r>
                      <a:endParaRPr lang="en-US" sz="1500" b="1" dirty="0">
                        <a:latin typeface="Calibri"/>
                        <a:ea typeface="Calibri"/>
                        <a:cs typeface="Times New Roman"/>
                      </a:endParaRPr>
                    </a:p>
                  </a:txBody>
                  <a:tcPr marL="51431" marR="514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50592">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B</a:t>
                      </a:r>
                      <a:endParaRPr lang="en-US" sz="1500" b="1" dirty="0">
                        <a:latin typeface="Calibri"/>
                        <a:ea typeface="Calibri"/>
                        <a:cs typeface="Times New Roman"/>
                      </a:endParaRPr>
                    </a:p>
                  </a:txBody>
                  <a:tcPr marL="51431" marR="514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T1 </a:t>
                      </a:r>
                      <a:endParaRPr lang="en-US" sz="1500" b="1" dirty="0">
                        <a:latin typeface="Calibri"/>
                        <a:ea typeface="Calibri"/>
                        <a:cs typeface="Times New Roman"/>
                      </a:endParaRPr>
                    </a:p>
                  </a:txBody>
                  <a:tcPr marL="51431" marR="514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T2 </a:t>
                      </a:r>
                      <a:endParaRPr lang="en-US" sz="1500" b="1" dirty="0">
                        <a:latin typeface="Calibri"/>
                        <a:ea typeface="Calibri"/>
                        <a:cs typeface="Times New Roman"/>
                      </a:endParaRPr>
                    </a:p>
                  </a:txBody>
                  <a:tcPr marL="51431" marR="514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T1</a:t>
                      </a:r>
                      <a:r>
                        <a:rPr lang="en-US" sz="1500" b="1" dirty="0">
                          <a:solidFill>
                            <a:srgbClr val="00B050"/>
                          </a:solidFill>
                          <a:latin typeface="Times New Roman"/>
                          <a:ea typeface="Calibri"/>
                          <a:cs typeface="Times New Roman"/>
                          <a:sym typeface="Wingdings"/>
                        </a:rPr>
                        <a:t></a:t>
                      </a:r>
                      <a:r>
                        <a:rPr lang="en-US" sz="1500" b="1" dirty="0">
                          <a:solidFill>
                            <a:srgbClr val="00B050"/>
                          </a:solidFill>
                          <a:latin typeface="Times New Roman"/>
                          <a:ea typeface="Calibri"/>
                          <a:cs typeface="Times New Roman"/>
                        </a:rPr>
                        <a:t>T2</a:t>
                      </a:r>
                      <a:endParaRPr lang="en-US" sz="1500" b="1" dirty="0">
                        <a:latin typeface="Calibri"/>
                        <a:ea typeface="Calibri"/>
                        <a:cs typeface="Times New Roman"/>
                      </a:endParaRPr>
                    </a:p>
                  </a:txBody>
                  <a:tcPr marL="51431" marR="514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1" name="Table 10">
            <a:extLst>
              <a:ext uri="{FF2B5EF4-FFF2-40B4-BE49-F238E27FC236}">
                <a16:creationId xmlns:a16="http://schemas.microsoft.com/office/drawing/2014/main" id="{4B48A036-07F6-4830-BDFD-4C621EAB537F}"/>
              </a:ext>
            </a:extLst>
          </p:cNvPr>
          <p:cNvGraphicFramePr>
            <a:graphicFrameLocks noGrp="1"/>
          </p:cNvGraphicFramePr>
          <p:nvPr>
            <p:extLst>
              <p:ext uri="{D42A27DB-BD31-4B8C-83A1-F6EECF244321}">
                <p14:modId xmlns:p14="http://schemas.microsoft.com/office/powerpoint/2010/main" val="3445566722"/>
              </p:ext>
            </p:extLst>
          </p:nvPr>
        </p:nvGraphicFramePr>
        <p:xfrm>
          <a:off x="2155032" y="3409209"/>
          <a:ext cx="4092178" cy="1614488"/>
        </p:xfrm>
        <a:graphic>
          <a:graphicData uri="http://schemas.openxmlformats.org/drawingml/2006/table">
            <a:tbl>
              <a:tblPr/>
              <a:tblGrid>
                <a:gridCol w="630248">
                  <a:extLst>
                    <a:ext uri="{9D8B030D-6E8A-4147-A177-3AD203B41FA5}">
                      <a16:colId xmlns:a16="http://schemas.microsoft.com/office/drawing/2014/main" val="20000"/>
                    </a:ext>
                  </a:extLst>
                </a:gridCol>
                <a:gridCol w="620883">
                  <a:extLst>
                    <a:ext uri="{9D8B030D-6E8A-4147-A177-3AD203B41FA5}">
                      <a16:colId xmlns:a16="http://schemas.microsoft.com/office/drawing/2014/main" val="20001"/>
                    </a:ext>
                  </a:extLst>
                </a:gridCol>
                <a:gridCol w="830775">
                  <a:extLst>
                    <a:ext uri="{9D8B030D-6E8A-4147-A177-3AD203B41FA5}">
                      <a16:colId xmlns:a16="http://schemas.microsoft.com/office/drawing/2014/main" val="20002"/>
                    </a:ext>
                  </a:extLst>
                </a:gridCol>
                <a:gridCol w="2010272">
                  <a:extLst>
                    <a:ext uri="{9D8B030D-6E8A-4147-A177-3AD203B41FA5}">
                      <a16:colId xmlns:a16="http://schemas.microsoft.com/office/drawing/2014/main" val="20003"/>
                    </a:ext>
                  </a:extLst>
                </a:gridCol>
              </a:tblGrid>
              <a:tr h="514116">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Data Item</a:t>
                      </a:r>
                      <a:endParaRPr lang="en-US" sz="1500" dirty="0">
                        <a:latin typeface="Calibri"/>
                        <a:ea typeface="Calibri"/>
                        <a:cs typeface="Times New Roman"/>
                      </a:endParaRPr>
                    </a:p>
                  </a:txBody>
                  <a:tcPr marL="51427" marR="514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Initial Read</a:t>
                      </a:r>
                      <a:endParaRPr lang="en-US" sz="1500" dirty="0">
                        <a:latin typeface="Calibri"/>
                        <a:ea typeface="Calibri"/>
                        <a:cs typeface="Times New Roman"/>
                      </a:endParaRPr>
                    </a:p>
                  </a:txBody>
                  <a:tcPr marL="51427" marR="514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Final Write</a:t>
                      </a:r>
                      <a:endParaRPr lang="en-US" sz="1500" dirty="0">
                        <a:latin typeface="Calibri"/>
                        <a:ea typeface="Calibri"/>
                        <a:cs typeface="Times New Roman"/>
                      </a:endParaRPr>
                    </a:p>
                  </a:txBody>
                  <a:tcPr marL="51427" marR="514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Producer - Consumer Pair</a:t>
                      </a:r>
                      <a:endParaRPr lang="en-US" sz="1500" dirty="0">
                        <a:latin typeface="Calibri"/>
                        <a:ea typeface="Calibri"/>
                        <a:cs typeface="Times New Roman"/>
                      </a:endParaRPr>
                    </a:p>
                  </a:txBody>
                  <a:tcPr marL="51427" marR="514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50186">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A</a:t>
                      </a:r>
                      <a:endParaRPr lang="en-US" sz="1500" b="1" dirty="0">
                        <a:latin typeface="Calibri"/>
                        <a:ea typeface="Calibri"/>
                        <a:cs typeface="Times New Roman"/>
                      </a:endParaRPr>
                    </a:p>
                  </a:txBody>
                  <a:tcPr marL="51427" marR="514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 T1</a:t>
                      </a:r>
                      <a:endParaRPr lang="en-US" sz="1500" b="1" dirty="0">
                        <a:latin typeface="Calibri"/>
                        <a:ea typeface="Calibri"/>
                        <a:cs typeface="Times New Roman"/>
                      </a:endParaRPr>
                    </a:p>
                  </a:txBody>
                  <a:tcPr marL="51427" marR="514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 T2</a:t>
                      </a:r>
                      <a:endParaRPr lang="en-US" sz="1500" b="1" dirty="0">
                        <a:latin typeface="Calibri"/>
                        <a:ea typeface="Calibri"/>
                        <a:cs typeface="Times New Roman"/>
                      </a:endParaRPr>
                    </a:p>
                  </a:txBody>
                  <a:tcPr marL="51427" marR="514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T1</a:t>
                      </a:r>
                      <a:r>
                        <a:rPr lang="en-US" sz="1500" b="1" dirty="0">
                          <a:solidFill>
                            <a:srgbClr val="00B050"/>
                          </a:solidFill>
                          <a:latin typeface="Times New Roman"/>
                          <a:ea typeface="Calibri"/>
                          <a:cs typeface="Times New Roman"/>
                          <a:sym typeface="Wingdings"/>
                        </a:rPr>
                        <a:t></a:t>
                      </a:r>
                      <a:r>
                        <a:rPr lang="en-US" sz="1500" b="1" dirty="0">
                          <a:solidFill>
                            <a:srgbClr val="00B050"/>
                          </a:solidFill>
                          <a:latin typeface="Times New Roman"/>
                          <a:ea typeface="Calibri"/>
                          <a:cs typeface="Times New Roman"/>
                        </a:rPr>
                        <a:t>T2</a:t>
                      </a:r>
                      <a:endParaRPr lang="en-US" sz="1500" b="1" dirty="0">
                        <a:latin typeface="Calibri"/>
                        <a:ea typeface="Calibri"/>
                        <a:cs typeface="Times New Roman"/>
                      </a:endParaRPr>
                    </a:p>
                  </a:txBody>
                  <a:tcPr marL="51427" marR="514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50186">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B</a:t>
                      </a:r>
                      <a:endParaRPr lang="en-US" sz="1500" b="1" dirty="0">
                        <a:latin typeface="Calibri"/>
                        <a:ea typeface="Calibri"/>
                        <a:cs typeface="Times New Roman"/>
                      </a:endParaRPr>
                    </a:p>
                  </a:txBody>
                  <a:tcPr marL="51427" marR="514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 T1</a:t>
                      </a:r>
                      <a:endParaRPr lang="en-US" sz="1500" b="1" dirty="0">
                        <a:latin typeface="Calibri"/>
                        <a:ea typeface="Calibri"/>
                        <a:cs typeface="Times New Roman"/>
                      </a:endParaRPr>
                    </a:p>
                  </a:txBody>
                  <a:tcPr marL="51427" marR="514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T2</a:t>
                      </a:r>
                      <a:endParaRPr lang="en-US" sz="1500" b="1" dirty="0">
                        <a:latin typeface="Calibri"/>
                        <a:ea typeface="Calibri"/>
                        <a:cs typeface="Times New Roman"/>
                      </a:endParaRPr>
                    </a:p>
                  </a:txBody>
                  <a:tcPr marL="51427" marR="514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 T1</a:t>
                      </a:r>
                      <a:r>
                        <a:rPr lang="en-US" sz="1500" b="1" dirty="0">
                          <a:solidFill>
                            <a:srgbClr val="00B050"/>
                          </a:solidFill>
                          <a:latin typeface="Times New Roman"/>
                          <a:ea typeface="Calibri"/>
                          <a:cs typeface="Times New Roman"/>
                          <a:sym typeface="Wingdings"/>
                        </a:rPr>
                        <a:t></a:t>
                      </a:r>
                      <a:r>
                        <a:rPr lang="en-US" sz="1500" b="1" dirty="0">
                          <a:solidFill>
                            <a:srgbClr val="00B050"/>
                          </a:solidFill>
                          <a:latin typeface="Times New Roman"/>
                          <a:ea typeface="Calibri"/>
                          <a:cs typeface="Times New Roman"/>
                        </a:rPr>
                        <a:t>T2</a:t>
                      </a:r>
                      <a:endParaRPr lang="en-US" sz="1500" b="1" dirty="0">
                        <a:latin typeface="Calibri"/>
                        <a:ea typeface="Calibri"/>
                        <a:cs typeface="Times New Roman"/>
                      </a:endParaRPr>
                    </a:p>
                  </a:txBody>
                  <a:tcPr marL="51427" marR="514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1274" name="TextBox 11">
            <a:extLst>
              <a:ext uri="{FF2B5EF4-FFF2-40B4-BE49-F238E27FC236}">
                <a16:creationId xmlns:a16="http://schemas.microsoft.com/office/drawing/2014/main" id="{011CCC84-373C-4F3D-A16F-AB18F3462D16}"/>
              </a:ext>
            </a:extLst>
          </p:cNvPr>
          <p:cNvSpPr txBox="1">
            <a:spLocks noChangeArrowheads="1"/>
          </p:cNvSpPr>
          <p:nvPr/>
        </p:nvSpPr>
        <p:spPr bwMode="auto">
          <a:xfrm>
            <a:off x="925117" y="1632347"/>
            <a:ext cx="9251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800" b="1">
                <a:latin typeface="Times New Roman" panose="02020603050405020304" pitchFamily="18" charset="0"/>
                <a:cs typeface="Times New Roman" panose="02020603050405020304" pitchFamily="18" charset="0"/>
              </a:rPr>
              <a:t>For S1</a:t>
            </a:r>
          </a:p>
        </p:txBody>
      </p:sp>
      <p:sp>
        <p:nvSpPr>
          <p:cNvPr id="51275" name="TextBox 12">
            <a:extLst>
              <a:ext uri="{FF2B5EF4-FFF2-40B4-BE49-F238E27FC236}">
                <a16:creationId xmlns:a16="http://schemas.microsoft.com/office/drawing/2014/main" id="{EDD554C9-8DF1-4971-96AD-4999D973D604}"/>
              </a:ext>
            </a:extLst>
          </p:cNvPr>
          <p:cNvSpPr txBox="1">
            <a:spLocks noChangeArrowheads="1"/>
          </p:cNvSpPr>
          <p:nvPr/>
        </p:nvSpPr>
        <p:spPr bwMode="auto">
          <a:xfrm>
            <a:off x="931069" y="3238500"/>
            <a:ext cx="919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800" b="1">
                <a:latin typeface="Times New Roman" panose="02020603050405020304" pitchFamily="18" charset="0"/>
                <a:cs typeface="Times New Roman" panose="02020603050405020304" pitchFamily="18" charset="0"/>
              </a:rPr>
              <a:t>For S2</a:t>
            </a:r>
          </a:p>
        </p:txBody>
      </p:sp>
      <p:sp>
        <p:nvSpPr>
          <p:cNvPr id="14" name="TextBox 13">
            <a:extLst>
              <a:ext uri="{FF2B5EF4-FFF2-40B4-BE49-F238E27FC236}">
                <a16:creationId xmlns:a16="http://schemas.microsoft.com/office/drawing/2014/main" id="{2D996299-FD05-4E3B-BA96-5B33E190922E}"/>
              </a:ext>
            </a:extLst>
          </p:cNvPr>
          <p:cNvSpPr txBox="1">
            <a:spLocks noChangeArrowheads="1"/>
          </p:cNvSpPr>
          <p:nvPr/>
        </p:nvSpPr>
        <p:spPr bwMode="auto">
          <a:xfrm>
            <a:off x="511969" y="2089547"/>
            <a:ext cx="164306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500" b="1" i="1">
                <a:latin typeface="Times New Roman" panose="02020603050405020304" pitchFamily="18" charset="0"/>
                <a:cs typeface="Times New Roman" panose="02020603050405020304" pitchFamily="18" charset="0"/>
              </a:rPr>
              <a:t>Hence these two schedules are view equivalent.</a:t>
            </a:r>
          </a:p>
        </p:txBody>
      </p:sp>
    </p:spTree>
  </p:cSld>
  <p:clrMapOvr>
    <a:masterClrMapping/>
  </p:clrMapOvr>
  <p:transition spd="slow" advClick="0" advTm="14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0" fill="hold"/>
                                        <p:tgtEl>
                                          <p:spTgt spid="14"/>
                                        </p:tgtEl>
                                        <p:attrNameLst>
                                          <p:attrName>ppt_x</p:attrName>
                                        </p:attrNameLst>
                                      </p:cBhvr>
                                      <p:tavLst>
                                        <p:tav tm="0">
                                          <p:val>
                                            <p:strVal val="#ppt_x"/>
                                          </p:val>
                                        </p:tav>
                                        <p:tav tm="100000">
                                          <p:val>
                                            <p:strVal val="#ppt_x"/>
                                          </p:val>
                                        </p:tav>
                                      </p:tavLst>
                                    </p:anim>
                                    <p:anim calcmode="lin" valueType="num">
                                      <p:cBhvr additive="base">
                                        <p:cTn id="8" dur="5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59DFC0B8-7C74-4963-B870-97E921001E36}"/>
              </a:ext>
            </a:extLst>
          </p:cNvPr>
          <p:cNvSpPr>
            <a:spLocks noGrp="1"/>
          </p:cNvSpPr>
          <p:nvPr>
            <p:ph type="title"/>
          </p:nvPr>
        </p:nvSpPr>
        <p:spPr>
          <a:xfrm>
            <a:off x="609600" y="209550"/>
            <a:ext cx="6650831" cy="500063"/>
          </a:xfrm>
        </p:spPr>
        <p:txBody>
          <a:bodyPr/>
          <a:lstStyle/>
          <a:p>
            <a:pPr lvl="1">
              <a:defRPr/>
            </a:pPr>
            <a:r>
              <a:rPr lang="en-US" sz="2100" b="1" kern="1200" cap="small" dirty="0">
                <a:solidFill>
                  <a:schemeClr val="tx2"/>
                </a:solidFill>
                <a:latin typeface="Comic Sans MS" panose="030F0702030302020204" pitchFamily="66" charset="0"/>
                <a:ea typeface="+mj-ea"/>
                <a:cs typeface="+mj-cs"/>
              </a:rPr>
              <a:t>Serializability</a:t>
            </a:r>
          </a:p>
        </p:txBody>
      </p:sp>
      <p:sp>
        <p:nvSpPr>
          <p:cNvPr id="52227" name="Content Placeholder 2">
            <a:extLst>
              <a:ext uri="{FF2B5EF4-FFF2-40B4-BE49-F238E27FC236}">
                <a16:creationId xmlns:a16="http://schemas.microsoft.com/office/drawing/2014/main" id="{4E12F44A-1290-4ADA-853E-5F3E44D4AEF1}"/>
              </a:ext>
            </a:extLst>
          </p:cNvPr>
          <p:cNvSpPr>
            <a:spLocks noGrp="1"/>
          </p:cNvSpPr>
          <p:nvPr>
            <p:ph idx="1"/>
          </p:nvPr>
        </p:nvSpPr>
        <p:spPr>
          <a:xfrm>
            <a:off x="533400" y="971550"/>
            <a:ext cx="7760494" cy="3287316"/>
          </a:xfrm>
        </p:spPr>
        <p:txBody>
          <a:bodyPr/>
          <a:lstStyle/>
          <a:p>
            <a:pPr marL="9525" algn="just"/>
            <a:r>
              <a:rPr lang="en-US" altLang="en-US" sz="1800" dirty="0">
                <a:latin typeface="Times New Roman" panose="02020603050405020304" pitchFamily="18" charset="0"/>
                <a:cs typeface="Times New Roman" panose="02020603050405020304" pitchFamily="18" charset="0"/>
              </a:rPr>
              <a:t>Based on the types of equivalence, we define the two types of serializability.</a:t>
            </a:r>
          </a:p>
          <a:p>
            <a:pPr marL="309563" lvl="1" algn="just"/>
            <a:r>
              <a:rPr lang="en-US" altLang="en-US" sz="1800" dirty="0">
                <a:latin typeface="Times New Roman" panose="02020603050405020304" pitchFamily="18" charset="0"/>
                <a:cs typeface="Times New Roman" panose="02020603050405020304" pitchFamily="18" charset="0"/>
              </a:rPr>
              <a:t>Conflict serializability</a:t>
            </a:r>
          </a:p>
          <a:p>
            <a:pPr marL="609600" lvl="2">
              <a:spcBef>
                <a:spcPct val="0"/>
              </a:spcBef>
            </a:pPr>
            <a:r>
              <a:rPr lang="en-US" altLang="en-US" dirty="0">
                <a:latin typeface="Times New Roman" panose="02020603050405020304" pitchFamily="18" charset="0"/>
                <a:cs typeface="Times New Roman" panose="02020603050405020304" pitchFamily="18" charset="0"/>
              </a:rPr>
              <a:t> We say that a schedule S is</a:t>
            </a:r>
            <a:r>
              <a:rPr lang="en-US" altLang="en-US" b="1" i="1" dirty="0">
                <a:latin typeface="Times New Roman" panose="02020603050405020304" pitchFamily="18" charset="0"/>
                <a:cs typeface="Times New Roman" panose="02020603050405020304" pitchFamily="18" charset="0"/>
              </a:rPr>
              <a:t> conflict serializable </a:t>
            </a:r>
            <a:r>
              <a:rPr lang="en-US" altLang="en-US" dirty="0">
                <a:latin typeface="Times New Roman" panose="02020603050405020304" pitchFamily="18" charset="0"/>
                <a:cs typeface="Times New Roman" panose="02020603050405020304" pitchFamily="18" charset="0"/>
              </a:rPr>
              <a:t>if it is conflict equivalent to a serial schedule.</a:t>
            </a:r>
          </a:p>
          <a:p>
            <a:pPr marL="309563" lvl="1" algn="just"/>
            <a:r>
              <a:rPr lang="en-US" altLang="en-US" sz="1800" dirty="0">
                <a:latin typeface="Times New Roman" panose="02020603050405020304" pitchFamily="18" charset="0"/>
                <a:cs typeface="Times New Roman" panose="02020603050405020304" pitchFamily="18" charset="0"/>
              </a:rPr>
              <a:t>View serializability</a:t>
            </a:r>
          </a:p>
          <a:p>
            <a:pPr marL="609600" lvl="2" algn="just"/>
            <a:r>
              <a:rPr lang="en-US" altLang="en-US" dirty="0">
                <a:latin typeface="Times New Roman" panose="02020603050405020304" pitchFamily="18" charset="0"/>
                <a:cs typeface="Times New Roman" panose="02020603050405020304" pitchFamily="18" charset="0"/>
              </a:rPr>
              <a:t> We say that a schedule </a:t>
            </a:r>
            <a:r>
              <a:rPr lang="en-US" altLang="en-US" i="1" dirty="0">
                <a:latin typeface="Times New Roman" panose="02020603050405020304" pitchFamily="18" charset="0"/>
                <a:cs typeface="Times New Roman" panose="02020603050405020304" pitchFamily="18" charset="0"/>
              </a:rPr>
              <a:t>S </a:t>
            </a:r>
            <a:r>
              <a:rPr lang="en-US" altLang="en-US" dirty="0">
                <a:latin typeface="Times New Roman" panose="02020603050405020304" pitchFamily="18" charset="0"/>
                <a:cs typeface="Times New Roman" panose="02020603050405020304" pitchFamily="18" charset="0"/>
              </a:rPr>
              <a:t>is </a:t>
            </a:r>
            <a:r>
              <a:rPr lang="en-US" altLang="en-US" b="1" i="1" dirty="0">
                <a:latin typeface="Times New Roman" panose="02020603050405020304" pitchFamily="18" charset="0"/>
                <a:cs typeface="Times New Roman" panose="02020603050405020304" pitchFamily="18" charset="0"/>
              </a:rPr>
              <a:t>view serializable </a:t>
            </a:r>
            <a:r>
              <a:rPr lang="en-US" altLang="en-US" dirty="0">
                <a:latin typeface="Times New Roman" panose="02020603050405020304" pitchFamily="18" charset="0"/>
                <a:cs typeface="Times New Roman" panose="02020603050405020304" pitchFamily="18" charset="0"/>
              </a:rPr>
              <a:t>if it is view equivalent to a serial schedule.</a:t>
            </a:r>
            <a:endParaRPr lang="en-US" altLang="en-US" b="1" i="1" dirty="0">
              <a:latin typeface="Times New Roman" panose="02020603050405020304" pitchFamily="18" charset="0"/>
              <a:cs typeface="Times New Roman" panose="02020603050405020304" pitchFamily="18" charset="0"/>
            </a:endParaRPr>
          </a:p>
          <a:p>
            <a:pPr marL="9525" algn="just">
              <a:buNone/>
            </a:pPr>
            <a:endParaRPr lang="en-US" altLang="en-US" dirty="0">
              <a:latin typeface="Times New Roman" panose="02020603050405020304" pitchFamily="18" charset="0"/>
              <a:cs typeface="Times New Roman" panose="02020603050405020304" pitchFamily="18" charset="0"/>
            </a:endParaRPr>
          </a:p>
          <a:p>
            <a:pPr marL="609600" lvl="2" algn="just">
              <a:buNone/>
            </a:pPr>
            <a:endParaRPr lang="en-US" altLang="en-US"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b="1" dirty="0"/>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p:txBody>
      </p:sp>
    </p:spTree>
  </p:cSld>
  <p:clrMapOvr>
    <a:masterClrMapping/>
  </p:clrMapOvr>
  <p:transition spd="slow" advClick="0" advTm="2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657D5671-2393-4128-BA04-8A866C0C533C}"/>
              </a:ext>
            </a:extLst>
          </p:cNvPr>
          <p:cNvSpPr>
            <a:spLocks noGrp="1"/>
          </p:cNvSpPr>
          <p:nvPr>
            <p:ph type="title"/>
          </p:nvPr>
        </p:nvSpPr>
        <p:spPr>
          <a:xfrm>
            <a:off x="304800" y="25252"/>
            <a:ext cx="6650831" cy="500063"/>
          </a:xfrm>
        </p:spPr>
        <p:txBody>
          <a:bodyPr>
            <a:normAutofit/>
          </a:bodyPr>
          <a:lstStyle/>
          <a:p>
            <a:pPr lvl="1">
              <a:defRPr/>
            </a:pPr>
            <a:r>
              <a:rPr lang="en-US" sz="2100" b="1" kern="1200" cap="small" dirty="0">
                <a:solidFill>
                  <a:schemeClr val="tx2"/>
                </a:solidFill>
                <a:latin typeface="Comic Sans MS" panose="030F0702030302020204" pitchFamily="66" charset="0"/>
                <a:ea typeface="+mj-ea"/>
                <a:cs typeface="+mj-cs"/>
              </a:rPr>
              <a:t>Example</a:t>
            </a:r>
          </a:p>
        </p:txBody>
      </p:sp>
      <p:sp>
        <p:nvSpPr>
          <p:cNvPr id="54275" name="Content Placeholder 2">
            <a:extLst>
              <a:ext uri="{FF2B5EF4-FFF2-40B4-BE49-F238E27FC236}">
                <a16:creationId xmlns:a16="http://schemas.microsoft.com/office/drawing/2014/main" id="{67A9FEE8-F4E0-4E53-B9F8-B90FE3213BAD}"/>
              </a:ext>
            </a:extLst>
          </p:cNvPr>
          <p:cNvSpPr>
            <a:spLocks noGrp="1"/>
          </p:cNvSpPr>
          <p:nvPr>
            <p:ph idx="1"/>
          </p:nvPr>
        </p:nvSpPr>
        <p:spPr>
          <a:xfrm>
            <a:off x="685800" y="525315"/>
            <a:ext cx="6650831" cy="4030265"/>
          </a:xfrm>
        </p:spPr>
        <p:txBody>
          <a:bodyPr>
            <a:normAutofit fontScale="92500" lnSpcReduction="20000"/>
          </a:bodyPr>
          <a:lstStyle/>
          <a:p>
            <a:pPr marL="9525" algn="just"/>
            <a:r>
              <a:rPr lang="en-US" altLang="en-US" sz="1500" dirty="0">
                <a:latin typeface="Times New Roman" panose="02020603050405020304" pitchFamily="18" charset="0"/>
                <a:cs typeface="Times New Roman" panose="02020603050405020304" pitchFamily="18" charset="0"/>
              </a:rPr>
              <a:t>Check whether the given schedule is conflict serializable or not.</a:t>
            </a:r>
          </a:p>
          <a:p>
            <a:pPr marL="9525" algn="just">
              <a:buNone/>
            </a:pPr>
            <a:r>
              <a:rPr lang="en-US" altLang="en-US" sz="1500" dirty="0">
                <a:latin typeface="Times New Roman" panose="02020603050405020304" pitchFamily="18" charset="0"/>
                <a:cs typeface="Times New Roman" panose="02020603050405020304" pitchFamily="18" charset="0"/>
              </a:rPr>
              <a:t>                S:      R1(x)   R2(x)   W1(x)   R1(x)  W2(x)  </a:t>
            </a:r>
          </a:p>
          <a:p>
            <a:pPr marL="309563" lvl="1" algn="just"/>
            <a:r>
              <a:rPr lang="en-US" altLang="en-US" sz="1500" dirty="0">
                <a:latin typeface="Times New Roman" panose="02020603050405020304" pitchFamily="18" charset="0"/>
                <a:cs typeface="Times New Roman" panose="02020603050405020304" pitchFamily="18" charset="0"/>
              </a:rPr>
              <a:t>Number of transactions involved in this schedule is T1 and T2.</a:t>
            </a:r>
          </a:p>
          <a:p>
            <a:pPr marL="309563" lvl="1" algn="just"/>
            <a:r>
              <a:rPr lang="en-US" altLang="en-US" sz="1500" dirty="0">
                <a:latin typeface="Times New Roman" panose="02020603050405020304" pitchFamily="18" charset="0"/>
                <a:cs typeface="Times New Roman" panose="02020603050405020304" pitchFamily="18" charset="0"/>
              </a:rPr>
              <a:t>Now find out conflicting pairs:</a:t>
            </a:r>
          </a:p>
          <a:p>
            <a:pPr marL="609600" lvl="2" algn="just"/>
            <a:r>
              <a:rPr lang="en-US" altLang="en-US" dirty="0">
                <a:latin typeface="Times New Roman" panose="02020603050405020304" pitchFamily="18" charset="0"/>
                <a:cs typeface="Times New Roman" panose="02020603050405020304" pitchFamily="18" charset="0"/>
              </a:rPr>
              <a:t> </a:t>
            </a:r>
            <a:r>
              <a:rPr lang="en-US" altLang="en-US" sz="1500" dirty="0">
                <a:latin typeface="Times New Roman" panose="02020603050405020304" pitchFamily="18" charset="0"/>
                <a:cs typeface="Times New Roman" panose="02020603050405020304" pitchFamily="18" charset="0"/>
              </a:rPr>
              <a:t>R1(x) W2(x)</a:t>
            </a:r>
          </a:p>
          <a:p>
            <a:pPr marL="609600" lvl="2" algn="just"/>
            <a:r>
              <a:rPr lang="en-US" altLang="en-US" sz="1500" dirty="0">
                <a:latin typeface="Times New Roman" panose="02020603050405020304" pitchFamily="18" charset="0"/>
                <a:cs typeface="Times New Roman" panose="02020603050405020304" pitchFamily="18" charset="0"/>
              </a:rPr>
              <a:t> R2(x) W1(x)</a:t>
            </a:r>
          </a:p>
          <a:p>
            <a:pPr marL="609600" lvl="2" algn="just"/>
            <a:r>
              <a:rPr lang="en-US" altLang="en-US" sz="1500" dirty="0">
                <a:latin typeface="Times New Roman" panose="02020603050405020304" pitchFamily="18" charset="0"/>
                <a:cs typeface="Times New Roman" panose="02020603050405020304" pitchFamily="18" charset="0"/>
              </a:rPr>
              <a:t> W1(x) W2(x)</a:t>
            </a:r>
          </a:p>
          <a:p>
            <a:pPr marL="35243" lvl="1" indent="0" algn="just">
              <a:buNone/>
            </a:pPr>
            <a:endParaRPr lang="en-US" altLang="en-US" sz="1500" dirty="0">
              <a:latin typeface="Times New Roman" panose="02020603050405020304" pitchFamily="18" charset="0"/>
              <a:cs typeface="Times New Roman" panose="02020603050405020304" pitchFamily="18" charset="0"/>
            </a:endParaRPr>
          </a:p>
          <a:p>
            <a:pPr marL="309563" lvl="1" algn="just"/>
            <a:r>
              <a:rPr lang="en-US" altLang="en-US" sz="1500" dirty="0">
                <a:latin typeface="Times New Roman" panose="02020603050405020304" pitchFamily="18" charset="0"/>
                <a:cs typeface="Times New Roman" panose="02020603050405020304" pitchFamily="18" charset="0"/>
              </a:rPr>
              <a:t>T1 T2</a:t>
            </a:r>
          </a:p>
          <a:p>
            <a:pPr marL="309563" lvl="1" algn="just"/>
            <a:r>
              <a:rPr lang="en-US" altLang="en-US" sz="1500" dirty="0">
                <a:latin typeface="Times New Roman" panose="02020603050405020304" pitchFamily="18" charset="0"/>
                <a:cs typeface="Times New Roman" panose="02020603050405020304" pitchFamily="18" charset="0"/>
              </a:rPr>
              <a:t>R1(x) W1(x) R1(x) R2(x) W2(x)</a:t>
            </a:r>
          </a:p>
          <a:p>
            <a:pPr marL="583883" lvl="2" algn="just"/>
            <a:r>
              <a:rPr lang="en-US" altLang="en-US" sz="1200" dirty="0">
                <a:latin typeface="Times New Roman" panose="02020603050405020304" pitchFamily="18" charset="0"/>
                <a:cs typeface="Times New Roman" panose="02020603050405020304" pitchFamily="18" charset="0"/>
              </a:rPr>
              <a:t>R1(x)W2(x)</a:t>
            </a:r>
          </a:p>
          <a:p>
            <a:pPr marL="583883" lvl="2" algn="just"/>
            <a:r>
              <a:rPr lang="en-US" altLang="en-US" sz="1200" dirty="0">
                <a:latin typeface="Times New Roman" panose="02020603050405020304" pitchFamily="18" charset="0"/>
                <a:cs typeface="Times New Roman" panose="02020603050405020304" pitchFamily="18" charset="0"/>
              </a:rPr>
              <a:t>W1(x)R2(x)</a:t>
            </a:r>
          </a:p>
          <a:p>
            <a:pPr marL="583883" lvl="2" algn="just"/>
            <a:r>
              <a:rPr lang="en-US" altLang="en-US" sz="1200" dirty="0">
                <a:latin typeface="Times New Roman" panose="02020603050405020304" pitchFamily="18" charset="0"/>
                <a:cs typeface="Times New Roman" panose="02020603050405020304" pitchFamily="18" charset="0"/>
              </a:rPr>
              <a:t>W1(x)W2(x)</a:t>
            </a:r>
          </a:p>
          <a:p>
            <a:pPr marL="35243" lvl="1" indent="0" algn="just">
              <a:buNone/>
            </a:pPr>
            <a:endParaRPr lang="en-US" altLang="en-US" sz="1500" dirty="0">
              <a:latin typeface="Times New Roman" panose="02020603050405020304" pitchFamily="18" charset="0"/>
              <a:cs typeface="Times New Roman" panose="02020603050405020304" pitchFamily="18" charset="0"/>
            </a:endParaRPr>
          </a:p>
          <a:p>
            <a:pPr marL="309563" lvl="1" algn="just"/>
            <a:r>
              <a:rPr lang="en-US" altLang="en-US" sz="1500" dirty="0">
                <a:latin typeface="Times New Roman" panose="02020603050405020304" pitchFamily="18" charset="0"/>
                <a:cs typeface="Times New Roman" panose="02020603050405020304" pitchFamily="18" charset="0"/>
              </a:rPr>
              <a:t>T2 T1</a:t>
            </a:r>
          </a:p>
          <a:p>
            <a:pPr marL="309563" lvl="1" algn="just"/>
            <a:r>
              <a:rPr lang="en-US" altLang="en-US" sz="1500" dirty="0">
                <a:latin typeface="Times New Roman" panose="02020603050405020304" pitchFamily="18" charset="0"/>
                <a:cs typeface="Times New Roman" panose="02020603050405020304" pitchFamily="18" charset="0"/>
              </a:rPr>
              <a:t>R2(x) W2(x) R1(x) W1(x) R1(x)</a:t>
            </a:r>
          </a:p>
          <a:p>
            <a:pPr marL="583883" lvl="2" algn="just"/>
            <a:r>
              <a:rPr lang="en-US" altLang="en-US" sz="1200" dirty="0">
                <a:latin typeface="Times New Roman" panose="02020603050405020304" pitchFamily="18" charset="0"/>
                <a:cs typeface="Times New Roman" panose="02020603050405020304" pitchFamily="18" charset="0"/>
              </a:rPr>
              <a:t>R2(x)W1(x)</a:t>
            </a:r>
          </a:p>
          <a:p>
            <a:pPr marL="583883" lvl="2" algn="just"/>
            <a:r>
              <a:rPr lang="en-US" altLang="en-US" sz="1200" dirty="0">
                <a:latin typeface="Times New Roman" panose="02020603050405020304" pitchFamily="18" charset="0"/>
                <a:cs typeface="Times New Roman" panose="02020603050405020304" pitchFamily="18" charset="0"/>
              </a:rPr>
              <a:t>W2(x)R1(x)</a:t>
            </a:r>
          </a:p>
          <a:p>
            <a:pPr marL="583883" lvl="2" algn="just"/>
            <a:r>
              <a:rPr lang="en-US" altLang="en-US" sz="1200" dirty="0">
                <a:latin typeface="Times New Roman" panose="02020603050405020304" pitchFamily="18" charset="0"/>
                <a:cs typeface="Times New Roman" panose="02020603050405020304" pitchFamily="18" charset="0"/>
              </a:rPr>
              <a:t>W2(x)W1(x)</a:t>
            </a:r>
          </a:p>
          <a:p>
            <a:pPr marL="609600" lvl="2" algn="just">
              <a:buNone/>
            </a:pPr>
            <a:endParaRPr lang="en-US" altLang="en-US" sz="12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b="1" dirty="0"/>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2525993"/>
      </p:ext>
    </p:extLst>
  </p:cSld>
  <p:clrMapOvr>
    <a:masterClrMapping/>
  </p:clrMapOvr>
  <p:transition spd="slow" advClick="0" advTm="15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6176269F-00C8-4C9F-AB6E-927B896E9E27}"/>
              </a:ext>
            </a:extLst>
          </p:cNvPr>
          <p:cNvSpPr>
            <a:spLocks noGrp="1"/>
          </p:cNvSpPr>
          <p:nvPr>
            <p:ph type="title"/>
          </p:nvPr>
        </p:nvSpPr>
        <p:spPr>
          <a:xfrm>
            <a:off x="228600" y="133350"/>
            <a:ext cx="6650831" cy="500063"/>
          </a:xfrm>
        </p:spPr>
        <p:txBody>
          <a:bodyPr/>
          <a:lstStyle/>
          <a:p>
            <a:pPr lvl="1">
              <a:defRPr/>
            </a:pPr>
            <a:r>
              <a:rPr lang="en-US" sz="2100" b="1" kern="1200" cap="small" dirty="0">
                <a:solidFill>
                  <a:schemeClr val="tx2"/>
                </a:solidFill>
                <a:latin typeface="Comic Sans MS" panose="030F0702030302020204" pitchFamily="66" charset="0"/>
                <a:ea typeface="+mj-ea"/>
                <a:cs typeface="+mj-cs"/>
              </a:rPr>
              <a:t>How</a:t>
            </a:r>
            <a:r>
              <a:rPr lang="en-US" b="1" kern="1200" dirty="0">
                <a:latin typeface="Comic Sans MS" pitchFamily="66" charset="0"/>
                <a:ea typeface="+mj-ea"/>
                <a:cs typeface="+mj-cs"/>
              </a:rPr>
              <a:t> </a:t>
            </a:r>
            <a:r>
              <a:rPr lang="en-US" sz="2100" b="1" kern="1200" cap="small" dirty="0">
                <a:solidFill>
                  <a:schemeClr val="tx2"/>
                </a:solidFill>
                <a:latin typeface="Comic Sans MS" panose="030F0702030302020204" pitchFamily="66" charset="0"/>
                <a:ea typeface="+mj-ea"/>
                <a:cs typeface="+mj-cs"/>
              </a:rPr>
              <a:t>to test conflict serializability</a:t>
            </a:r>
          </a:p>
        </p:txBody>
      </p:sp>
      <p:sp>
        <p:nvSpPr>
          <p:cNvPr id="53251" name="Content Placeholder 2">
            <a:extLst>
              <a:ext uri="{FF2B5EF4-FFF2-40B4-BE49-F238E27FC236}">
                <a16:creationId xmlns:a16="http://schemas.microsoft.com/office/drawing/2014/main" id="{C88D88AB-E7C5-4BAC-BDD8-9AB6722741E8}"/>
              </a:ext>
            </a:extLst>
          </p:cNvPr>
          <p:cNvSpPr>
            <a:spLocks noGrp="1"/>
          </p:cNvSpPr>
          <p:nvPr>
            <p:ph idx="1"/>
          </p:nvPr>
        </p:nvSpPr>
        <p:spPr>
          <a:xfrm>
            <a:off x="381000" y="957264"/>
            <a:ext cx="7760494" cy="3679031"/>
          </a:xfrm>
        </p:spPr>
        <p:txBody>
          <a:bodyPr/>
          <a:lstStyle/>
          <a:p>
            <a:pPr marL="9525" algn="just">
              <a:buNone/>
            </a:pPr>
            <a:r>
              <a:rPr lang="en-US" altLang="en-US" sz="1500" dirty="0">
                <a:latin typeface="Times New Roman" panose="02020603050405020304" pitchFamily="18" charset="0"/>
                <a:cs typeface="Times New Roman" panose="02020603050405020304" pitchFamily="18" charset="0"/>
              </a:rPr>
              <a:t>We can test the conflict </a:t>
            </a:r>
            <a:r>
              <a:rPr lang="en-US" altLang="en-US" sz="1500" dirty="0" err="1">
                <a:latin typeface="Times New Roman" panose="02020603050405020304" pitchFamily="18" charset="0"/>
                <a:cs typeface="Times New Roman" panose="02020603050405020304" pitchFamily="18" charset="0"/>
              </a:rPr>
              <a:t>serializabilty</a:t>
            </a:r>
            <a:r>
              <a:rPr lang="en-US" altLang="en-US" sz="1500" dirty="0">
                <a:latin typeface="Times New Roman" panose="02020603050405020304" pitchFamily="18" charset="0"/>
                <a:cs typeface="Times New Roman" panose="02020603050405020304" pitchFamily="18" charset="0"/>
              </a:rPr>
              <a:t> of a schedule by precedence graph method. The steps of forming this graph is as follows:-</a:t>
            </a:r>
          </a:p>
          <a:p>
            <a:pPr marL="9525" algn="just"/>
            <a:r>
              <a:rPr lang="en-US" altLang="en-US" sz="1500" dirty="0">
                <a:latin typeface="Times New Roman" panose="02020603050405020304" pitchFamily="18" charset="0"/>
                <a:cs typeface="Times New Roman" panose="02020603050405020304" pitchFamily="18" charset="0"/>
              </a:rPr>
              <a:t>First write the given schedule in a linear way if it is not linear.</a:t>
            </a:r>
          </a:p>
          <a:p>
            <a:pPr marL="9525" algn="just"/>
            <a:r>
              <a:rPr lang="en-US" altLang="en-US" sz="1500" dirty="0">
                <a:latin typeface="Times New Roman" panose="02020603050405020304" pitchFamily="18" charset="0"/>
                <a:cs typeface="Times New Roman" panose="02020603050405020304" pitchFamily="18" charset="0"/>
              </a:rPr>
              <a:t>Draw the number of nodes of the graph equals to the number of transaction of  the given 	schedule.</a:t>
            </a:r>
          </a:p>
          <a:p>
            <a:pPr marL="9525" algn="just"/>
            <a:r>
              <a:rPr lang="en-US" altLang="en-US" sz="1500" dirty="0">
                <a:latin typeface="Times New Roman" panose="02020603050405020304" pitchFamily="18" charset="0"/>
                <a:cs typeface="Times New Roman" panose="02020603050405020304" pitchFamily="18" charset="0"/>
              </a:rPr>
              <a:t>Find the conflicting pairs (RW, WR, WW) on same variable by  different transactions.</a:t>
            </a:r>
          </a:p>
          <a:p>
            <a:pPr marL="9525" algn="just"/>
            <a:r>
              <a:rPr lang="en-US" altLang="en-US" sz="1500" dirty="0">
                <a:latin typeface="Times New Roman" panose="02020603050405020304" pitchFamily="18" charset="0"/>
                <a:cs typeface="Times New Roman" panose="02020603050405020304" pitchFamily="18" charset="0"/>
              </a:rPr>
              <a:t>Whenever conflict pairs are find, write the dependency relation  like </a:t>
            </a:r>
            <a:r>
              <a:rPr lang="en-US" altLang="en-US" sz="1500" dirty="0" err="1">
                <a:latin typeface="Times New Roman" panose="02020603050405020304" pitchFamily="18" charset="0"/>
                <a:cs typeface="Times New Roman" panose="02020603050405020304" pitchFamily="18" charset="0"/>
              </a:rPr>
              <a:t>Ti</a:t>
            </a:r>
            <a:r>
              <a:rPr lang="en-US" altLang="en-US" sz="1500" dirty="0">
                <a:latin typeface="Times New Roman" panose="02020603050405020304" pitchFamily="18" charset="0"/>
                <a:cs typeface="Times New Roman" panose="02020603050405020304" pitchFamily="18" charset="0"/>
              </a:rPr>
              <a:t> → </a:t>
            </a:r>
            <a:r>
              <a:rPr lang="en-US" altLang="en-US" sz="1500" dirty="0" err="1">
                <a:latin typeface="Times New Roman" panose="02020603050405020304" pitchFamily="18" charset="0"/>
                <a:cs typeface="Times New Roman" panose="02020603050405020304" pitchFamily="18" charset="0"/>
              </a:rPr>
              <a:t>Tj</a:t>
            </a:r>
            <a:r>
              <a:rPr lang="en-US" altLang="en-US" sz="1500" dirty="0">
                <a:latin typeface="Times New Roman" panose="02020603050405020304" pitchFamily="18" charset="0"/>
                <a:cs typeface="Times New Roman" panose="02020603050405020304" pitchFamily="18" charset="0"/>
              </a:rPr>
              <a:t>, if conflict pair is 	from </a:t>
            </a:r>
            <a:r>
              <a:rPr lang="en-US" altLang="en-US" sz="1500" dirty="0" err="1">
                <a:latin typeface="Times New Roman" panose="02020603050405020304" pitchFamily="18" charset="0"/>
                <a:cs typeface="Times New Roman" panose="02020603050405020304" pitchFamily="18" charset="0"/>
              </a:rPr>
              <a:t>Ti</a:t>
            </a:r>
            <a:r>
              <a:rPr lang="en-US" altLang="en-US" sz="1500" dirty="0">
                <a:latin typeface="Times New Roman" panose="02020603050405020304" pitchFamily="18" charset="0"/>
                <a:cs typeface="Times New Roman" panose="02020603050405020304" pitchFamily="18" charset="0"/>
              </a:rPr>
              <a:t> to </a:t>
            </a:r>
            <a:r>
              <a:rPr lang="en-US" altLang="en-US" sz="1500" dirty="0" err="1">
                <a:latin typeface="Times New Roman" panose="02020603050405020304" pitchFamily="18" charset="0"/>
                <a:cs typeface="Times New Roman" panose="02020603050405020304" pitchFamily="18" charset="0"/>
              </a:rPr>
              <a:t>Tj</a:t>
            </a:r>
            <a:r>
              <a:rPr lang="en-US" altLang="en-US" sz="1500" dirty="0">
                <a:latin typeface="Times New Roman" panose="02020603050405020304" pitchFamily="18" charset="0"/>
                <a:cs typeface="Times New Roman" panose="02020603050405020304" pitchFamily="18" charset="0"/>
              </a:rPr>
              <a:t>. For example,  (W1(A), R2(A)) </a:t>
            </a:r>
            <a:r>
              <a:rPr lang="en-US" altLang="en-US" sz="1500" dirty="0">
                <a:latin typeface="DejaVu Sans"/>
                <a:ea typeface="DejaVu Sans"/>
                <a:cs typeface="DejaVu Sans"/>
              </a:rPr>
              <a:t>⇒ </a:t>
            </a:r>
            <a:r>
              <a:rPr lang="en-US" altLang="en-US" sz="1500" dirty="0">
                <a:latin typeface="Times New Roman" panose="02020603050405020304" pitchFamily="18" charset="0"/>
                <a:cs typeface="Times New Roman" panose="02020603050405020304" pitchFamily="18" charset="0"/>
              </a:rPr>
              <a:t>T1 → T2</a:t>
            </a:r>
          </a:p>
          <a:p>
            <a:pPr marL="9525" algn="just"/>
            <a:r>
              <a:rPr lang="en-US" altLang="en-US" sz="1500" dirty="0">
                <a:latin typeface="Times New Roman" panose="02020603050405020304" pitchFamily="18" charset="0"/>
                <a:cs typeface="Times New Roman" panose="02020603050405020304" pitchFamily="18" charset="0"/>
              </a:rPr>
              <a:t>Draw the edge for each conflicting pair like 1</a:t>
            </a:r>
            <a:r>
              <a:rPr lang="en-US" altLang="en-US" sz="1500" baseline="30000" dirty="0">
                <a:latin typeface="Times New Roman" panose="02020603050405020304" pitchFamily="18" charset="0"/>
                <a:cs typeface="Times New Roman" panose="02020603050405020304" pitchFamily="18" charset="0"/>
              </a:rPr>
              <a:t>st</a:t>
            </a:r>
            <a:r>
              <a:rPr lang="en-US" altLang="en-US" sz="1500" dirty="0">
                <a:latin typeface="Times New Roman" panose="02020603050405020304" pitchFamily="18" charset="0"/>
                <a:cs typeface="Times New Roman" panose="02020603050405020304" pitchFamily="18" charset="0"/>
              </a:rPr>
              <a:t> node to 2</a:t>
            </a:r>
            <a:r>
              <a:rPr lang="en-US" altLang="en-US" sz="1500" baseline="30000" dirty="0">
                <a:latin typeface="Times New Roman" panose="02020603050405020304" pitchFamily="18" charset="0"/>
                <a:cs typeface="Times New Roman" panose="02020603050405020304" pitchFamily="18" charset="0"/>
              </a:rPr>
              <a:t>nd </a:t>
            </a:r>
            <a:r>
              <a:rPr lang="en-US" altLang="en-US" sz="1500" dirty="0">
                <a:latin typeface="Times New Roman" panose="02020603050405020304" pitchFamily="18" charset="0"/>
                <a:cs typeface="Times New Roman" panose="02020603050405020304" pitchFamily="18" charset="0"/>
              </a:rPr>
              <a:t>node.</a:t>
            </a:r>
          </a:p>
          <a:p>
            <a:pPr marL="9525" algn="just"/>
            <a:r>
              <a:rPr lang="en-US" altLang="en-US" sz="1500" dirty="0">
                <a:latin typeface="Times New Roman" panose="02020603050405020304" pitchFamily="18" charset="0"/>
                <a:cs typeface="Times New Roman" panose="02020603050405020304" pitchFamily="18" charset="0"/>
              </a:rPr>
              <a:t>Check to see if there is a cycle formed,</a:t>
            </a:r>
          </a:p>
          <a:p>
            <a:pPr marL="583883" lvl="2" algn="just"/>
            <a:r>
              <a:rPr lang="en-US" altLang="en-US" sz="1400" dirty="0">
                <a:latin typeface="Times New Roman" panose="02020603050405020304" pitchFamily="18" charset="0"/>
                <a:cs typeface="Times New Roman" panose="02020603050405020304" pitchFamily="18" charset="0"/>
              </a:rPr>
              <a:t>If yes then schedule is not conflict serializable.</a:t>
            </a:r>
          </a:p>
          <a:p>
            <a:pPr marL="583883" lvl="2" algn="just"/>
            <a:r>
              <a:rPr lang="en-US" altLang="en-US" sz="1400" dirty="0">
                <a:latin typeface="Times New Roman" panose="02020603050405020304" pitchFamily="18" charset="0"/>
                <a:cs typeface="Times New Roman" panose="02020603050405020304" pitchFamily="18" charset="0"/>
              </a:rPr>
              <a:t>If no then schedule is conflict serializable.</a:t>
            </a:r>
          </a:p>
          <a:p>
            <a:pPr marL="309563" lvl="1" algn="just">
              <a:buNone/>
            </a:pPr>
            <a:endParaRPr lang="en-US" altLang="en-US" sz="1400" dirty="0">
              <a:latin typeface="Times New Roman" panose="02020603050405020304" pitchFamily="18" charset="0"/>
              <a:cs typeface="Times New Roman" panose="02020603050405020304" pitchFamily="18" charset="0"/>
            </a:endParaRPr>
          </a:p>
          <a:p>
            <a:pPr marL="309563" lvl="1" algn="just"/>
            <a:endParaRPr lang="en-US" altLang="en-US" sz="1350" dirty="0">
              <a:solidFill>
                <a:srgbClr val="333333"/>
              </a:solidFill>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b="1" dirty="0"/>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p:txBody>
      </p:sp>
    </p:spTree>
  </p:cSld>
  <p:clrMapOvr>
    <a:masterClrMapping/>
  </p:clrMapOvr>
  <p:transition spd="slow" advClick="0" advTm="2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657D5671-2393-4128-BA04-8A866C0C533C}"/>
              </a:ext>
            </a:extLst>
          </p:cNvPr>
          <p:cNvSpPr>
            <a:spLocks noGrp="1"/>
          </p:cNvSpPr>
          <p:nvPr>
            <p:ph type="title"/>
          </p:nvPr>
        </p:nvSpPr>
        <p:spPr>
          <a:xfrm>
            <a:off x="1284685" y="435769"/>
            <a:ext cx="6650831" cy="500063"/>
          </a:xfrm>
        </p:spPr>
        <p:txBody>
          <a:bodyPr>
            <a:normAutofit/>
          </a:bodyPr>
          <a:lstStyle/>
          <a:p>
            <a:pPr lvl="1">
              <a:defRPr/>
            </a:pPr>
            <a:r>
              <a:rPr lang="en-US" sz="2100" b="1" kern="1200" cap="small" dirty="0">
                <a:solidFill>
                  <a:schemeClr val="tx2"/>
                </a:solidFill>
                <a:latin typeface="Comic Sans MS" panose="030F0702030302020204" pitchFamily="66" charset="0"/>
                <a:ea typeface="+mj-ea"/>
                <a:cs typeface="+mj-cs"/>
              </a:rPr>
              <a:t>Example</a:t>
            </a:r>
          </a:p>
        </p:txBody>
      </p:sp>
      <p:sp>
        <p:nvSpPr>
          <p:cNvPr id="54275" name="Content Placeholder 2">
            <a:extLst>
              <a:ext uri="{FF2B5EF4-FFF2-40B4-BE49-F238E27FC236}">
                <a16:creationId xmlns:a16="http://schemas.microsoft.com/office/drawing/2014/main" id="{67A9FEE8-F4E0-4E53-B9F8-B90FE3213BAD}"/>
              </a:ext>
            </a:extLst>
          </p:cNvPr>
          <p:cNvSpPr>
            <a:spLocks noGrp="1"/>
          </p:cNvSpPr>
          <p:nvPr>
            <p:ph idx="1"/>
          </p:nvPr>
        </p:nvSpPr>
        <p:spPr>
          <a:xfrm>
            <a:off x="870348" y="979885"/>
            <a:ext cx="7760494" cy="3515915"/>
          </a:xfrm>
        </p:spPr>
        <p:txBody>
          <a:bodyPr/>
          <a:lstStyle/>
          <a:p>
            <a:pPr marL="9525" algn="just"/>
            <a:r>
              <a:rPr lang="en-US" altLang="en-US" sz="1500" dirty="0">
                <a:latin typeface="Times New Roman" panose="02020603050405020304" pitchFamily="18" charset="0"/>
                <a:cs typeface="Times New Roman" panose="02020603050405020304" pitchFamily="18" charset="0"/>
              </a:rPr>
              <a:t>Check whether the given schedule is conflict serializable or not.</a:t>
            </a:r>
          </a:p>
          <a:p>
            <a:pPr marL="9525" algn="just">
              <a:buNone/>
            </a:pPr>
            <a:r>
              <a:rPr lang="en-US" altLang="en-US" sz="1500" dirty="0">
                <a:latin typeface="Times New Roman" panose="02020603050405020304" pitchFamily="18" charset="0"/>
                <a:cs typeface="Times New Roman" panose="02020603050405020304" pitchFamily="18" charset="0"/>
              </a:rPr>
              <a:t>                S:      R1(x)   R2(x)   W1(x)   R1(x)  W2(x) </a:t>
            </a:r>
          </a:p>
          <a:p>
            <a:pPr marL="309563" lvl="1" algn="just"/>
            <a:r>
              <a:rPr lang="en-US" altLang="en-US" sz="1500" dirty="0">
                <a:latin typeface="Times New Roman" panose="02020603050405020304" pitchFamily="18" charset="0"/>
                <a:cs typeface="Times New Roman" panose="02020603050405020304" pitchFamily="18" charset="0"/>
              </a:rPr>
              <a:t>Number of transactions involved in this schedule is T1 and T2. So the nodes will be 1 and 2.</a:t>
            </a:r>
          </a:p>
          <a:p>
            <a:pPr marL="309563" lvl="1" algn="just"/>
            <a:r>
              <a:rPr lang="en-US" altLang="en-US" sz="1500" dirty="0">
                <a:latin typeface="Times New Roman" panose="02020603050405020304" pitchFamily="18" charset="0"/>
                <a:cs typeface="Times New Roman" panose="02020603050405020304" pitchFamily="18" charset="0"/>
              </a:rPr>
              <a:t>Now find out conflicting pairs:</a:t>
            </a:r>
          </a:p>
          <a:p>
            <a:pPr marL="609600" lvl="2" algn="just"/>
            <a:r>
              <a:rPr lang="en-US" altLang="en-US" dirty="0">
                <a:latin typeface="Times New Roman" panose="02020603050405020304" pitchFamily="18" charset="0"/>
                <a:cs typeface="Times New Roman" panose="02020603050405020304" pitchFamily="18" charset="0"/>
              </a:rPr>
              <a:t> R1(x) W2(x)</a:t>
            </a:r>
          </a:p>
          <a:p>
            <a:pPr marL="609600" lvl="2" algn="just"/>
            <a:r>
              <a:rPr lang="en-US" altLang="en-US" dirty="0">
                <a:latin typeface="Times New Roman" panose="02020603050405020304" pitchFamily="18" charset="0"/>
                <a:cs typeface="Times New Roman" panose="02020603050405020304" pitchFamily="18" charset="0"/>
              </a:rPr>
              <a:t> R2(x) W1(x)</a:t>
            </a:r>
          </a:p>
          <a:p>
            <a:pPr marL="609600" lvl="2" algn="just"/>
            <a:r>
              <a:rPr lang="en-US" altLang="en-US" dirty="0">
                <a:latin typeface="Times New Roman" panose="02020603050405020304" pitchFamily="18" charset="0"/>
                <a:cs typeface="Times New Roman" panose="02020603050405020304" pitchFamily="18" charset="0"/>
              </a:rPr>
              <a:t> W1(x) W2(x)</a:t>
            </a:r>
          </a:p>
          <a:p>
            <a:pPr marL="609600" lvl="2" algn="just">
              <a:buNone/>
            </a:pPr>
            <a:endParaRPr lang="en-US" altLang="en-US" sz="12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b="1" dirty="0"/>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p:txBody>
      </p:sp>
      <p:sp>
        <p:nvSpPr>
          <p:cNvPr id="54276" name="Oval 6">
            <a:extLst>
              <a:ext uri="{FF2B5EF4-FFF2-40B4-BE49-F238E27FC236}">
                <a16:creationId xmlns:a16="http://schemas.microsoft.com/office/drawing/2014/main" id="{B808B64E-5812-4561-BBBF-A4BE3A1BE831}"/>
              </a:ext>
            </a:extLst>
          </p:cNvPr>
          <p:cNvSpPr>
            <a:spLocks noChangeArrowheads="1"/>
          </p:cNvSpPr>
          <p:nvPr/>
        </p:nvSpPr>
        <p:spPr bwMode="auto">
          <a:xfrm>
            <a:off x="5787629" y="2830116"/>
            <a:ext cx="578644" cy="600075"/>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ts val="750"/>
              </a:spcAft>
            </a:pPr>
            <a:r>
              <a:rPr lang="en-US" altLang="en-US" sz="2700" b="1" dirty="0">
                <a:latin typeface="Calibri" panose="020F0502020204030204" pitchFamily="34" charset="0"/>
              </a:rPr>
              <a:t>11</a:t>
            </a:r>
            <a:endParaRPr lang="en-US" altLang="en-US" sz="1050" dirty="0"/>
          </a:p>
        </p:txBody>
      </p:sp>
      <p:sp>
        <p:nvSpPr>
          <p:cNvPr id="54277" name="Oval 7">
            <a:extLst>
              <a:ext uri="{FF2B5EF4-FFF2-40B4-BE49-F238E27FC236}">
                <a16:creationId xmlns:a16="http://schemas.microsoft.com/office/drawing/2014/main" id="{98712C3F-9872-4459-8C44-604E6FEC2B57}"/>
              </a:ext>
            </a:extLst>
          </p:cNvPr>
          <p:cNvSpPr>
            <a:spLocks noChangeArrowheads="1"/>
          </p:cNvSpPr>
          <p:nvPr/>
        </p:nvSpPr>
        <p:spPr bwMode="auto">
          <a:xfrm>
            <a:off x="7210425" y="2830116"/>
            <a:ext cx="635794" cy="600075"/>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ts val="750"/>
              </a:spcAft>
            </a:pPr>
            <a:r>
              <a:rPr lang="en-US" altLang="en-US" sz="2700" b="1">
                <a:latin typeface="Calibri" panose="020F0502020204030204" pitchFamily="34" charset="0"/>
              </a:rPr>
              <a:t> 2</a:t>
            </a:r>
            <a:endParaRPr lang="en-US" altLang="en-US" sz="1050"/>
          </a:p>
        </p:txBody>
      </p:sp>
      <p:sp>
        <p:nvSpPr>
          <p:cNvPr id="54278" name="AutoShape 8">
            <a:extLst>
              <a:ext uri="{FF2B5EF4-FFF2-40B4-BE49-F238E27FC236}">
                <a16:creationId xmlns:a16="http://schemas.microsoft.com/office/drawing/2014/main" id="{422D0C23-597D-448E-B002-A41B57F85A1A}"/>
              </a:ext>
            </a:extLst>
          </p:cNvPr>
          <p:cNvSpPr>
            <a:spLocks noChangeArrowheads="1"/>
          </p:cNvSpPr>
          <p:nvPr/>
        </p:nvSpPr>
        <p:spPr bwMode="auto">
          <a:xfrm>
            <a:off x="5887641" y="2265760"/>
            <a:ext cx="1957388" cy="564356"/>
          </a:xfrm>
          <a:prstGeom prst="curvedDownArrow">
            <a:avLst>
              <a:gd name="adj1" fmla="val 69367"/>
              <a:gd name="adj2" fmla="val 138734"/>
              <a:gd name="adj3" fmla="val 33333"/>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050"/>
          </a:p>
        </p:txBody>
      </p:sp>
      <p:sp>
        <p:nvSpPr>
          <p:cNvPr id="54279" name="AutoShape 9">
            <a:extLst>
              <a:ext uri="{FF2B5EF4-FFF2-40B4-BE49-F238E27FC236}">
                <a16:creationId xmlns:a16="http://schemas.microsoft.com/office/drawing/2014/main" id="{9A258325-11A3-45A0-90FE-B33D8959E150}"/>
              </a:ext>
            </a:extLst>
          </p:cNvPr>
          <p:cNvSpPr>
            <a:spLocks noChangeArrowheads="1"/>
          </p:cNvSpPr>
          <p:nvPr/>
        </p:nvSpPr>
        <p:spPr bwMode="auto">
          <a:xfrm rot="5400000">
            <a:off x="6471048" y="2758679"/>
            <a:ext cx="510778" cy="1810940"/>
          </a:xfrm>
          <a:prstGeom prst="curvedLeftArrow">
            <a:avLst>
              <a:gd name="adj1" fmla="val 70909"/>
              <a:gd name="adj2" fmla="val 141818"/>
              <a:gd name="adj3" fmla="val 33333"/>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050"/>
          </a:p>
        </p:txBody>
      </p:sp>
      <p:sp>
        <p:nvSpPr>
          <p:cNvPr id="54280" name="TextBox 16">
            <a:extLst>
              <a:ext uri="{FF2B5EF4-FFF2-40B4-BE49-F238E27FC236}">
                <a16:creationId xmlns:a16="http://schemas.microsoft.com/office/drawing/2014/main" id="{5DFB5ED9-29D4-455B-9BAF-99A6DA5B793E}"/>
              </a:ext>
            </a:extLst>
          </p:cNvPr>
          <p:cNvSpPr txBox="1">
            <a:spLocks noChangeArrowheads="1"/>
          </p:cNvSpPr>
          <p:nvPr/>
        </p:nvSpPr>
        <p:spPr bwMode="auto">
          <a:xfrm>
            <a:off x="1708547" y="3363516"/>
            <a:ext cx="251460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500" b="1" i="1">
                <a:latin typeface="Times New Roman" panose="02020603050405020304" pitchFamily="18" charset="0"/>
                <a:cs typeface="Times New Roman" panose="02020603050405020304" pitchFamily="18" charset="0"/>
              </a:rPr>
              <a:t>There is a cycle formed so it is not conflict serializable schedule.</a:t>
            </a:r>
          </a:p>
        </p:txBody>
      </p:sp>
    </p:spTree>
  </p:cSld>
  <p:clrMapOvr>
    <a:masterClrMapping/>
  </p:clrMapOvr>
  <p:transition spd="slow" advClick="0" advTm="15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280"/>
                                        </p:tgtEl>
                                        <p:attrNameLst>
                                          <p:attrName>style.visibility</p:attrName>
                                        </p:attrNameLst>
                                      </p:cBhvr>
                                      <p:to>
                                        <p:strVal val="visible"/>
                                      </p:to>
                                    </p:set>
                                    <p:anim calcmode="lin" valueType="num">
                                      <p:cBhvr additive="base">
                                        <p:cTn id="7" dur="5000" fill="hold"/>
                                        <p:tgtEl>
                                          <p:spTgt spid="54280"/>
                                        </p:tgtEl>
                                        <p:attrNameLst>
                                          <p:attrName>ppt_x</p:attrName>
                                        </p:attrNameLst>
                                      </p:cBhvr>
                                      <p:tavLst>
                                        <p:tav tm="0">
                                          <p:val>
                                            <p:strVal val="#ppt_x"/>
                                          </p:val>
                                        </p:tav>
                                        <p:tav tm="100000">
                                          <p:val>
                                            <p:strVal val="#ppt_x"/>
                                          </p:val>
                                        </p:tav>
                                      </p:tavLst>
                                    </p:anim>
                                    <p:anim calcmode="lin" valueType="num">
                                      <p:cBhvr additive="base">
                                        <p:cTn id="8" dur="5000" fill="hold"/>
                                        <p:tgtEl>
                                          <p:spTgt spid="542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428067B1-25B3-474F-92DC-B413B412F408}"/>
              </a:ext>
            </a:extLst>
          </p:cNvPr>
          <p:cNvSpPr>
            <a:spLocks noGrp="1"/>
          </p:cNvSpPr>
          <p:nvPr>
            <p:ph type="title"/>
          </p:nvPr>
        </p:nvSpPr>
        <p:spPr>
          <a:xfrm>
            <a:off x="1284685" y="435769"/>
            <a:ext cx="6650831" cy="500063"/>
          </a:xfrm>
        </p:spPr>
        <p:txBody>
          <a:bodyPr/>
          <a:lstStyle/>
          <a:p>
            <a:pPr lvl="1">
              <a:defRPr/>
            </a:pPr>
            <a:r>
              <a:rPr lang="en-US" sz="2100" b="1" kern="1200" cap="small" dirty="0">
                <a:solidFill>
                  <a:schemeClr val="tx2"/>
                </a:solidFill>
                <a:latin typeface="Comic Sans MS" panose="030F0702030302020204" pitchFamily="66" charset="0"/>
                <a:ea typeface="+mj-ea"/>
                <a:cs typeface="+mj-cs"/>
              </a:rPr>
              <a:t>Practice</a:t>
            </a:r>
            <a:r>
              <a:rPr lang="en-US" b="1" kern="1200" dirty="0">
                <a:latin typeface="Comic Sans MS" pitchFamily="66" charset="0"/>
                <a:ea typeface="+mj-ea"/>
                <a:cs typeface="+mj-cs"/>
              </a:rPr>
              <a:t> </a:t>
            </a:r>
            <a:r>
              <a:rPr lang="en-US" sz="2100" b="1" kern="1200" cap="small" dirty="0">
                <a:solidFill>
                  <a:schemeClr val="tx2"/>
                </a:solidFill>
                <a:latin typeface="Comic Sans MS" panose="030F0702030302020204" pitchFamily="66" charset="0"/>
                <a:ea typeface="+mj-ea"/>
                <a:cs typeface="+mj-cs"/>
              </a:rPr>
              <a:t>Problems</a:t>
            </a:r>
          </a:p>
        </p:txBody>
      </p:sp>
      <p:sp>
        <p:nvSpPr>
          <p:cNvPr id="55299" name="Content Placeholder 2">
            <a:extLst>
              <a:ext uri="{FF2B5EF4-FFF2-40B4-BE49-F238E27FC236}">
                <a16:creationId xmlns:a16="http://schemas.microsoft.com/office/drawing/2014/main" id="{D8B72F21-B954-48C6-94BB-3A03ADB3A56C}"/>
              </a:ext>
            </a:extLst>
          </p:cNvPr>
          <p:cNvSpPr>
            <a:spLocks noGrp="1"/>
          </p:cNvSpPr>
          <p:nvPr>
            <p:ph idx="1"/>
          </p:nvPr>
        </p:nvSpPr>
        <p:spPr>
          <a:xfrm>
            <a:off x="903685" y="1208485"/>
            <a:ext cx="7760494" cy="3515915"/>
          </a:xfrm>
        </p:spPr>
        <p:txBody>
          <a:bodyPr/>
          <a:lstStyle/>
          <a:p>
            <a:pPr marL="9525" algn="just"/>
            <a:r>
              <a:rPr lang="en-US" altLang="en-US" sz="1500" dirty="0">
                <a:latin typeface="Times New Roman" panose="02020603050405020304" pitchFamily="18" charset="0"/>
                <a:cs typeface="Times New Roman" panose="02020603050405020304" pitchFamily="18" charset="0"/>
              </a:rPr>
              <a:t>Check whether the given schedule is conflict serializable or not.</a:t>
            </a:r>
          </a:p>
          <a:p>
            <a:pPr marL="9525" algn="just">
              <a:buNone/>
            </a:pPr>
            <a:r>
              <a:rPr lang="en-US" altLang="en-US" sz="1500" dirty="0">
                <a:latin typeface="Times New Roman" panose="02020603050405020304" pitchFamily="18" charset="0"/>
                <a:cs typeface="Times New Roman" panose="02020603050405020304" pitchFamily="18" charset="0"/>
              </a:rPr>
              <a:t>       1)  S:  R2(Z)  R2(y)  W2(y)   R3(y)  R3(z)  R1(x) W1(x) W3(y)  W3(z)  R2(x)  R1(y)  W1(y) 				W2(x).</a:t>
            </a:r>
          </a:p>
          <a:p>
            <a:pPr marL="9525" algn="just">
              <a:buNone/>
            </a:pPr>
            <a:r>
              <a:rPr lang="en-US" altLang="en-US" sz="1500" dirty="0">
                <a:latin typeface="Times New Roman" panose="02020603050405020304" pitchFamily="18" charset="0"/>
                <a:cs typeface="Times New Roman" panose="02020603050405020304" pitchFamily="18" charset="0"/>
              </a:rPr>
              <a:t>       2)  S:   R2(z) R2(y) W2(y) R3(y) R3(z) R1(x) W1(x) W3(y) W3(z)</a:t>
            </a:r>
          </a:p>
          <a:p>
            <a:pPr marL="309563" lvl="1" algn="just"/>
            <a:endParaRPr lang="en-US" altLang="en-US" dirty="0">
              <a:solidFill>
                <a:srgbClr val="333333"/>
              </a:solidFill>
              <a:latin typeface="Times New Roman" panose="02020603050405020304" pitchFamily="18" charset="0"/>
              <a:cs typeface="Times New Roman" panose="02020603050405020304" pitchFamily="18" charset="0"/>
            </a:endParaRPr>
          </a:p>
          <a:p>
            <a:pPr marL="609600" lvl="2" algn="just">
              <a:buNone/>
            </a:pPr>
            <a:endParaRPr lang="en-US" altLang="en-US" sz="1200" dirty="0">
              <a:solidFill>
                <a:srgbClr val="333333"/>
              </a:solidFill>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b="1" dirty="0"/>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p:txBody>
      </p:sp>
    </p:spTree>
  </p:cSld>
  <p:clrMapOvr>
    <a:masterClrMapping/>
  </p:clrMapOvr>
  <p:transition spd="slow" advClick="0" advTm="200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EEAF7F9B-E959-4A4D-914A-B80ABE73693A}"/>
              </a:ext>
            </a:extLst>
          </p:cNvPr>
          <p:cNvSpPr>
            <a:spLocks noGrp="1"/>
          </p:cNvSpPr>
          <p:nvPr>
            <p:ph type="title"/>
          </p:nvPr>
        </p:nvSpPr>
        <p:spPr>
          <a:xfrm>
            <a:off x="1284685" y="435769"/>
            <a:ext cx="6650831" cy="500063"/>
          </a:xfrm>
        </p:spPr>
        <p:txBody>
          <a:bodyPr/>
          <a:lstStyle/>
          <a:p>
            <a:pPr lvl="1">
              <a:defRPr/>
            </a:pPr>
            <a:r>
              <a:rPr lang="en-US" sz="2100" b="1" kern="1200" cap="small" dirty="0">
                <a:solidFill>
                  <a:schemeClr val="tx2"/>
                </a:solidFill>
                <a:latin typeface="Comic Sans MS" panose="030F0702030302020204" pitchFamily="66" charset="0"/>
                <a:ea typeface="+mj-ea"/>
                <a:cs typeface="+mj-cs"/>
              </a:rPr>
              <a:t>How</a:t>
            </a:r>
            <a:r>
              <a:rPr lang="en-US" b="1" kern="1200" dirty="0">
                <a:latin typeface="Comic Sans MS" pitchFamily="66" charset="0"/>
                <a:ea typeface="+mj-ea"/>
                <a:cs typeface="+mj-cs"/>
              </a:rPr>
              <a:t> </a:t>
            </a:r>
            <a:r>
              <a:rPr lang="en-US" sz="2100" b="1" kern="1200" cap="small" dirty="0">
                <a:solidFill>
                  <a:schemeClr val="tx2"/>
                </a:solidFill>
                <a:latin typeface="Comic Sans MS" panose="030F0702030302020204" pitchFamily="66" charset="0"/>
                <a:ea typeface="+mj-ea"/>
                <a:cs typeface="+mj-cs"/>
              </a:rPr>
              <a:t>to test view serializability</a:t>
            </a:r>
          </a:p>
        </p:txBody>
      </p:sp>
      <p:graphicFrame>
        <p:nvGraphicFramePr>
          <p:cNvPr id="4" name="Diagram 3">
            <a:extLst>
              <a:ext uri="{FF2B5EF4-FFF2-40B4-BE49-F238E27FC236}">
                <a16:creationId xmlns:a16="http://schemas.microsoft.com/office/drawing/2014/main" id="{806BD3BB-5708-4566-98C4-FAA3419E393B}"/>
              </a:ext>
            </a:extLst>
          </p:cNvPr>
          <p:cNvGraphicFramePr/>
          <p:nvPr>
            <p:extLst>
              <p:ext uri="{D42A27DB-BD31-4B8C-83A1-F6EECF244321}">
                <p14:modId xmlns:p14="http://schemas.microsoft.com/office/powerpoint/2010/main" val="2482797546"/>
              </p:ext>
            </p:extLst>
          </p:nvPr>
        </p:nvGraphicFramePr>
        <p:xfrm>
          <a:off x="152400" y="1200150"/>
          <a:ext cx="5693229" cy="33854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8" name="Picture 4" descr="Serializability - Project Code Bank">
            <a:extLst>
              <a:ext uri="{FF2B5EF4-FFF2-40B4-BE49-F238E27FC236}">
                <a16:creationId xmlns:a16="http://schemas.microsoft.com/office/drawing/2014/main" id="{FB665346-1B33-44CB-BBC0-40D3000DA32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1047750"/>
            <a:ext cx="3112573" cy="19635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2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F753BE18-6596-459F-A606-B364A2608D50}"/>
              </a:ext>
            </a:extLst>
          </p:cNvPr>
          <p:cNvSpPr>
            <a:spLocks noGrp="1"/>
          </p:cNvSpPr>
          <p:nvPr>
            <p:ph type="title"/>
          </p:nvPr>
        </p:nvSpPr>
        <p:spPr>
          <a:xfrm>
            <a:off x="1284685" y="435769"/>
            <a:ext cx="6650831" cy="500063"/>
          </a:xfrm>
        </p:spPr>
        <p:txBody>
          <a:bodyPr>
            <a:normAutofit/>
          </a:bodyPr>
          <a:lstStyle/>
          <a:p>
            <a:pPr lvl="1">
              <a:defRPr/>
            </a:pPr>
            <a:r>
              <a:rPr lang="en-US" sz="2100" b="1" kern="1200" cap="small" dirty="0">
                <a:solidFill>
                  <a:schemeClr val="tx2"/>
                </a:solidFill>
                <a:latin typeface="Comic Sans MS" panose="030F0702030302020204" pitchFamily="66" charset="0"/>
                <a:ea typeface="+mj-ea"/>
                <a:cs typeface="+mj-cs"/>
              </a:rPr>
              <a:t>Example</a:t>
            </a:r>
          </a:p>
        </p:txBody>
      </p:sp>
      <p:sp>
        <p:nvSpPr>
          <p:cNvPr id="57347" name="Content Placeholder 2">
            <a:extLst>
              <a:ext uri="{FF2B5EF4-FFF2-40B4-BE49-F238E27FC236}">
                <a16:creationId xmlns:a16="http://schemas.microsoft.com/office/drawing/2014/main" id="{6A101C8E-654E-48F6-8A13-1FD1858AE1DD}"/>
              </a:ext>
            </a:extLst>
          </p:cNvPr>
          <p:cNvSpPr>
            <a:spLocks noGrp="1"/>
          </p:cNvSpPr>
          <p:nvPr>
            <p:ph idx="1"/>
          </p:nvPr>
        </p:nvSpPr>
        <p:spPr>
          <a:xfrm>
            <a:off x="870348" y="979885"/>
            <a:ext cx="7760494" cy="3929063"/>
          </a:xfrm>
        </p:spPr>
        <p:txBody>
          <a:bodyPr/>
          <a:lstStyle/>
          <a:p>
            <a:pPr marL="9525" algn="just">
              <a:defRPr/>
            </a:pPr>
            <a:r>
              <a:rPr lang="en-US" sz="1500" dirty="0">
                <a:latin typeface="Times New Roman" pitchFamily="18" charset="0"/>
                <a:cs typeface="Times New Roman" pitchFamily="18" charset="0"/>
              </a:rPr>
              <a:t> Check whether the given schedule is view </a:t>
            </a:r>
            <a:r>
              <a:rPr lang="en-US" sz="1500" dirty="0" err="1">
                <a:latin typeface="Times New Roman" pitchFamily="18" charset="0"/>
                <a:cs typeface="Times New Roman" pitchFamily="18" charset="0"/>
              </a:rPr>
              <a:t>serializable</a:t>
            </a:r>
            <a:r>
              <a:rPr lang="en-US" sz="1500" dirty="0">
                <a:latin typeface="Times New Roman" pitchFamily="18" charset="0"/>
                <a:cs typeface="Times New Roman" pitchFamily="18" charset="0"/>
              </a:rPr>
              <a:t> or not.</a:t>
            </a:r>
          </a:p>
          <a:p>
            <a:pPr>
              <a:buFont typeface="Wingdings 3" panose="05040102010807070707" pitchFamily="18" charset="2"/>
              <a:buNone/>
              <a:defRPr/>
            </a:pPr>
            <a:r>
              <a:rPr lang="en-US" sz="1500" dirty="0"/>
              <a:t> </a:t>
            </a:r>
            <a:r>
              <a:rPr lang="pt-BR" sz="1500" dirty="0"/>
              <a:t> </a:t>
            </a:r>
            <a:r>
              <a:rPr lang="pt-BR" sz="1500" dirty="0">
                <a:latin typeface="Times New Roman" pitchFamily="18" charset="0"/>
                <a:cs typeface="Times New Roman" pitchFamily="18" charset="0"/>
              </a:rPr>
              <a:t>S : R2(B); W2(A); R1(A); R3(A); W1(B); W2(B); W3(B)</a:t>
            </a:r>
          </a:p>
          <a:p>
            <a:pPr>
              <a:buFont typeface="Wingdings 3" panose="05040102010807070707" pitchFamily="18" charset="2"/>
              <a:buNone/>
              <a:defRPr/>
            </a:pPr>
            <a:r>
              <a:rPr lang="en-US" sz="1500" b="1" dirty="0">
                <a:latin typeface="Times New Roman" pitchFamily="18" charset="0"/>
                <a:cs typeface="Times New Roman" pitchFamily="18" charset="0"/>
              </a:rPr>
              <a:t>  Solution:</a:t>
            </a:r>
          </a:p>
          <a:p>
            <a:pPr marL="309563" lvl="1" algn="just">
              <a:defRPr/>
            </a:pPr>
            <a:r>
              <a:rPr lang="en-US" sz="1500" dirty="0">
                <a:latin typeface="Times New Roman" pitchFamily="18" charset="0"/>
                <a:cs typeface="Times New Roman" pitchFamily="18" charset="0"/>
              </a:rPr>
              <a:t>Step 1:  Find out  the total number of possible serial schedule i.e. m!</a:t>
            </a:r>
          </a:p>
          <a:p>
            <a:pPr marL="609600" lvl="2" algn="just">
              <a:defRPr/>
            </a:pPr>
            <a:r>
              <a:rPr lang="en-US" dirty="0">
                <a:latin typeface="Times New Roman" pitchFamily="18" charset="0"/>
                <a:cs typeface="Times New Roman" pitchFamily="18" charset="0"/>
              </a:rPr>
              <a:t>Total number of transactions involved in the schedule is 3</a:t>
            </a:r>
          </a:p>
          <a:p>
            <a:pPr marL="609600" lvl="2" algn="just">
              <a:buNone/>
              <a:defRPr/>
            </a:pPr>
            <a:r>
              <a:rPr lang="en-US" dirty="0">
                <a:latin typeface="Times New Roman" pitchFamily="18" charset="0"/>
                <a:cs typeface="Times New Roman" pitchFamily="18" charset="0"/>
              </a:rPr>
              <a:t>     so 3!=6.</a:t>
            </a:r>
          </a:p>
          <a:p>
            <a:pPr>
              <a:buFont typeface="Wingdings 3" panose="05040102010807070707" pitchFamily="18" charset="2"/>
              <a:buNone/>
              <a:defRPr/>
            </a:pPr>
            <a:r>
              <a:rPr lang="en-US" sz="1500" dirty="0">
                <a:latin typeface="Times New Roman" pitchFamily="18" charset="0"/>
                <a:cs typeface="Times New Roman" pitchFamily="18" charset="0"/>
              </a:rPr>
              <a:t>	&lt;T1 T2 T3&gt;</a:t>
            </a:r>
          </a:p>
          <a:p>
            <a:pPr>
              <a:buFont typeface="Wingdings 3" panose="05040102010807070707" pitchFamily="18" charset="2"/>
              <a:buNone/>
              <a:defRPr/>
            </a:pPr>
            <a:r>
              <a:rPr lang="en-US" sz="1500" dirty="0">
                <a:latin typeface="Times New Roman" pitchFamily="18" charset="0"/>
                <a:cs typeface="Times New Roman" pitchFamily="18" charset="0"/>
              </a:rPr>
              <a:t>	 &lt;T1 T3 T2&gt;</a:t>
            </a:r>
          </a:p>
          <a:p>
            <a:pPr>
              <a:buFont typeface="Wingdings 3" panose="05040102010807070707" pitchFamily="18" charset="2"/>
              <a:buNone/>
              <a:defRPr/>
            </a:pPr>
            <a:r>
              <a:rPr lang="en-US" sz="1500" dirty="0">
                <a:latin typeface="Times New Roman" pitchFamily="18" charset="0"/>
                <a:cs typeface="Times New Roman" pitchFamily="18" charset="0"/>
              </a:rPr>
              <a:t>	 &lt;T2 T3 T1&gt;</a:t>
            </a:r>
          </a:p>
          <a:p>
            <a:pPr>
              <a:buFont typeface="Wingdings 3" panose="05040102010807070707" pitchFamily="18" charset="2"/>
              <a:buNone/>
              <a:defRPr/>
            </a:pPr>
            <a:r>
              <a:rPr lang="en-US" sz="1500" dirty="0">
                <a:latin typeface="Times New Roman" pitchFamily="18" charset="0"/>
                <a:cs typeface="Times New Roman" pitchFamily="18" charset="0"/>
              </a:rPr>
              <a:t>	 &lt;T2 T1 T3&gt;</a:t>
            </a:r>
          </a:p>
          <a:p>
            <a:pPr>
              <a:buFont typeface="Wingdings 3" panose="05040102010807070707" pitchFamily="18" charset="2"/>
              <a:buNone/>
              <a:defRPr/>
            </a:pPr>
            <a:r>
              <a:rPr lang="en-US" sz="1500" dirty="0">
                <a:latin typeface="Times New Roman" pitchFamily="18" charset="0"/>
                <a:cs typeface="Times New Roman" pitchFamily="18" charset="0"/>
              </a:rPr>
              <a:t>	 &lt;T3 T1 T2&gt;</a:t>
            </a:r>
          </a:p>
          <a:p>
            <a:pPr>
              <a:buFont typeface="Wingdings 3" panose="05040102010807070707" pitchFamily="18" charset="2"/>
              <a:buNone/>
              <a:defRPr/>
            </a:pPr>
            <a:r>
              <a:rPr lang="en-US" sz="1500" dirty="0">
                <a:latin typeface="Times New Roman" pitchFamily="18" charset="0"/>
                <a:cs typeface="Times New Roman" pitchFamily="18" charset="0"/>
              </a:rPr>
              <a:t>	&lt;T3 T2 T1&gt;</a:t>
            </a:r>
          </a:p>
          <a:p>
            <a:pPr marL="609600" lvl="2" algn="just">
              <a:buNone/>
              <a:defRPr/>
            </a:pPr>
            <a:endParaRPr lang="en-US" sz="1350" dirty="0">
              <a:latin typeface="Times New Roman" pitchFamily="18" charset="0"/>
              <a:cs typeface="Times New Roman" pitchFamily="18" charset="0"/>
            </a:endParaRPr>
          </a:p>
          <a:p>
            <a:pPr marL="9525">
              <a:buNone/>
              <a:defRPr/>
            </a:pPr>
            <a:endParaRPr lang="en-US" sz="1500" dirty="0">
              <a:latin typeface="Times New Roman" pitchFamily="18" charset="0"/>
              <a:cs typeface="Times New Roman" pitchFamily="18" charset="0"/>
            </a:endParaRPr>
          </a:p>
        </p:txBody>
      </p:sp>
    </p:spTree>
  </p:cSld>
  <p:clrMapOvr>
    <a:masterClrMapping/>
  </p:clrMapOvr>
  <p:transition spd="slow" advClick="0" advTm="200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D43C9F2D-75A9-400E-B386-DE348CC9E258}"/>
              </a:ext>
            </a:extLst>
          </p:cNvPr>
          <p:cNvSpPr>
            <a:spLocks noGrp="1"/>
          </p:cNvSpPr>
          <p:nvPr>
            <p:ph type="title"/>
          </p:nvPr>
        </p:nvSpPr>
        <p:spPr>
          <a:xfrm>
            <a:off x="152400" y="30956"/>
            <a:ext cx="6650831" cy="500063"/>
          </a:xfrm>
        </p:spPr>
        <p:txBody>
          <a:bodyPr/>
          <a:lstStyle/>
          <a:p>
            <a:pPr lvl="1">
              <a:defRPr/>
            </a:pPr>
            <a:r>
              <a:rPr lang="en-US" sz="2100" b="1" kern="1200" cap="small" dirty="0">
                <a:solidFill>
                  <a:schemeClr val="tx2"/>
                </a:solidFill>
                <a:latin typeface="Comic Sans MS" panose="030F0702030302020204" pitchFamily="66" charset="0"/>
                <a:ea typeface="+mj-ea"/>
                <a:cs typeface="+mj-cs"/>
              </a:rPr>
              <a:t>Continue…</a:t>
            </a:r>
            <a:endParaRPr lang="en-US" b="1" kern="1200" dirty="0">
              <a:latin typeface="Comic Sans MS" pitchFamily="66" charset="0"/>
              <a:ea typeface="+mj-ea"/>
              <a:cs typeface="+mj-cs"/>
            </a:endParaRPr>
          </a:p>
        </p:txBody>
      </p:sp>
      <p:sp>
        <p:nvSpPr>
          <p:cNvPr id="58371" name="Content Placeholder 2">
            <a:extLst>
              <a:ext uri="{FF2B5EF4-FFF2-40B4-BE49-F238E27FC236}">
                <a16:creationId xmlns:a16="http://schemas.microsoft.com/office/drawing/2014/main" id="{08D01DD4-68BB-4067-B5C2-8ABFAF60295F}"/>
              </a:ext>
            </a:extLst>
          </p:cNvPr>
          <p:cNvSpPr>
            <a:spLocks noGrp="1"/>
          </p:cNvSpPr>
          <p:nvPr>
            <p:ph idx="1"/>
          </p:nvPr>
        </p:nvSpPr>
        <p:spPr>
          <a:xfrm>
            <a:off x="533399" y="626270"/>
            <a:ext cx="7783117" cy="1615679"/>
          </a:xfrm>
        </p:spPr>
        <p:txBody>
          <a:bodyPr>
            <a:normAutofit fontScale="77500" lnSpcReduction="20000"/>
          </a:bodyPr>
          <a:lstStyle/>
          <a:p>
            <a:pPr marL="0" indent="0" algn="just">
              <a:buNone/>
            </a:pPr>
            <a:r>
              <a:rPr lang="pl-PL" altLang="en-US" sz="2100" dirty="0">
                <a:latin typeface="Times New Roman" panose="02020603050405020304" pitchFamily="18" charset="0"/>
                <a:cs typeface="Times New Roman" panose="02020603050405020304" pitchFamily="18" charset="0"/>
              </a:rPr>
              <a:t>R2(B); W2(A); R1(A); R3(A); W1(B); W2(B); W3(B)</a:t>
            </a:r>
          </a:p>
          <a:p>
            <a:pPr marL="0" indent="0" algn="just">
              <a:buNone/>
            </a:pPr>
            <a:endParaRPr lang="en-US" altLang="en-US" sz="2000" dirty="0">
              <a:latin typeface="Times New Roman" panose="02020603050405020304" pitchFamily="18" charset="0"/>
              <a:cs typeface="Times New Roman" panose="02020603050405020304" pitchFamily="18" charset="0"/>
            </a:endParaRPr>
          </a:p>
          <a:p>
            <a:pPr marL="9525" algn="just"/>
            <a:r>
              <a:rPr lang="en-US" altLang="en-US" sz="2000" dirty="0">
                <a:latin typeface="Times New Roman" panose="02020603050405020304" pitchFamily="18" charset="0"/>
                <a:cs typeface="Times New Roman" panose="02020603050405020304" pitchFamily="18" charset="0"/>
              </a:rPr>
              <a:t>Step 2:  Find out the  initial read for each data item.</a:t>
            </a:r>
          </a:p>
          <a:p>
            <a:pPr marL="9525" algn="just"/>
            <a:r>
              <a:rPr lang="en-US" altLang="en-US" sz="2000" dirty="0">
                <a:latin typeface="Times New Roman" panose="02020603050405020304" pitchFamily="18" charset="0"/>
                <a:cs typeface="Times New Roman" panose="02020603050405020304" pitchFamily="18" charset="0"/>
              </a:rPr>
              <a:t>Step 3: Find out the  final write for each data item .</a:t>
            </a:r>
          </a:p>
          <a:p>
            <a:pPr marL="9525" algn="just"/>
            <a:r>
              <a:rPr lang="en-US" altLang="en-US" sz="2000" dirty="0">
                <a:latin typeface="Times New Roman" panose="02020603050405020304" pitchFamily="18" charset="0"/>
                <a:cs typeface="Times New Roman" panose="02020603050405020304" pitchFamily="18" charset="0"/>
              </a:rPr>
              <a:t>Step 4: Find out the producer - consumer  pair.</a:t>
            </a:r>
          </a:p>
          <a:p>
            <a:pPr marL="9525" algn="just">
              <a:buNone/>
            </a:pPr>
            <a:r>
              <a:rPr lang="en-US" altLang="en-US" sz="1500" dirty="0">
                <a:latin typeface="Times New Roman" panose="02020603050405020304" pitchFamily="18" charset="0"/>
                <a:cs typeface="Times New Roman" panose="02020603050405020304" pitchFamily="18" charset="0"/>
              </a:rPr>
              <a:t>       </a:t>
            </a:r>
          </a:p>
          <a:p>
            <a:pPr marL="9525" algn="just">
              <a:buNone/>
            </a:pPr>
            <a:endParaRPr lang="en-US" altLang="en-US" sz="1500" dirty="0">
              <a:latin typeface="Times New Roman" panose="02020603050405020304" pitchFamily="18" charset="0"/>
              <a:cs typeface="Times New Roman" panose="02020603050405020304" pitchFamily="18" charset="0"/>
            </a:endParaRPr>
          </a:p>
          <a:p>
            <a:pPr marL="309563" lvl="1" algn="just">
              <a:buNone/>
            </a:pPr>
            <a:endParaRPr lang="en-US" altLang="en-US" dirty="0">
              <a:solidFill>
                <a:srgbClr val="333333"/>
              </a:solidFill>
              <a:latin typeface="Times New Roman" panose="02020603050405020304" pitchFamily="18" charset="0"/>
              <a:cs typeface="Times New Roman" panose="02020603050405020304" pitchFamily="18" charset="0"/>
            </a:endParaRPr>
          </a:p>
          <a:p>
            <a:pPr marL="609600" lvl="2" algn="just">
              <a:buNone/>
            </a:pPr>
            <a:endParaRPr lang="en-US" altLang="en-US" sz="1200" dirty="0">
              <a:solidFill>
                <a:srgbClr val="333333"/>
              </a:solidFill>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b="1" dirty="0"/>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FD38DACA-1571-4D1F-82EF-A224ED97434C}"/>
              </a:ext>
            </a:extLst>
          </p:cNvPr>
          <p:cNvGraphicFramePr>
            <a:graphicFrameLocks noGrp="1"/>
          </p:cNvGraphicFramePr>
          <p:nvPr>
            <p:extLst>
              <p:ext uri="{D42A27DB-BD31-4B8C-83A1-F6EECF244321}">
                <p14:modId xmlns:p14="http://schemas.microsoft.com/office/powerpoint/2010/main" val="3084405989"/>
              </p:ext>
            </p:extLst>
          </p:nvPr>
        </p:nvGraphicFramePr>
        <p:xfrm>
          <a:off x="1170385" y="2503885"/>
          <a:ext cx="4305301" cy="1615679"/>
        </p:xfrm>
        <a:graphic>
          <a:graphicData uri="http://schemas.openxmlformats.org/drawingml/2006/table">
            <a:tbl>
              <a:tblPr/>
              <a:tblGrid>
                <a:gridCol w="663072">
                  <a:extLst>
                    <a:ext uri="{9D8B030D-6E8A-4147-A177-3AD203B41FA5}">
                      <a16:colId xmlns:a16="http://schemas.microsoft.com/office/drawing/2014/main" val="20000"/>
                    </a:ext>
                  </a:extLst>
                </a:gridCol>
                <a:gridCol w="887210">
                  <a:extLst>
                    <a:ext uri="{9D8B030D-6E8A-4147-A177-3AD203B41FA5}">
                      <a16:colId xmlns:a16="http://schemas.microsoft.com/office/drawing/2014/main" val="20001"/>
                    </a:ext>
                  </a:extLst>
                </a:gridCol>
                <a:gridCol w="793819">
                  <a:extLst>
                    <a:ext uri="{9D8B030D-6E8A-4147-A177-3AD203B41FA5}">
                      <a16:colId xmlns:a16="http://schemas.microsoft.com/office/drawing/2014/main" val="20002"/>
                    </a:ext>
                  </a:extLst>
                </a:gridCol>
                <a:gridCol w="1961200">
                  <a:extLst>
                    <a:ext uri="{9D8B030D-6E8A-4147-A177-3AD203B41FA5}">
                      <a16:colId xmlns:a16="http://schemas.microsoft.com/office/drawing/2014/main" val="20003"/>
                    </a:ext>
                  </a:extLst>
                </a:gridCol>
              </a:tblGrid>
              <a:tr h="514495">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Data</a:t>
                      </a:r>
                      <a:r>
                        <a:rPr lang="en-US" sz="1500" b="1" baseline="0" dirty="0">
                          <a:solidFill>
                            <a:srgbClr val="00B050"/>
                          </a:solidFill>
                          <a:latin typeface="Times New Roman"/>
                          <a:ea typeface="Calibri"/>
                          <a:cs typeface="Times New Roman"/>
                        </a:rPr>
                        <a:t> I</a:t>
                      </a:r>
                      <a:r>
                        <a:rPr lang="en-US" sz="1500" b="1" dirty="0">
                          <a:solidFill>
                            <a:srgbClr val="00B050"/>
                          </a:solidFill>
                          <a:latin typeface="Times New Roman"/>
                          <a:ea typeface="Calibri"/>
                          <a:cs typeface="Times New Roman"/>
                        </a:rPr>
                        <a:t>tem</a:t>
                      </a:r>
                      <a:endParaRPr lang="en-US" sz="1500" dirty="0">
                        <a:latin typeface="Calibri"/>
                        <a:ea typeface="Calibri"/>
                        <a:cs typeface="Times New Roman"/>
                      </a:endParaRPr>
                    </a:p>
                  </a:txBody>
                  <a:tcPr marL="51437" marR="514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Initial Read</a:t>
                      </a:r>
                      <a:endParaRPr lang="en-US" sz="1500" dirty="0">
                        <a:latin typeface="Calibri"/>
                        <a:ea typeface="Calibri"/>
                        <a:cs typeface="Times New Roman"/>
                      </a:endParaRPr>
                    </a:p>
                  </a:txBody>
                  <a:tcPr marL="51437" marR="514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Final Write</a:t>
                      </a:r>
                      <a:endParaRPr lang="en-US" sz="1500" dirty="0">
                        <a:latin typeface="Calibri"/>
                        <a:ea typeface="Calibri"/>
                        <a:cs typeface="Times New Roman"/>
                      </a:endParaRPr>
                    </a:p>
                  </a:txBody>
                  <a:tcPr marL="51437" marR="514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Producer-Consumer Pair</a:t>
                      </a:r>
                      <a:endParaRPr lang="en-US" sz="1500" dirty="0">
                        <a:latin typeface="Calibri"/>
                        <a:ea typeface="Calibri"/>
                        <a:cs typeface="Times New Roman"/>
                      </a:endParaRPr>
                    </a:p>
                  </a:txBody>
                  <a:tcPr marL="51437" marR="514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50592">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A</a:t>
                      </a:r>
                      <a:endParaRPr lang="en-US" sz="1500" b="1" dirty="0">
                        <a:latin typeface="Calibri"/>
                        <a:ea typeface="Calibri"/>
                        <a:cs typeface="Times New Roman"/>
                      </a:endParaRPr>
                    </a:p>
                  </a:txBody>
                  <a:tcPr marL="51437" marR="514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T1</a:t>
                      </a:r>
                      <a:endParaRPr lang="en-US" sz="1500" b="1" dirty="0">
                        <a:latin typeface="Calibri"/>
                        <a:ea typeface="Calibri"/>
                        <a:cs typeface="Times New Roman"/>
                      </a:endParaRPr>
                    </a:p>
                  </a:txBody>
                  <a:tcPr marL="51437" marR="514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baseline="0" dirty="0">
                          <a:solidFill>
                            <a:srgbClr val="00B050"/>
                          </a:solidFill>
                          <a:latin typeface="Times New Roman"/>
                          <a:ea typeface="Calibri"/>
                          <a:cs typeface="Times New Roman"/>
                        </a:rPr>
                        <a:t> T2</a:t>
                      </a:r>
                      <a:endParaRPr lang="en-US" sz="1500" b="1" dirty="0">
                        <a:latin typeface="Calibri"/>
                        <a:ea typeface="Calibri"/>
                        <a:cs typeface="Times New Roman"/>
                      </a:endParaRPr>
                    </a:p>
                  </a:txBody>
                  <a:tcPr marL="51437" marR="514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kern="1200" baseline="0" dirty="0">
                          <a:solidFill>
                            <a:srgbClr val="00B050"/>
                          </a:solidFill>
                          <a:latin typeface="Times New Roman"/>
                          <a:ea typeface="Calibri"/>
                          <a:cs typeface="Times New Roman"/>
                        </a:rPr>
                        <a:t>T2</a:t>
                      </a:r>
                      <a:r>
                        <a:rPr lang="en-US" sz="1500" b="1" kern="1200" baseline="0" dirty="0">
                          <a:solidFill>
                            <a:srgbClr val="00B050"/>
                          </a:solidFill>
                          <a:latin typeface="Times New Roman"/>
                          <a:ea typeface="Calibri"/>
                          <a:cs typeface="Times New Roman"/>
                          <a:sym typeface="Wingdings" pitchFamily="2" charset="2"/>
                        </a:rPr>
                        <a:t>T1, T2  T3</a:t>
                      </a:r>
                      <a:endParaRPr lang="en-US" sz="1500" b="1" kern="1200" baseline="0" dirty="0">
                        <a:solidFill>
                          <a:srgbClr val="00B050"/>
                        </a:solidFill>
                        <a:latin typeface="Times New Roman"/>
                        <a:ea typeface="Calibri"/>
                        <a:cs typeface="Times New Roman"/>
                      </a:endParaRPr>
                    </a:p>
                  </a:txBody>
                  <a:tcPr marL="51437" marR="514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50592">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B</a:t>
                      </a:r>
                      <a:endParaRPr lang="en-US" sz="1500" b="1" dirty="0">
                        <a:latin typeface="Calibri"/>
                        <a:ea typeface="Calibri"/>
                        <a:cs typeface="Times New Roman"/>
                      </a:endParaRPr>
                    </a:p>
                  </a:txBody>
                  <a:tcPr marL="51437" marR="514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T2</a:t>
                      </a:r>
                      <a:endParaRPr lang="en-US" sz="1500" b="1" dirty="0">
                        <a:latin typeface="Calibri"/>
                        <a:ea typeface="Calibri"/>
                        <a:cs typeface="Times New Roman"/>
                      </a:endParaRPr>
                    </a:p>
                  </a:txBody>
                  <a:tcPr marL="51437" marR="514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kern="1200" dirty="0">
                          <a:solidFill>
                            <a:srgbClr val="00B050"/>
                          </a:solidFill>
                          <a:latin typeface="Times New Roman"/>
                          <a:ea typeface="Calibri"/>
                          <a:cs typeface="Times New Roman"/>
                        </a:rPr>
                        <a:t>T3</a:t>
                      </a:r>
                    </a:p>
                  </a:txBody>
                  <a:tcPr marL="51437" marR="514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0"/>
                        </a:spcAft>
                      </a:pPr>
                      <a:r>
                        <a:rPr lang="en-US" sz="1500" b="1" kern="1200" baseline="0" dirty="0">
                          <a:solidFill>
                            <a:srgbClr val="00B050"/>
                          </a:solidFill>
                          <a:latin typeface="Times New Roman"/>
                          <a:ea typeface="Calibri"/>
                          <a:cs typeface="Times New Roman"/>
                        </a:rPr>
                        <a:t>-----</a:t>
                      </a:r>
                    </a:p>
                  </a:txBody>
                  <a:tcPr marL="51437" marR="514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ransition spd="slow" advClick="0" advTm="2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3">
            <a:extLst>
              <a:ext uri="{FF2B5EF4-FFF2-40B4-BE49-F238E27FC236}">
                <a16:creationId xmlns:a16="http://schemas.microsoft.com/office/drawing/2014/main" id="{BFD3B174-7818-4CF3-A829-9D6C1A878F75}"/>
              </a:ext>
            </a:extLst>
          </p:cNvPr>
          <p:cNvSpPr>
            <a:spLocks noGrp="1"/>
          </p:cNvSpPr>
          <p:nvPr>
            <p:ph idx="1"/>
          </p:nvPr>
        </p:nvSpPr>
        <p:spPr>
          <a:xfrm>
            <a:off x="1258492" y="976313"/>
            <a:ext cx="7430690" cy="3280172"/>
          </a:xfrm>
        </p:spPr>
        <p:txBody>
          <a:bodyPr/>
          <a:lstStyle/>
          <a:p>
            <a:pPr marL="0" indent="0" eaLnBrk="1" hangingPunct="1">
              <a:buNone/>
            </a:pPr>
            <a:endParaRPr lang="en-US" altLang="en-US" dirty="0">
              <a:latin typeface="Times New Roman" panose="02020603050405020304" pitchFamily="18" charset="0"/>
              <a:cs typeface="Times New Roman" panose="02020603050405020304" pitchFamily="18" charset="0"/>
            </a:endParaRPr>
          </a:p>
          <a:p>
            <a:pPr eaLnBrk="1" hangingPunct="1"/>
            <a:r>
              <a:rPr lang="en-US" altLang="en-US" dirty="0">
                <a:latin typeface="Times New Roman" panose="02020603050405020304" pitchFamily="18" charset="0"/>
                <a:cs typeface="Times New Roman" panose="02020603050405020304" pitchFamily="18" charset="0"/>
              </a:rPr>
              <a:t>Serializability</a:t>
            </a:r>
          </a:p>
          <a:p>
            <a:pPr lvl="2" eaLnBrk="1" hangingPunct="1"/>
            <a:r>
              <a:rPr lang="en-US" altLang="en-US" dirty="0">
                <a:latin typeface="Times New Roman" panose="02020603050405020304" pitchFamily="18" charset="0"/>
                <a:cs typeface="Times New Roman" panose="02020603050405020304" pitchFamily="18" charset="0"/>
              </a:rPr>
              <a:t> Serializable Schedules</a:t>
            </a:r>
          </a:p>
          <a:p>
            <a:pPr lvl="2" eaLnBrk="1" hangingPunct="1"/>
            <a:r>
              <a:rPr lang="en-US" altLang="en-US" dirty="0">
                <a:latin typeface="Times New Roman" panose="02020603050405020304" pitchFamily="18" charset="0"/>
                <a:cs typeface="Times New Roman" panose="02020603050405020304" pitchFamily="18" charset="0"/>
              </a:rPr>
              <a:t>  Conflict Serializabilty</a:t>
            </a:r>
          </a:p>
          <a:p>
            <a:pPr lvl="2" eaLnBrk="1" hangingPunct="1"/>
            <a:r>
              <a:rPr lang="en-US" altLang="en-US" dirty="0">
                <a:latin typeface="Times New Roman" panose="02020603050405020304" pitchFamily="18" charset="0"/>
                <a:cs typeface="Times New Roman" panose="02020603050405020304" pitchFamily="18" charset="0"/>
              </a:rPr>
              <a:t>  View Serializability</a:t>
            </a:r>
          </a:p>
          <a:p>
            <a:pPr lvl="2" eaLnBrk="1" hangingPunct="1">
              <a:buFont typeface="Wingdings 3" panose="05040102010807070707" pitchFamily="18" charset="2"/>
              <a:buNone/>
            </a:pPr>
            <a:endParaRPr lang="en-US" altLang="en-US" dirty="0">
              <a:latin typeface="Times New Roman" panose="02020603050405020304" pitchFamily="18" charset="0"/>
              <a:cs typeface="Times New Roman" panose="02020603050405020304" pitchFamily="18" charset="0"/>
            </a:endParaRPr>
          </a:p>
          <a:p>
            <a:pPr eaLnBrk="1" hangingPunct="1">
              <a:buFont typeface="Wingdings 3" panose="05040102010807070707" pitchFamily="18" charset="2"/>
              <a:buNone/>
            </a:pPr>
            <a:endParaRPr lang="en-US" altLang="en-US" dirty="0">
              <a:latin typeface="Times New Roman" panose="02020603050405020304" pitchFamily="18" charset="0"/>
              <a:cs typeface="Times New Roman" panose="02020603050405020304" pitchFamily="18" charset="0"/>
            </a:endParaRPr>
          </a:p>
          <a:p>
            <a:pPr eaLnBrk="1" hangingPunct="1">
              <a:buFont typeface="Wingdings 3" panose="05040102010807070707" pitchFamily="18" charset="2"/>
              <a:buNone/>
            </a:pPr>
            <a:endParaRPr lang="en-US" altLang="en-US" dirty="0">
              <a:latin typeface="Times New Roman" panose="02020603050405020304" pitchFamily="18" charset="0"/>
              <a:cs typeface="Times New Roman" panose="02020603050405020304" pitchFamily="18" charset="0"/>
            </a:endParaRPr>
          </a:p>
        </p:txBody>
      </p:sp>
      <p:sp>
        <p:nvSpPr>
          <p:cNvPr id="13" name="Title 12">
            <a:extLst>
              <a:ext uri="{FF2B5EF4-FFF2-40B4-BE49-F238E27FC236}">
                <a16:creationId xmlns:a16="http://schemas.microsoft.com/office/drawing/2014/main" id="{3DF07170-F6ED-4A89-9C97-806D6CCA98C1}"/>
              </a:ext>
            </a:extLst>
          </p:cNvPr>
          <p:cNvSpPr>
            <a:spLocks noGrp="1"/>
          </p:cNvSpPr>
          <p:nvPr>
            <p:ph type="title"/>
          </p:nvPr>
        </p:nvSpPr>
        <p:spPr>
          <a:xfrm>
            <a:off x="685800" y="514350"/>
            <a:ext cx="6684169" cy="589360"/>
          </a:xfrm>
        </p:spPr>
        <p:txBody>
          <a:bodyPr rtlCol="0">
            <a:noAutofit/>
          </a:bodyPr>
          <a:lstStyle/>
          <a:p>
            <a:pPr>
              <a:defRPr/>
            </a:pPr>
            <a:r>
              <a:rPr lang="en-US" sz="3600" b="1" dirty="0">
                <a:latin typeface="Comic Sans MS" panose="030F0702030302020204" pitchFamily="66" charset="0"/>
              </a:rPr>
              <a:t>Contents</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1C580697-DB58-484E-B4A8-27A7AE992FF9}"/>
              </a:ext>
            </a:extLst>
          </p:cNvPr>
          <p:cNvSpPr>
            <a:spLocks noGrp="1"/>
          </p:cNvSpPr>
          <p:nvPr>
            <p:ph type="title"/>
          </p:nvPr>
        </p:nvSpPr>
        <p:spPr>
          <a:xfrm>
            <a:off x="381000" y="101203"/>
            <a:ext cx="6650831" cy="500063"/>
          </a:xfrm>
        </p:spPr>
        <p:txBody>
          <a:bodyPr/>
          <a:lstStyle/>
          <a:p>
            <a:pPr lvl="1">
              <a:defRPr/>
            </a:pPr>
            <a:r>
              <a:rPr lang="en-US" sz="2100" b="1" kern="1200" cap="small" dirty="0">
                <a:solidFill>
                  <a:schemeClr val="tx2"/>
                </a:solidFill>
                <a:latin typeface="Comic Sans MS" panose="030F0702030302020204" pitchFamily="66" charset="0"/>
                <a:ea typeface="+mj-ea"/>
                <a:cs typeface="+mj-cs"/>
              </a:rPr>
              <a:t>Continue…</a:t>
            </a:r>
            <a:endParaRPr lang="en-US" b="1" kern="1200" dirty="0">
              <a:latin typeface="Comic Sans MS" pitchFamily="66" charset="0"/>
              <a:ea typeface="+mj-ea"/>
              <a:cs typeface="+mj-cs"/>
            </a:endParaRPr>
          </a:p>
        </p:txBody>
      </p:sp>
      <p:sp>
        <p:nvSpPr>
          <p:cNvPr id="57347" name="Content Placeholder 2">
            <a:extLst>
              <a:ext uri="{FF2B5EF4-FFF2-40B4-BE49-F238E27FC236}">
                <a16:creationId xmlns:a16="http://schemas.microsoft.com/office/drawing/2014/main" id="{506B2026-C38B-420F-9F3D-0BED500AA13B}"/>
              </a:ext>
            </a:extLst>
          </p:cNvPr>
          <p:cNvSpPr>
            <a:spLocks noGrp="1"/>
          </p:cNvSpPr>
          <p:nvPr>
            <p:ph idx="1"/>
          </p:nvPr>
        </p:nvSpPr>
        <p:spPr>
          <a:xfrm>
            <a:off x="762000" y="601267"/>
            <a:ext cx="7870626" cy="2656284"/>
          </a:xfrm>
        </p:spPr>
        <p:txBody>
          <a:bodyPr>
            <a:normAutofit fontScale="25000" lnSpcReduction="20000"/>
          </a:bodyPr>
          <a:lstStyle/>
          <a:p>
            <a:pPr marL="0" indent="0" algn="just">
              <a:buNone/>
              <a:defRPr/>
            </a:pPr>
            <a:endParaRPr lang="en-US" sz="4900" dirty="0">
              <a:latin typeface="Times New Roman" pitchFamily="18" charset="0"/>
              <a:cs typeface="Times New Roman" pitchFamily="18" charset="0"/>
            </a:endParaRPr>
          </a:p>
          <a:p>
            <a:pPr marL="9525" algn="just">
              <a:defRPr/>
            </a:pPr>
            <a:r>
              <a:rPr lang="en-US" sz="6400" dirty="0">
                <a:latin typeface="Times New Roman" pitchFamily="18" charset="0"/>
                <a:cs typeface="Times New Roman" pitchFamily="18" charset="0"/>
              </a:rPr>
              <a:t>Since final write on B is performed by T3 transaction.</a:t>
            </a:r>
          </a:p>
          <a:p>
            <a:pPr marL="9525" algn="just">
              <a:defRPr/>
            </a:pPr>
            <a:r>
              <a:rPr lang="en-US" sz="6400" dirty="0">
                <a:latin typeface="Times New Roman" pitchFamily="18" charset="0"/>
                <a:cs typeface="Times New Roman" pitchFamily="18" charset="0"/>
              </a:rPr>
              <a:t>Now, Removing those schedules in which T3 is not executing at last.</a:t>
            </a:r>
          </a:p>
          <a:p>
            <a:pPr marL="9525" algn="just">
              <a:defRPr/>
            </a:pPr>
            <a:r>
              <a:rPr lang="en-US" sz="6400" dirty="0">
                <a:latin typeface="Times New Roman" pitchFamily="18" charset="0"/>
                <a:cs typeface="Times New Roman" pitchFamily="18" charset="0"/>
              </a:rPr>
              <a:t>Remaining Schedules are:-</a:t>
            </a:r>
          </a:p>
          <a:p>
            <a:pPr>
              <a:buFont typeface="Wingdings 3" panose="05040102010807070707" pitchFamily="18" charset="2"/>
              <a:buNone/>
              <a:defRPr/>
            </a:pPr>
            <a:r>
              <a:rPr lang="en-US" sz="6400" dirty="0">
                <a:latin typeface="Times New Roman" pitchFamily="18" charset="0"/>
                <a:cs typeface="Times New Roman" pitchFamily="18" charset="0"/>
              </a:rPr>
              <a:t>		</a:t>
            </a:r>
            <a:r>
              <a:rPr lang="pt-BR" sz="6400" dirty="0"/>
              <a:t>&lt;</a:t>
            </a:r>
            <a:r>
              <a:rPr lang="en-US" sz="6400" dirty="0">
                <a:solidFill>
                  <a:srgbClr val="333333"/>
                </a:solidFill>
                <a:latin typeface="Times New Roman" pitchFamily="18" charset="0"/>
                <a:cs typeface="Times New Roman" pitchFamily="18" charset="0"/>
              </a:rPr>
              <a:t>T1 T2 T3&gt;</a:t>
            </a:r>
          </a:p>
          <a:p>
            <a:pPr>
              <a:buFont typeface="Wingdings 3" panose="05040102010807070707" pitchFamily="18" charset="2"/>
              <a:buNone/>
              <a:defRPr/>
            </a:pPr>
            <a:r>
              <a:rPr lang="en-US" sz="6400" dirty="0">
                <a:solidFill>
                  <a:srgbClr val="333333"/>
                </a:solidFill>
                <a:latin typeface="Times New Roman" pitchFamily="18" charset="0"/>
                <a:cs typeface="Times New Roman" pitchFamily="18" charset="0"/>
              </a:rPr>
              <a:t>       &lt;T2 T1 T3&gt;</a:t>
            </a:r>
          </a:p>
          <a:p>
            <a:pPr marL="9525" algn="just">
              <a:defRPr/>
            </a:pPr>
            <a:r>
              <a:rPr lang="en-US" sz="6400" dirty="0">
                <a:latin typeface="Times New Roman" pitchFamily="18" charset="0"/>
                <a:cs typeface="Times New Roman" pitchFamily="18" charset="0"/>
              </a:rPr>
              <a:t>Now arrange the operations according to &lt;T1 T2 T3&gt;</a:t>
            </a:r>
          </a:p>
          <a:p>
            <a:pPr marL="9525" algn="just">
              <a:buNone/>
              <a:defRPr/>
            </a:pPr>
            <a:r>
              <a:rPr lang="en-US" sz="6400" dirty="0">
                <a:latin typeface="Times New Roman" pitchFamily="18" charset="0"/>
                <a:cs typeface="Times New Roman" pitchFamily="18" charset="0"/>
              </a:rPr>
              <a:t>		</a:t>
            </a:r>
            <a:r>
              <a:rPr lang="pt-BR" sz="6400" dirty="0">
                <a:latin typeface="Times New Roman" pitchFamily="18" charset="0"/>
                <a:cs typeface="Times New Roman" pitchFamily="18" charset="0"/>
              </a:rPr>
              <a:t>S :  R1(A);W1(B); R2(B); W2(A);W2(B); R3(A);W3(B);</a:t>
            </a:r>
          </a:p>
          <a:p>
            <a:pPr marL="9525" algn="just">
              <a:defRPr/>
            </a:pPr>
            <a:r>
              <a:rPr lang="en-US" sz="6400" dirty="0">
                <a:latin typeface="Times New Roman" pitchFamily="18" charset="0"/>
                <a:cs typeface="Times New Roman" pitchFamily="18" charset="0"/>
              </a:rPr>
              <a:t>Repeat the </a:t>
            </a:r>
            <a:r>
              <a:rPr lang="en-US" sz="6400" b="1" i="1" dirty="0">
                <a:latin typeface="Times New Roman" pitchFamily="18" charset="0"/>
                <a:cs typeface="Times New Roman" pitchFamily="18" charset="0"/>
              </a:rPr>
              <a:t>steps from 2 to 4 </a:t>
            </a:r>
            <a:r>
              <a:rPr lang="en-US" sz="6400" dirty="0">
                <a:latin typeface="Times New Roman" pitchFamily="18" charset="0"/>
                <a:cs typeface="Times New Roman" pitchFamily="18" charset="0"/>
              </a:rPr>
              <a:t>from previous slide.</a:t>
            </a:r>
          </a:p>
          <a:p>
            <a:pPr marL="9525" algn="just">
              <a:buNone/>
              <a:defRPr/>
            </a:pPr>
            <a:endParaRPr lang="pl-PL" altLang="en-US" sz="5400" dirty="0">
              <a:latin typeface="Times New Roman" panose="02020603050405020304" pitchFamily="18" charset="0"/>
              <a:cs typeface="Times New Roman" panose="02020603050405020304" pitchFamily="18" charset="0"/>
            </a:endParaRPr>
          </a:p>
          <a:p>
            <a:pPr marL="9525" algn="just">
              <a:buNone/>
              <a:defRPr/>
            </a:pPr>
            <a:endParaRPr lang="en-US" sz="4900" dirty="0">
              <a:latin typeface="Times New Roman" pitchFamily="18" charset="0"/>
              <a:cs typeface="Times New Roman" pitchFamily="18" charset="0"/>
            </a:endParaRPr>
          </a:p>
          <a:p>
            <a:pPr marL="9525" algn="just">
              <a:buNone/>
              <a:defRPr/>
            </a:pPr>
            <a:r>
              <a:rPr lang="en-US" sz="4900" dirty="0">
                <a:latin typeface="Times New Roman" pitchFamily="18" charset="0"/>
                <a:cs typeface="Times New Roman" pitchFamily="18" charset="0"/>
              </a:rPr>
              <a:t> </a:t>
            </a:r>
          </a:p>
          <a:p>
            <a:pPr marL="9525" algn="just">
              <a:buNone/>
              <a:defRPr/>
            </a:pPr>
            <a:r>
              <a:rPr lang="en-US" sz="4900" dirty="0">
                <a:latin typeface="Times New Roman" pitchFamily="18" charset="0"/>
                <a:cs typeface="Times New Roman" pitchFamily="18" charset="0"/>
              </a:rPr>
              <a:t>		</a:t>
            </a:r>
          </a:p>
          <a:p>
            <a:pPr>
              <a:buFont typeface="Wingdings 3" panose="05040102010807070707" pitchFamily="18" charset="2"/>
              <a:buNone/>
              <a:defRPr/>
            </a:pPr>
            <a:r>
              <a:rPr lang="en-US" sz="1500" dirty="0"/>
              <a:t> </a:t>
            </a:r>
            <a:r>
              <a:rPr lang="pt-BR" sz="1500" dirty="0"/>
              <a:t> </a:t>
            </a:r>
            <a:endParaRPr lang="en-US" sz="1500" dirty="0">
              <a:solidFill>
                <a:srgbClr val="333333"/>
              </a:solidFill>
              <a:latin typeface="Times New Roman" pitchFamily="18" charset="0"/>
              <a:cs typeface="Times New Roman" pitchFamily="18" charset="0"/>
            </a:endParaRPr>
          </a:p>
          <a:p>
            <a:pPr>
              <a:buFont typeface="Wingdings 3" panose="05040102010807070707" pitchFamily="18" charset="2"/>
              <a:buNone/>
              <a:defRPr/>
            </a:pPr>
            <a:r>
              <a:rPr lang="en-US" sz="1500" dirty="0">
                <a:solidFill>
                  <a:srgbClr val="333333"/>
                </a:solidFill>
                <a:latin typeface="Times New Roman" pitchFamily="18" charset="0"/>
                <a:cs typeface="Times New Roman" pitchFamily="18" charset="0"/>
              </a:rPr>
              <a:t>	 </a:t>
            </a:r>
          </a:p>
          <a:p>
            <a:pPr marL="609600" lvl="2" algn="just">
              <a:buNone/>
              <a:defRPr/>
            </a:pPr>
            <a:endParaRPr lang="en-US" sz="1350" dirty="0">
              <a:solidFill>
                <a:srgbClr val="333333"/>
              </a:solidFill>
              <a:latin typeface="Times New Roman" pitchFamily="18" charset="0"/>
              <a:cs typeface="Times New Roman" pitchFamily="18" charset="0"/>
            </a:endParaRPr>
          </a:p>
          <a:p>
            <a:pPr marL="9525">
              <a:buNone/>
              <a:defRPr/>
            </a:pPr>
            <a:endParaRPr lang="en-US" sz="1500" dirty="0">
              <a:latin typeface="Times New Roman" pitchFamily="18" charset="0"/>
              <a:cs typeface="Times New Roman" pitchFamily="18" charset="0"/>
            </a:endParaRPr>
          </a:p>
        </p:txBody>
      </p:sp>
      <p:graphicFrame>
        <p:nvGraphicFramePr>
          <p:cNvPr id="4" name="Table 3">
            <a:extLst>
              <a:ext uri="{FF2B5EF4-FFF2-40B4-BE49-F238E27FC236}">
                <a16:creationId xmlns:a16="http://schemas.microsoft.com/office/drawing/2014/main" id="{EE11DD3D-49EC-48D4-BB59-65E44C7C3EE1}"/>
              </a:ext>
            </a:extLst>
          </p:cNvPr>
          <p:cNvGraphicFramePr>
            <a:graphicFrameLocks noGrp="1"/>
          </p:cNvGraphicFramePr>
          <p:nvPr>
            <p:extLst>
              <p:ext uri="{D42A27DB-BD31-4B8C-83A1-F6EECF244321}">
                <p14:modId xmlns:p14="http://schemas.microsoft.com/office/powerpoint/2010/main" val="239519408"/>
              </p:ext>
            </p:extLst>
          </p:nvPr>
        </p:nvGraphicFramePr>
        <p:xfrm>
          <a:off x="4343400" y="3486150"/>
          <a:ext cx="3989783" cy="1305209"/>
        </p:xfrm>
        <a:graphic>
          <a:graphicData uri="http://schemas.openxmlformats.org/drawingml/2006/table">
            <a:tbl>
              <a:tblPr/>
              <a:tblGrid>
                <a:gridCol w="614478">
                  <a:extLst>
                    <a:ext uri="{9D8B030D-6E8A-4147-A177-3AD203B41FA5}">
                      <a16:colId xmlns:a16="http://schemas.microsoft.com/office/drawing/2014/main" val="20000"/>
                    </a:ext>
                  </a:extLst>
                </a:gridCol>
                <a:gridCol w="822190">
                  <a:extLst>
                    <a:ext uri="{9D8B030D-6E8A-4147-A177-3AD203B41FA5}">
                      <a16:colId xmlns:a16="http://schemas.microsoft.com/office/drawing/2014/main" val="20001"/>
                    </a:ext>
                  </a:extLst>
                </a:gridCol>
                <a:gridCol w="735643">
                  <a:extLst>
                    <a:ext uri="{9D8B030D-6E8A-4147-A177-3AD203B41FA5}">
                      <a16:colId xmlns:a16="http://schemas.microsoft.com/office/drawing/2014/main" val="20002"/>
                    </a:ext>
                  </a:extLst>
                </a:gridCol>
                <a:gridCol w="1817472">
                  <a:extLst>
                    <a:ext uri="{9D8B030D-6E8A-4147-A177-3AD203B41FA5}">
                      <a16:colId xmlns:a16="http://schemas.microsoft.com/office/drawing/2014/main" val="20003"/>
                    </a:ext>
                  </a:extLst>
                </a:gridCol>
              </a:tblGrid>
              <a:tr h="371939">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Data Item</a:t>
                      </a:r>
                      <a:endParaRPr lang="en-US" sz="1500" dirty="0">
                        <a:latin typeface="Calibri"/>
                        <a:ea typeface="Calibri"/>
                        <a:cs typeface="Times New Roman"/>
                      </a:endParaRPr>
                    </a:p>
                  </a:txBody>
                  <a:tcPr marL="51443" marR="514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Initial Read</a:t>
                      </a:r>
                      <a:endParaRPr lang="en-US" sz="1500" dirty="0">
                        <a:latin typeface="Calibri"/>
                        <a:ea typeface="Calibri"/>
                        <a:cs typeface="Times New Roman"/>
                      </a:endParaRPr>
                    </a:p>
                  </a:txBody>
                  <a:tcPr marL="51443" marR="514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Final Write</a:t>
                      </a:r>
                      <a:endParaRPr lang="en-US" sz="1500" dirty="0">
                        <a:latin typeface="Calibri"/>
                        <a:ea typeface="Calibri"/>
                        <a:cs typeface="Times New Roman"/>
                      </a:endParaRPr>
                    </a:p>
                  </a:txBody>
                  <a:tcPr marL="51443" marR="514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a:solidFill>
                            <a:srgbClr val="00B050"/>
                          </a:solidFill>
                          <a:latin typeface="Times New Roman"/>
                          <a:ea typeface="Calibri"/>
                          <a:cs typeface="Times New Roman"/>
                        </a:rPr>
                        <a:t>Producer-Consumer Pair</a:t>
                      </a:r>
                      <a:endParaRPr lang="en-US" sz="1500">
                        <a:latin typeface="Calibri"/>
                        <a:ea typeface="Calibri"/>
                        <a:cs typeface="Times New Roman"/>
                      </a:endParaRPr>
                    </a:p>
                  </a:txBody>
                  <a:tcPr marL="51443" marR="514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98033">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A</a:t>
                      </a:r>
                      <a:endParaRPr lang="en-US" sz="1500" b="1" dirty="0">
                        <a:latin typeface="Calibri"/>
                        <a:ea typeface="Calibri"/>
                        <a:cs typeface="Times New Roman"/>
                      </a:endParaRPr>
                    </a:p>
                  </a:txBody>
                  <a:tcPr marL="51443" marR="514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T1</a:t>
                      </a:r>
                      <a:endParaRPr lang="en-US" sz="1500" b="1" dirty="0">
                        <a:latin typeface="Calibri"/>
                        <a:ea typeface="Calibri"/>
                        <a:cs typeface="Times New Roman"/>
                      </a:endParaRPr>
                    </a:p>
                  </a:txBody>
                  <a:tcPr marL="51443" marR="514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baseline="0" dirty="0">
                          <a:solidFill>
                            <a:srgbClr val="00B050"/>
                          </a:solidFill>
                          <a:latin typeface="Times New Roman"/>
                          <a:ea typeface="Calibri"/>
                          <a:cs typeface="Times New Roman"/>
                        </a:rPr>
                        <a:t> T2</a:t>
                      </a:r>
                      <a:endParaRPr lang="en-US" sz="1500" b="1" dirty="0">
                        <a:latin typeface="Calibri"/>
                        <a:ea typeface="Calibri"/>
                        <a:cs typeface="Times New Roman"/>
                      </a:endParaRPr>
                    </a:p>
                  </a:txBody>
                  <a:tcPr marL="51443" marR="514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0"/>
                        </a:spcAft>
                      </a:pPr>
                      <a:r>
                        <a:rPr lang="en-US" sz="1500" b="1" kern="1200" dirty="0">
                          <a:solidFill>
                            <a:srgbClr val="00B050"/>
                          </a:solidFill>
                          <a:latin typeface="Times New Roman"/>
                          <a:ea typeface="Calibri"/>
                          <a:cs typeface="Times New Roman"/>
                        </a:rPr>
                        <a:t>T2</a:t>
                      </a:r>
                      <a:r>
                        <a:rPr lang="en-US" sz="1500" b="1" kern="1200" dirty="0">
                          <a:solidFill>
                            <a:srgbClr val="00B050"/>
                          </a:solidFill>
                          <a:latin typeface="Times New Roman"/>
                          <a:ea typeface="Calibri"/>
                          <a:cs typeface="Times New Roman"/>
                          <a:sym typeface="Wingdings" pitchFamily="2" charset="2"/>
                        </a:rPr>
                        <a:t>T3</a:t>
                      </a:r>
                      <a:endParaRPr lang="en-US" sz="1500" b="1" kern="1200" dirty="0">
                        <a:solidFill>
                          <a:srgbClr val="00B050"/>
                        </a:solidFill>
                        <a:latin typeface="Times New Roman"/>
                        <a:ea typeface="Calibri"/>
                        <a:cs typeface="Times New Roman"/>
                      </a:endParaRPr>
                    </a:p>
                  </a:txBody>
                  <a:tcPr marL="51443" marR="514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98033">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B</a:t>
                      </a:r>
                      <a:endParaRPr lang="en-US" sz="1500" b="1" dirty="0">
                        <a:latin typeface="Calibri"/>
                        <a:ea typeface="Calibri"/>
                        <a:cs typeface="Times New Roman"/>
                      </a:endParaRPr>
                    </a:p>
                  </a:txBody>
                  <a:tcPr marL="51443" marR="514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T2</a:t>
                      </a:r>
                      <a:endParaRPr lang="en-US" sz="1500" b="1" dirty="0">
                        <a:latin typeface="Calibri"/>
                        <a:ea typeface="Calibri"/>
                        <a:cs typeface="Times New Roman"/>
                      </a:endParaRPr>
                    </a:p>
                  </a:txBody>
                  <a:tcPr marL="51443" marR="514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kern="1200" dirty="0">
                          <a:solidFill>
                            <a:srgbClr val="00B050"/>
                          </a:solidFill>
                          <a:latin typeface="Times New Roman"/>
                          <a:ea typeface="Calibri"/>
                          <a:cs typeface="Times New Roman"/>
                        </a:rPr>
                        <a:t>T3</a:t>
                      </a:r>
                    </a:p>
                  </a:txBody>
                  <a:tcPr marL="51443" marR="514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0"/>
                        </a:spcAft>
                      </a:pPr>
                      <a:r>
                        <a:rPr lang="en-US" sz="1500" b="1" kern="1200" dirty="0">
                          <a:solidFill>
                            <a:srgbClr val="00B050"/>
                          </a:solidFill>
                          <a:latin typeface="Times New Roman"/>
                          <a:ea typeface="Calibri"/>
                          <a:cs typeface="Times New Roman"/>
                        </a:rPr>
                        <a:t>T1</a:t>
                      </a:r>
                      <a:r>
                        <a:rPr lang="en-US" sz="1500" b="1" kern="1200" dirty="0">
                          <a:solidFill>
                            <a:srgbClr val="00B050"/>
                          </a:solidFill>
                          <a:latin typeface="Times New Roman"/>
                          <a:ea typeface="Calibri"/>
                          <a:cs typeface="Times New Roman"/>
                          <a:sym typeface="Wingdings" pitchFamily="2" charset="2"/>
                        </a:rPr>
                        <a:t>T2</a:t>
                      </a:r>
                      <a:endParaRPr lang="en-US" sz="1500" b="1" kern="1200" dirty="0">
                        <a:solidFill>
                          <a:srgbClr val="00B050"/>
                        </a:solidFill>
                        <a:latin typeface="Times New Roman"/>
                        <a:ea typeface="Calibri"/>
                        <a:cs typeface="Times New Roman"/>
                      </a:endParaRPr>
                    </a:p>
                  </a:txBody>
                  <a:tcPr marL="51443" marR="514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6" name="Table 5">
            <a:extLst>
              <a:ext uri="{FF2B5EF4-FFF2-40B4-BE49-F238E27FC236}">
                <a16:creationId xmlns:a16="http://schemas.microsoft.com/office/drawing/2014/main" id="{27967B7A-2378-45A2-9DB1-511C649F939E}"/>
              </a:ext>
            </a:extLst>
          </p:cNvPr>
          <p:cNvGraphicFramePr>
            <a:graphicFrameLocks noGrp="1"/>
          </p:cNvGraphicFramePr>
          <p:nvPr>
            <p:extLst>
              <p:ext uri="{D42A27DB-BD31-4B8C-83A1-F6EECF244321}">
                <p14:modId xmlns:p14="http://schemas.microsoft.com/office/powerpoint/2010/main" val="78835161"/>
              </p:ext>
            </p:extLst>
          </p:nvPr>
        </p:nvGraphicFramePr>
        <p:xfrm>
          <a:off x="228600" y="3458048"/>
          <a:ext cx="3886200" cy="1361411"/>
        </p:xfrm>
        <a:graphic>
          <a:graphicData uri="http://schemas.openxmlformats.org/drawingml/2006/table">
            <a:tbl>
              <a:tblPr/>
              <a:tblGrid>
                <a:gridCol w="515868">
                  <a:extLst>
                    <a:ext uri="{9D8B030D-6E8A-4147-A177-3AD203B41FA5}">
                      <a16:colId xmlns:a16="http://schemas.microsoft.com/office/drawing/2014/main" val="20000"/>
                    </a:ext>
                  </a:extLst>
                </a:gridCol>
                <a:gridCol w="687823">
                  <a:extLst>
                    <a:ext uri="{9D8B030D-6E8A-4147-A177-3AD203B41FA5}">
                      <a16:colId xmlns:a16="http://schemas.microsoft.com/office/drawing/2014/main" val="20001"/>
                    </a:ext>
                  </a:extLst>
                </a:gridCol>
                <a:gridCol w="756605">
                  <a:extLst>
                    <a:ext uri="{9D8B030D-6E8A-4147-A177-3AD203B41FA5}">
                      <a16:colId xmlns:a16="http://schemas.microsoft.com/office/drawing/2014/main" val="20002"/>
                    </a:ext>
                  </a:extLst>
                </a:gridCol>
                <a:gridCol w="1925904">
                  <a:extLst>
                    <a:ext uri="{9D8B030D-6E8A-4147-A177-3AD203B41FA5}">
                      <a16:colId xmlns:a16="http://schemas.microsoft.com/office/drawing/2014/main" val="20003"/>
                    </a:ext>
                  </a:extLst>
                </a:gridCol>
              </a:tblGrid>
              <a:tr h="429379">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Data</a:t>
                      </a:r>
                      <a:r>
                        <a:rPr lang="en-US" sz="1500" b="1" baseline="0" dirty="0">
                          <a:solidFill>
                            <a:srgbClr val="00B050"/>
                          </a:solidFill>
                          <a:latin typeface="Times New Roman"/>
                          <a:ea typeface="Calibri"/>
                          <a:cs typeface="Times New Roman"/>
                        </a:rPr>
                        <a:t> I</a:t>
                      </a:r>
                      <a:r>
                        <a:rPr lang="en-US" sz="1500" b="1" dirty="0">
                          <a:solidFill>
                            <a:srgbClr val="00B050"/>
                          </a:solidFill>
                          <a:latin typeface="Times New Roman"/>
                          <a:ea typeface="Calibri"/>
                          <a:cs typeface="Times New Roman"/>
                        </a:rPr>
                        <a:t>tem</a:t>
                      </a:r>
                      <a:endParaRPr lang="en-US" sz="1500" dirty="0">
                        <a:latin typeface="Calibri"/>
                        <a:ea typeface="Calibri"/>
                        <a:cs typeface="Times New Roman"/>
                      </a:endParaRPr>
                    </a:p>
                  </a:txBody>
                  <a:tcPr marL="51437" marR="514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Initial Read</a:t>
                      </a:r>
                      <a:endParaRPr lang="en-US" sz="1500" dirty="0">
                        <a:latin typeface="Calibri"/>
                        <a:ea typeface="Calibri"/>
                        <a:cs typeface="Times New Roman"/>
                      </a:endParaRPr>
                    </a:p>
                  </a:txBody>
                  <a:tcPr marL="51437" marR="514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Final Write</a:t>
                      </a:r>
                      <a:endParaRPr lang="en-US" sz="1500" dirty="0">
                        <a:latin typeface="Calibri"/>
                        <a:ea typeface="Calibri"/>
                        <a:cs typeface="Times New Roman"/>
                      </a:endParaRPr>
                    </a:p>
                  </a:txBody>
                  <a:tcPr marL="51437" marR="514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Producer-Consumer Pair</a:t>
                      </a:r>
                      <a:endParaRPr lang="en-US" sz="1500" dirty="0">
                        <a:latin typeface="Calibri"/>
                        <a:ea typeface="Calibri"/>
                        <a:cs typeface="Times New Roman"/>
                      </a:endParaRPr>
                    </a:p>
                  </a:txBody>
                  <a:tcPr marL="51437" marR="514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92763">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A</a:t>
                      </a:r>
                      <a:endParaRPr lang="en-US" sz="1500" b="1" dirty="0">
                        <a:latin typeface="Calibri"/>
                        <a:ea typeface="Calibri"/>
                        <a:cs typeface="Times New Roman"/>
                      </a:endParaRPr>
                    </a:p>
                  </a:txBody>
                  <a:tcPr marL="51437" marR="514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T1</a:t>
                      </a:r>
                      <a:endParaRPr lang="en-US" sz="1500" b="1" dirty="0">
                        <a:latin typeface="Calibri"/>
                        <a:ea typeface="Calibri"/>
                        <a:cs typeface="Times New Roman"/>
                      </a:endParaRPr>
                    </a:p>
                  </a:txBody>
                  <a:tcPr marL="51437" marR="514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baseline="0" dirty="0">
                          <a:solidFill>
                            <a:srgbClr val="00B050"/>
                          </a:solidFill>
                          <a:latin typeface="Times New Roman"/>
                          <a:ea typeface="Calibri"/>
                          <a:cs typeface="Times New Roman"/>
                        </a:rPr>
                        <a:t> T2</a:t>
                      </a:r>
                      <a:endParaRPr lang="en-US" sz="1500" b="1" dirty="0">
                        <a:latin typeface="Calibri"/>
                        <a:ea typeface="Calibri"/>
                        <a:cs typeface="Times New Roman"/>
                      </a:endParaRPr>
                    </a:p>
                  </a:txBody>
                  <a:tcPr marL="51437" marR="514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kern="1200" baseline="0" dirty="0">
                          <a:solidFill>
                            <a:srgbClr val="00B050"/>
                          </a:solidFill>
                          <a:latin typeface="Times New Roman"/>
                          <a:ea typeface="Calibri"/>
                          <a:cs typeface="Times New Roman"/>
                        </a:rPr>
                        <a:t>T2 </a:t>
                      </a:r>
                      <a:r>
                        <a:rPr lang="en-US" sz="1500" b="1" kern="1200" baseline="0" dirty="0">
                          <a:solidFill>
                            <a:srgbClr val="00B050"/>
                          </a:solidFill>
                          <a:latin typeface="Times New Roman"/>
                          <a:ea typeface="Calibri"/>
                          <a:cs typeface="Times New Roman"/>
                          <a:sym typeface="Wingdings" pitchFamily="2" charset="2"/>
                        </a:rPr>
                        <a:t> T1, T2  T3</a:t>
                      </a:r>
                      <a:endParaRPr lang="en-US" sz="1500" b="1" kern="1200" baseline="0" dirty="0">
                        <a:solidFill>
                          <a:srgbClr val="00B050"/>
                        </a:solidFill>
                        <a:latin typeface="Times New Roman"/>
                        <a:ea typeface="Calibri"/>
                        <a:cs typeface="Times New Roman"/>
                      </a:endParaRPr>
                    </a:p>
                  </a:txBody>
                  <a:tcPr marL="51437" marR="514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9505">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B</a:t>
                      </a:r>
                      <a:endParaRPr lang="en-US" sz="1500" b="1" dirty="0">
                        <a:latin typeface="Calibri"/>
                        <a:ea typeface="Calibri"/>
                        <a:cs typeface="Times New Roman"/>
                      </a:endParaRPr>
                    </a:p>
                  </a:txBody>
                  <a:tcPr marL="51437" marR="514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T2</a:t>
                      </a:r>
                      <a:endParaRPr lang="en-US" sz="1500" b="1" dirty="0">
                        <a:latin typeface="Calibri"/>
                        <a:ea typeface="Calibri"/>
                        <a:cs typeface="Times New Roman"/>
                      </a:endParaRPr>
                    </a:p>
                  </a:txBody>
                  <a:tcPr marL="51437" marR="514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kern="1200" dirty="0">
                          <a:solidFill>
                            <a:srgbClr val="00B050"/>
                          </a:solidFill>
                          <a:latin typeface="Times New Roman"/>
                          <a:ea typeface="Calibri"/>
                          <a:cs typeface="Times New Roman"/>
                        </a:rPr>
                        <a:t>T3</a:t>
                      </a:r>
                    </a:p>
                  </a:txBody>
                  <a:tcPr marL="51437" marR="514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0"/>
                        </a:spcAft>
                      </a:pPr>
                      <a:r>
                        <a:rPr lang="en-US" sz="1500" b="1" kern="1200" baseline="0" dirty="0">
                          <a:solidFill>
                            <a:srgbClr val="00B050"/>
                          </a:solidFill>
                          <a:latin typeface="Times New Roman"/>
                          <a:ea typeface="Calibri"/>
                          <a:cs typeface="Times New Roman"/>
                        </a:rPr>
                        <a:t>-----</a:t>
                      </a:r>
                    </a:p>
                  </a:txBody>
                  <a:tcPr marL="51437" marR="514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ransition spd="slow" advClick="0" advTm="200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05AF7CEB-CECA-4EDB-BEF1-2AFA188A8054}"/>
              </a:ext>
            </a:extLst>
          </p:cNvPr>
          <p:cNvSpPr>
            <a:spLocks noGrp="1"/>
          </p:cNvSpPr>
          <p:nvPr>
            <p:ph type="title"/>
          </p:nvPr>
        </p:nvSpPr>
        <p:spPr>
          <a:xfrm>
            <a:off x="228600" y="31858"/>
            <a:ext cx="6650831" cy="500063"/>
          </a:xfrm>
        </p:spPr>
        <p:txBody>
          <a:bodyPr/>
          <a:lstStyle/>
          <a:p>
            <a:pPr lvl="1">
              <a:defRPr/>
            </a:pPr>
            <a:r>
              <a:rPr lang="en-US" sz="2100" b="1" kern="1200" cap="small" dirty="0">
                <a:solidFill>
                  <a:schemeClr val="tx2"/>
                </a:solidFill>
                <a:latin typeface="Comic Sans MS" panose="030F0702030302020204" pitchFamily="66" charset="0"/>
                <a:ea typeface="+mj-ea"/>
                <a:cs typeface="+mj-cs"/>
              </a:rPr>
              <a:t>Continue…</a:t>
            </a:r>
            <a:endParaRPr lang="en-US" b="1" kern="1200" dirty="0">
              <a:latin typeface="Comic Sans MS" pitchFamily="66" charset="0"/>
              <a:ea typeface="+mj-ea"/>
              <a:cs typeface="+mj-cs"/>
            </a:endParaRPr>
          </a:p>
        </p:txBody>
      </p:sp>
      <p:sp>
        <p:nvSpPr>
          <p:cNvPr id="57347" name="Content Placeholder 2">
            <a:extLst>
              <a:ext uri="{FF2B5EF4-FFF2-40B4-BE49-F238E27FC236}">
                <a16:creationId xmlns:a16="http://schemas.microsoft.com/office/drawing/2014/main" id="{F7A9B141-1F57-440C-9368-75054727DBD6}"/>
              </a:ext>
            </a:extLst>
          </p:cNvPr>
          <p:cNvSpPr>
            <a:spLocks noGrp="1"/>
          </p:cNvSpPr>
          <p:nvPr>
            <p:ph idx="1"/>
          </p:nvPr>
        </p:nvSpPr>
        <p:spPr>
          <a:xfrm>
            <a:off x="609600" y="653931"/>
            <a:ext cx="7760494" cy="2612231"/>
          </a:xfrm>
        </p:spPr>
        <p:txBody>
          <a:bodyPr>
            <a:normAutofit fontScale="40000" lnSpcReduction="20000"/>
          </a:bodyPr>
          <a:lstStyle/>
          <a:p>
            <a:pPr marL="9525" algn="just">
              <a:defRPr/>
            </a:pPr>
            <a:r>
              <a:rPr lang="en-US" sz="4400" dirty="0">
                <a:latin typeface="Times New Roman" pitchFamily="18" charset="0"/>
                <a:cs typeface="Times New Roman" pitchFamily="18" charset="0"/>
              </a:rPr>
              <a:t>One more possible serial schedule for this example is</a:t>
            </a:r>
            <a:r>
              <a:rPr lang="en-US" sz="4400" dirty="0">
                <a:solidFill>
                  <a:srgbClr val="333333"/>
                </a:solidFill>
                <a:latin typeface="Times New Roman" pitchFamily="18" charset="0"/>
                <a:cs typeface="Times New Roman" pitchFamily="18" charset="0"/>
              </a:rPr>
              <a:t>  &lt;T2 T1 T3&gt;</a:t>
            </a:r>
          </a:p>
          <a:p>
            <a:pPr marL="9525" algn="just">
              <a:defRPr/>
            </a:pPr>
            <a:r>
              <a:rPr lang="en-US" sz="4400" dirty="0">
                <a:latin typeface="Times New Roman" pitchFamily="18" charset="0"/>
                <a:cs typeface="Times New Roman" pitchFamily="18" charset="0"/>
              </a:rPr>
              <a:t>Now arrange the operations according to  &lt;T2 T1 T3&gt;</a:t>
            </a:r>
          </a:p>
          <a:p>
            <a:pPr marL="9525" algn="just">
              <a:buNone/>
              <a:defRPr/>
            </a:pPr>
            <a:r>
              <a:rPr lang="en-US" sz="4400" dirty="0">
                <a:latin typeface="Times New Roman" pitchFamily="18" charset="0"/>
                <a:cs typeface="Times New Roman" pitchFamily="18" charset="0"/>
              </a:rPr>
              <a:t>		</a:t>
            </a:r>
            <a:r>
              <a:rPr lang="pt-BR" sz="4400" dirty="0">
                <a:latin typeface="Times New Roman" pitchFamily="18" charset="0"/>
                <a:cs typeface="Times New Roman" pitchFamily="18" charset="0"/>
              </a:rPr>
              <a:t>S : R2(B); W2(A);W2(B); R1(A);W1(B);R3(A);W3(B);</a:t>
            </a:r>
          </a:p>
          <a:p>
            <a:pPr marL="9525" algn="just">
              <a:defRPr/>
            </a:pPr>
            <a:r>
              <a:rPr lang="en-US" sz="4400" dirty="0">
                <a:latin typeface="Times New Roman" pitchFamily="18" charset="0"/>
                <a:cs typeface="Times New Roman" pitchFamily="18" charset="0"/>
              </a:rPr>
              <a:t>Repeat the </a:t>
            </a:r>
            <a:r>
              <a:rPr lang="en-US" sz="4400" b="1" i="1" dirty="0">
                <a:latin typeface="Times New Roman" pitchFamily="18" charset="0"/>
                <a:cs typeface="Times New Roman" pitchFamily="18" charset="0"/>
              </a:rPr>
              <a:t>steps from 2 to 4.</a:t>
            </a:r>
          </a:p>
          <a:p>
            <a:pPr marL="9525" algn="just">
              <a:buNone/>
              <a:defRPr/>
            </a:pPr>
            <a:endParaRPr lang="pl-PL" altLang="en-US" sz="4400" dirty="0">
              <a:latin typeface="Times New Roman" panose="02020603050405020304" pitchFamily="18" charset="0"/>
              <a:cs typeface="Times New Roman" panose="02020603050405020304" pitchFamily="18" charset="0"/>
            </a:endParaRPr>
          </a:p>
          <a:p>
            <a:pPr marL="9525" algn="just">
              <a:buNone/>
              <a:defRPr/>
            </a:pPr>
            <a:endParaRPr lang="en-US" sz="4400" dirty="0">
              <a:latin typeface="Times New Roman" pitchFamily="18" charset="0"/>
              <a:cs typeface="Times New Roman" pitchFamily="18" charset="0"/>
            </a:endParaRPr>
          </a:p>
          <a:p>
            <a:pPr marL="9525" algn="just">
              <a:buNone/>
              <a:defRPr/>
            </a:pPr>
            <a:r>
              <a:rPr lang="en-US" sz="4400" dirty="0">
                <a:latin typeface="Times New Roman" pitchFamily="18" charset="0"/>
                <a:cs typeface="Times New Roman" pitchFamily="18" charset="0"/>
              </a:rPr>
              <a:t> </a:t>
            </a:r>
          </a:p>
          <a:p>
            <a:pPr marL="9525" algn="just">
              <a:buNone/>
              <a:defRPr/>
            </a:pPr>
            <a:r>
              <a:rPr lang="en-US" sz="1500" dirty="0">
                <a:latin typeface="Times New Roman" pitchFamily="18" charset="0"/>
                <a:cs typeface="Times New Roman" pitchFamily="18" charset="0"/>
              </a:rPr>
              <a:t>		</a:t>
            </a:r>
          </a:p>
          <a:p>
            <a:pPr>
              <a:buFont typeface="Wingdings 3" panose="05040102010807070707" pitchFamily="18" charset="2"/>
              <a:buNone/>
              <a:defRPr/>
            </a:pPr>
            <a:r>
              <a:rPr lang="en-US" sz="1500" dirty="0"/>
              <a:t> </a:t>
            </a:r>
            <a:r>
              <a:rPr lang="pt-BR" sz="1500" dirty="0"/>
              <a:t> </a:t>
            </a:r>
            <a:endParaRPr lang="en-US" sz="1500" dirty="0">
              <a:solidFill>
                <a:srgbClr val="333333"/>
              </a:solidFill>
              <a:latin typeface="Times New Roman" pitchFamily="18" charset="0"/>
              <a:cs typeface="Times New Roman" pitchFamily="18" charset="0"/>
            </a:endParaRPr>
          </a:p>
          <a:p>
            <a:pPr>
              <a:buFont typeface="Wingdings 3" panose="05040102010807070707" pitchFamily="18" charset="2"/>
              <a:buNone/>
              <a:defRPr/>
            </a:pPr>
            <a:r>
              <a:rPr lang="en-US" sz="1500" dirty="0">
                <a:solidFill>
                  <a:srgbClr val="333333"/>
                </a:solidFill>
                <a:latin typeface="Times New Roman" pitchFamily="18" charset="0"/>
                <a:cs typeface="Times New Roman" pitchFamily="18" charset="0"/>
              </a:rPr>
              <a:t>	 </a:t>
            </a:r>
          </a:p>
          <a:p>
            <a:pPr marL="609600" lvl="2" algn="just">
              <a:buNone/>
              <a:defRPr/>
            </a:pPr>
            <a:endParaRPr lang="en-US" sz="1350" dirty="0">
              <a:solidFill>
                <a:srgbClr val="333333"/>
              </a:solidFill>
              <a:latin typeface="Times New Roman" pitchFamily="18" charset="0"/>
              <a:cs typeface="Times New Roman" pitchFamily="18" charset="0"/>
            </a:endParaRPr>
          </a:p>
          <a:p>
            <a:pPr marL="9525">
              <a:buNone/>
              <a:defRPr/>
            </a:pPr>
            <a:endParaRPr lang="en-US" sz="1500" dirty="0">
              <a:latin typeface="Times New Roman" pitchFamily="18" charset="0"/>
              <a:cs typeface="Times New Roman" pitchFamily="18" charset="0"/>
            </a:endParaRPr>
          </a:p>
        </p:txBody>
      </p:sp>
      <p:graphicFrame>
        <p:nvGraphicFramePr>
          <p:cNvPr id="4" name="Table 3">
            <a:extLst>
              <a:ext uri="{FF2B5EF4-FFF2-40B4-BE49-F238E27FC236}">
                <a16:creationId xmlns:a16="http://schemas.microsoft.com/office/drawing/2014/main" id="{8D671D71-C526-446E-A163-70D48700B5F0}"/>
              </a:ext>
            </a:extLst>
          </p:cNvPr>
          <p:cNvGraphicFramePr>
            <a:graphicFrameLocks noGrp="1"/>
          </p:cNvGraphicFramePr>
          <p:nvPr>
            <p:extLst>
              <p:ext uri="{D42A27DB-BD31-4B8C-83A1-F6EECF244321}">
                <p14:modId xmlns:p14="http://schemas.microsoft.com/office/powerpoint/2010/main" val="4172343259"/>
              </p:ext>
            </p:extLst>
          </p:nvPr>
        </p:nvGraphicFramePr>
        <p:xfrm>
          <a:off x="4267200" y="3458048"/>
          <a:ext cx="4187430" cy="1339108"/>
        </p:xfrm>
        <a:graphic>
          <a:graphicData uri="http://schemas.openxmlformats.org/drawingml/2006/table">
            <a:tbl>
              <a:tblPr/>
              <a:tblGrid>
                <a:gridCol w="644919">
                  <a:extLst>
                    <a:ext uri="{9D8B030D-6E8A-4147-A177-3AD203B41FA5}">
                      <a16:colId xmlns:a16="http://schemas.microsoft.com/office/drawing/2014/main" val="20000"/>
                    </a:ext>
                  </a:extLst>
                </a:gridCol>
                <a:gridCol w="862919">
                  <a:extLst>
                    <a:ext uri="{9D8B030D-6E8A-4147-A177-3AD203B41FA5}">
                      <a16:colId xmlns:a16="http://schemas.microsoft.com/office/drawing/2014/main" val="20001"/>
                    </a:ext>
                  </a:extLst>
                </a:gridCol>
                <a:gridCol w="772086">
                  <a:extLst>
                    <a:ext uri="{9D8B030D-6E8A-4147-A177-3AD203B41FA5}">
                      <a16:colId xmlns:a16="http://schemas.microsoft.com/office/drawing/2014/main" val="20002"/>
                    </a:ext>
                  </a:extLst>
                </a:gridCol>
                <a:gridCol w="1907506">
                  <a:extLst>
                    <a:ext uri="{9D8B030D-6E8A-4147-A177-3AD203B41FA5}">
                      <a16:colId xmlns:a16="http://schemas.microsoft.com/office/drawing/2014/main" val="20003"/>
                    </a:ext>
                  </a:extLst>
                </a:gridCol>
              </a:tblGrid>
              <a:tr h="463580">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Data</a:t>
                      </a:r>
                      <a:r>
                        <a:rPr lang="en-US" sz="1500" b="1" baseline="0" dirty="0">
                          <a:solidFill>
                            <a:srgbClr val="00B050"/>
                          </a:solidFill>
                          <a:latin typeface="Times New Roman"/>
                          <a:ea typeface="Calibri"/>
                          <a:cs typeface="Times New Roman"/>
                        </a:rPr>
                        <a:t> I</a:t>
                      </a:r>
                      <a:r>
                        <a:rPr lang="en-US" sz="1500" b="1" dirty="0">
                          <a:solidFill>
                            <a:srgbClr val="00B050"/>
                          </a:solidFill>
                          <a:latin typeface="Times New Roman"/>
                          <a:ea typeface="Calibri"/>
                          <a:cs typeface="Times New Roman"/>
                        </a:rPr>
                        <a:t>tem</a:t>
                      </a:r>
                      <a:endParaRPr lang="en-US" sz="1500" dirty="0">
                        <a:latin typeface="Calibri"/>
                        <a:ea typeface="Calibri"/>
                        <a:cs typeface="Times New Roman"/>
                      </a:endParaRPr>
                    </a:p>
                  </a:txBody>
                  <a:tcPr marL="51443" marR="514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Initial Read</a:t>
                      </a:r>
                      <a:endParaRPr lang="en-US" sz="1500" dirty="0">
                        <a:latin typeface="Calibri"/>
                        <a:ea typeface="Calibri"/>
                        <a:cs typeface="Times New Roman"/>
                      </a:endParaRPr>
                    </a:p>
                  </a:txBody>
                  <a:tcPr marL="51443" marR="514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Final Write</a:t>
                      </a:r>
                      <a:endParaRPr lang="en-US" sz="1500" dirty="0">
                        <a:latin typeface="Calibri"/>
                        <a:ea typeface="Calibri"/>
                        <a:cs typeface="Times New Roman"/>
                      </a:endParaRPr>
                    </a:p>
                  </a:txBody>
                  <a:tcPr marL="51443" marR="514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a:solidFill>
                            <a:srgbClr val="00B050"/>
                          </a:solidFill>
                          <a:latin typeface="Times New Roman"/>
                          <a:ea typeface="Calibri"/>
                          <a:cs typeface="Times New Roman"/>
                        </a:rPr>
                        <a:t>Producer-Consumer Pair</a:t>
                      </a:r>
                      <a:endParaRPr lang="en-US" sz="1500">
                        <a:latin typeface="Calibri"/>
                        <a:ea typeface="Calibri"/>
                        <a:cs typeface="Times New Roman"/>
                      </a:endParaRPr>
                    </a:p>
                  </a:txBody>
                  <a:tcPr marL="51443" marR="514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71574">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A</a:t>
                      </a:r>
                      <a:endParaRPr lang="en-US" sz="1500" b="1" dirty="0">
                        <a:latin typeface="Calibri"/>
                        <a:ea typeface="Calibri"/>
                        <a:cs typeface="Times New Roman"/>
                      </a:endParaRPr>
                    </a:p>
                  </a:txBody>
                  <a:tcPr marL="51443" marR="514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T1</a:t>
                      </a:r>
                      <a:endParaRPr lang="en-US" sz="1500" b="1" dirty="0">
                        <a:latin typeface="Calibri"/>
                        <a:ea typeface="Calibri"/>
                        <a:cs typeface="Times New Roman"/>
                      </a:endParaRPr>
                    </a:p>
                  </a:txBody>
                  <a:tcPr marL="51443" marR="514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baseline="0" dirty="0">
                          <a:solidFill>
                            <a:srgbClr val="00B050"/>
                          </a:solidFill>
                          <a:latin typeface="Times New Roman"/>
                          <a:ea typeface="Calibri"/>
                          <a:cs typeface="Times New Roman"/>
                        </a:rPr>
                        <a:t> T2</a:t>
                      </a:r>
                      <a:endParaRPr lang="en-US" sz="1500" b="1" dirty="0">
                        <a:latin typeface="Calibri"/>
                        <a:ea typeface="Calibri"/>
                        <a:cs typeface="Times New Roman"/>
                      </a:endParaRPr>
                    </a:p>
                  </a:txBody>
                  <a:tcPr marL="51443" marR="514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0"/>
                        </a:spcAft>
                      </a:pPr>
                      <a:r>
                        <a:rPr lang="en-US" sz="1500" b="1" kern="1200" dirty="0">
                          <a:solidFill>
                            <a:srgbClr val="00B050"/>
                          </a:solidFill>
                          <a:latin typeface="Times New Roman"/>
                          <a:ea typeface="Calibri"/>
                          <a:cs typeface="Times New Roman"/>
                        </a:rPr>
                        <a:t>T2</a:t>
                      </a:r>
                      <a:r>
                        <a:rPr lang="en-US" sz="1500" b="1" kern="1200" dirty="0">
                          <a:solidFill>
                            <a:srgbClr val="00B050"/>
                          </a:solidFill>
                          <a:latin typeface="Times New Roman"/>
                          <a:ea typeface="Calibri"/>
                          <a:cs typeface="Times New Roman"/>
                          <a:sym typeface="Wingdings" pitchFamily="2" charset="2"/>
                        </a:rPr>
                        <a:t>T1, T2T3</a:t>
                      </a:r>
                      <a:endParaRPr lang="en-US" sz="1500" b="1" kern="1200" dirty="0">
                        <a:solidFill>
                          <a:srgbClr val="00B050"/>
                        </a:solidFill>
                        <a:latin typeface="Times New Roman"/>
                        <a:ea typeface="Calibri"/>
                        <a:cs typeface="Times New Roman"/>
                      </a:endParaRPr>
                    </a:p>
                  </a:txBody>
                  <a:tcPr marL="51443" marR="514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8391">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B</a:t>
                      </a:r>
                      <a:endParaRPr lang="en-US" sz="1500" b="1" dirty="0">
                        <a:latin typeface="Calibri"/>
                        <a:ea typeface="Calibri"/>
                        <a:cs typeface="Times New Roman"/>
                      </a:endParaRPr>
                    </a:p>
                  </a:txBody>
                  <a:tcPr marL="51443" marR="514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T2</a:t>
                      </a:r>
                      <a:endParaRPr lang="en-US" sz="1500" b="1" dirty="0">
                        <a:latin typeface="Calibri"/>
                        <a:ea typeface="Calibri"/>
                        <a:cs typeface="Times New Roman"/>
                      </a:endParaRPr>
                    </a:p>
                  </a:txBody>
                  <a:tcPr marL="51443" marR="514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kern="1200" dirty="0">
                          <a:solidFill>
                            <a:srgbClr val="00B050"/>
                          </a:solidFill>
                          <a:latin typeface="Times New Roman"/>
                          <a:ea typeface="Calibri"/>
                          <a:cs typeface="Times New Roman"/>
                        </a:rPr>
                        <a:t>T3</a:t>
                      </a:r>
                    </a:p>
                  </a:txBody>
                  <a:tcPr marL="51443" marR="514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0"/>
                        </a:spcAft>
                      </a:pPr>
                      <a:r>
                        <a:rPr lang="en-US" sz="1500" b="1" kern="1200" dirty="0">
                          <a:solidFill>
                            <a:srgbClr val="00B050"/>
                          </a:solidFill>
                          <a:latin typeface="Times New Roman"/>
                          <a:ea typeface="Calibri"/>
                          <a:cs typeface="Times New Roman"/>
                        </a:rPr>
                        <a:t>-----</a:t>
                      </a:r>
                    </a:p>
                  </a:txBody>
                  <a:tcPr marL="51443" marR="514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6" name="Table 5">
            <a:extLst>
              <a:ext uri="{FF2B5EF4-FFF2-40B4-BE49-F238E27FC236}">
                <a16:creationId xmlns:a16="http://schemas.microsoft.com/office/drawing/2014/main" id="{9FC057C3-6F83-47FC-A261-21FE4ABF38C6}"/>
              </a:ext>
            </a:extLst>
          </p:cNvPr>
          <p:cNvGraphicFramePr>
            <a:graphicFrameLocks noGrp="1"/>
          </p:cNvGraphicFramePr>
          <p:nvPr>
            <p:extLst>
              <p:ext uri="{D42A27DB-BD31-4B8C-83A1-F6EECF244321}">
                <p14:modId xmlns:p14="http://schemas.microsoft.com/office/powerpoint/2010/main" val="2009268135"/>
              </p:ext>
            </p:extLst>
          </p:nvPr>
        </p:nvGraphicFramePr>
        <p:xfrm>
          <a:off x="228600" y="3458048"/>
          <a:ext cx="3886200" cy="1361411"/>
        </p:xfrm>
        <a:graphic>
          <a:graphicData uri="http://schemas.openxmlformats.org/drawingml/2006/table">
            <a:tbl>
              <a:tblPr/>
              <a:tblGrid>
                <a:gridCol w="515868">
                  <a:extLst>
                    <a:ext uri="{9D8B030D-6E8A-4147-A177-3AD203B41FA5}">
                      <a16:colId xmlns:a16="http://schemas.microsoft.com/office/drawing/2014/main" val="20000"/>
                    </a:ext>
                  </a:extLst>
                </a:gridCol>
                <a:gridCol w="687823">
                  <a:extLst>
                    <a:ext uri="{9D8B030D-6E8A-4147-A177-3AD203B41FA5}">
                      <a16:colId xmlns:a16="http://schemas.microsoft.com/office/drawing/2014/main" val="20001"/>
                    </a:ext>
                  </a:extLst>
                </a:gridCol>
                <a:gridCol w="756605">
                  <a:extLst>
                    <a:ext uri="{9D8B030D-6E8A-4147-A177-3AD203B41FA5}">
                      <a16:colId xmlns:a16="http://schemas.microsoft.com/office/drawing/2014/main" val="20002"/>
                    </a:ext>
                  </a:extLst>
                </a:gridCol>
                <a:gridCol w="1925904">
                  <a:extLst>
                    <a:ext uri="{9D8B030D-6E8A-4147-A177-3AD203B41FA5}">
                      <a16:colId xmlns:a16="http://schemas.microsoft.com/office/drawing/2014/main" val="20003"/>
                    </a:ext>
                  </a:extLst>
                </a:gridCol>
              </a:tblGrid>
              <a:tr h="429379">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Data</a:t>
                      </a:r>
                      <a:r>
                        <a:rPr lang="en-US" sz="1500" b="1" baseline="0" dirty="0">
                          <a:solidFill>
                            <a:srgbClr val="00B050"/>
                          </a:solidFill>
                          <a:latin typeface="Times New Roman"/>
                          <a:ea typeface="Calibri"/>
                          <a:cs typeface="Times New Roman"/>
                        </a:rPr>
                        <a:t> I</a:t>
                      </a:r>
                      <a:r>
                        <a:rPr lang="en-US" sz="1500" b="1" dirty="0">
                          <a:solidFill>
                            <a:srgbClr val="00B050"/>
                          </a:solidFill>
                          <a:latin typeface="Times New Roman"/>
                          <a:ea typeface="Calibri"/>
                          <a:cs typeface="Times New Roman"/>
                        </a:rPr>
                        <a:t>tem</a:t>
                      </a:r>
                      <a:endParaRPr lang="en-US" sz="1500" dirty="0">
                        <a:latin typeface="Calibri"/>
                        <a:ea typeface="Calibri"/>
                        <a:cs typeface="Times New Roman"/>
                      </a:endParaRPr>
                    </a:p>
                  </a:txBody>
                  <a:tcPr marL="51437" marR="514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Initial Read</a:t>
                      </a:r>
                      <a:endParaRPr lang="en-US" sz="1500" dirty="0">
                        <a:latin typeface="Calibri"/>
                        <a:ea typeface="Calibri"/>
                        <a:cs typeface="Times New Roman"/>
                      </a:endParaRPr>
                    </a:p>
                  </a:txBody>
                  <a:tcPr marL="51437" marR="514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Final Write</a:t>
                      </a:r>
                      <a:endParaRPr lang="en-US" sz="1500" dirty="0">
                        <a:latin typeface="Calibri"/>
                        <a:ea typeface="Calibri"/>
                        <a:cs typeface="Times New Roman"/>
                      </a:endParaRPr>
                    </a:p>
                  </a:txBody>
                  <a:tcPr marL="51437" marR="514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Producer-Consumer Pair</a:t>
                      </a:r>
                      <a:endParaRPr lang="en-US" sz="1500" dirty="0">
                        <a:latin typeface="Calibri"/>
                        <a:ea typeface="Calibri"/>
                        <a:cs typeface="Times New Roman"/>
                      </a:endParaRPr>
                    </a:p>
                  </a:txBody>
                  <a:tcPr marL="51437" marR="514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92763">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A</a:t>
                      </a:r>
                      <a:endParaRPr lang="en-US" sz="1500" b="1" dirty="0">
                        <a:latin typeface="Calibri"/>
                        <a:ea typeface="Calibri"/>
                        <a:cs typeface="Times New Roman"/>
                      </a:endParaRPr>
                    </a:p>
                  </a:txBody>
                  <a:tcPr marL="51437" marR="514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T1</a:t>
                      </a:r>
                      <a:endParaRPr lang="en-US" sz="1500" b="1" dirty="0">
                        <a:latin typeface="Calibri"/>
                        <a:ea typeface="Calibri"/>
                        <a:cs typeface="Times New Roman"/>
                      </a:endParaRPr>
                    </a:p>
                  </a:txBody>
                  <a:tcPr marL="51437" marR="514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baseline="0" dirty="0">
                          <a:solidFill>
                            <a:srgbClr val="00B050"/>
                          </a:solidFill>
                          <a:latin typeface="Times New Roman"/>
                          <a:ea typeface="Calibri"/>
                          <a:cs typeface="Times New Roman"/>
                        </a:rPr>
                        <a:t> T2</a:t>
                      </a:r>
                      <a:endParaRPr lang="en-US" sz="1500" b="1" dirty="0">
                        <a:latin typeface="Calibri"/>
                        <a:ea typeface="Calibri"/>
                        <a:cs typeface="Times New Roman"/>
                      </a:endParaRPr>
                    </a:p>
                  </a:txBody>
                  <a:tcPr marL="51437" marR="514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kern="1200" baseline="0" dirty="0">
                          <a:solidFill>
                            <a:srgbClr val="00B050"/>
                          </a:solidFill>
                          <a:latin typeface="Times New Roman"/>
                          <a:ea typeface="Calibri"/>
                          <a:cs typeface="Times New Roman"/>
                        </a:rPr>
                        <a:t>T2</a:t>
                      </a:r>
                      <a:r>
                        <a:rPr lang="en-US" sz="1500" b="1" kern="1200" baseline="0" dirty="0">
                          <a:solidFill>
                            <a:srgbClr val="00B050"/>
                          </a:solidFill>
                          <a:latin typeface="Times New Roman"/>
                          <a:ea typeface="Calibri"/>
                          <a:cs typeface="Times New Roman"/>
                          <a:sym typeface="Wingdings" pitchFamily="2" charset="2"/>
                        </a:rPr>
                        <a:t>T1, T2T3</a:t>
                      </a:r>
                      <a:endParaRPr lang="en-US" sz="1500" b="1" kern="1200" baseline="0" dirty="0">
                        <a:solidFill>
                          <a:srgbClr val="00B050"/>
                        </a:solidFill>
                        <a:latin typeface="Times New Roman"/>
                        <a:ea typeface="Calibri"/>
                        <a:cs typeface="Times New Roman"/>
                      </a:endParaRPr>
                    </a:p>
                  </a:txBody>
                  <a:tcPr marL="51437" marR="514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9505">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B</a:t>
                      </a:r>
                      <a:endParaRPr lang="en-US" sz="1500" b="1" dirty="0">
                        <a:latin typeface="Calibri"/>
                        <a:ea typeface="Calibri"/>
                        <a:cs typeface="Times New Roman"/>
                      </a:endParaRPr>
                    </a:p>
                  </a:txBody>
                  <a:tcPr marL="51437" marR="514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dirty="0">
                          <a:solidFill>
                            <a:srgbClr val="00B050"/>
                          </a:solidFill>
                          <a:latin typeface="Times New Roman"/>
                          <a:ea typeface="Calibri"/>
                          <a:cs typeface="Times New Roman"/>
                        </a:rPr>
                        <a:t>T2</a:t>
                      </a:r>
                      <a:endParaRPr lang="en-US" sz="1500" b="1" dirty="0">
                        <a:latin typeface="Calibri"/>
                        <a:ea typeface="Calibri"/>
                        <a:cs typeface="Times New Roman"/>
                      </a:endParaRPr>
                    </a:p>
                  </a:txBody>
                  <a:tcPr marL="51437" marR="514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b="1" kern="1200" dirty="0">
                          <a:solidFill>
                            <a:srgbClr val="00B050"/>
                          </a:solidFill>
                          <a:latin typeface="Times New Roman"/>
                          <a:ea typeface="Calibri"/>
                          <a:cs typeface="Times New Roman"/>
                        </a:rPr>
                        <a:t>T3</a:t>
                      </a:r>
                    </a:p>
                  </a:txBody>
                  <a:tcPr marL="51437" marR="514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0"/>
                        </a:spcAft>
                      </a:pPr>
                      <a:r>
                        <a:rPr lang="en-US" sz="1500" b="1" kern="1200" baseline="0" dirty="0">
                          <a:solidFill>
                            <a:srgbClr val="00B050"/>
                          </a:solidFill>
                          <a:latin typeface="Times New Roman"/>
                          <a:ea typeface="Calibri"/>
                          <a:cs typeface="Times New Roman"/>
                        </a:rPr>
                        <a:t>-----</a:t>
                      </a:r>
                    </a:p>
                  </a:txBody>
                  <a:tcPr marL="51437" marR="514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ransition spd="slow" advClick="0" advTm="1500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2093925" y="1100974"/>
            <a:ext cx="5976300" cy="1013575"/>
          </a:xfrm>
          <a:prstGeom prst="rect">
            <a:avLst/>
          </a:prstGeom>
        </p:spPr>
        <p:txBody>
          <a:bodyPr wrap="square" lIns="91425" tIns="91425" rIns="91425" bIns="91425" anchor="t" anchorCtr="0">
            <a:noAutofit/>
          </a:bodyPr>
          <a:lstStyle/>
          <a:p>
            <a:pPr lvl="0" rtl="0">
              <a:spcBef>
                <a:spcPts val="0"/>
              </a:spcBef>
              <a:buNone/>
            </a:pPr>
            <a:r>
              <a:rPr lang="en" sz="6000" b="1" dirty="0"/>
              <a:t>Thanks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9A801670-41E9-4BD9-89F4-A83F8722ABED}"/>
              </a:ext>
            </a:extLst>
          </p:cNvPr>
          <p:cNvSpPr>
            <a:spLocks noGrp="1"/>
          </p:cNvSpPr>
          <p:nvPr>
            <p:ph type="title"/>
          </p:nvPr>
        </p:nvSpPr>
        <p:spPr>
          <a:xfrm>
            <a:off x="1284685" y="435769"/>
            <a:ext cx="6650831" cy="416719"/>
          </a:xfrm>
        </p:spPr>
        <p:txBody>
          <a:bodyPr/>
          <a:lstStyle/>
          <a:p>
            <a:pPr lvl="1">
              <a:defRPr/>
            </a:pPr>
            <a:r>
              <a:rPr lang="en-US" b="1" dirty="0">
                <a:latin typeface="Comic Sans MS" pitchFamily="66" charset="0"/>
              </a:rPr>
              <a:t> </a:t>
            </a:r>
            <a:r>
              <a:rPr lang="en-US" sz="2100" b="1" kern="1200" cap="small" dirty="0">
                <a:solidFill>
                  <a:schemeClr val="tx2"/>
                </a:solidFill>
                <a:latin typeface="Comic Sans MS" panose="030F0702030302020204" pitchFamily="66" charset="0"/>
                <a:ea typeface="+mj-ea"/>
                <a:cs typeface="+mj-cs"/>
              </a:rPr>
              <a:t>Serializable</a:t>
            </a:r>
            <a:r>
              <a:rPr lang="en-US" b="1" kern="1200" dirty="0">
                <a:latin typeface="Comic Sans MS" pitchFamily="66" charset="0"/>
                <a:ea typeface="+mj-ea"/>
                <a:cs typeface="+mj-cs"/>
              </a:rPr>
              <a:t> </a:t>
            </a:r>
            <a:r>
              <a:rPr lang="en-US" sz="2100" b="1" kern="1200" cap="small" dirty="0">
                <a:solidFill>
                  <a:schemeClr val="tx2"/>
                </a:solidFill>
                <a:latin typeface="Comic Sans MS" panose="030F0702030302020204" pitchFamily="66" charset="0"/>
                <a:ea typeface="+mj-ea"/>
                <a:cs typeface="+mj-cs"/>
              </a:rPr>
              <a:t>Schedule</a:t>
            </a:r>
          </a:p>
        </p:txBody>
      </p:sp>
      <p:sp>
        <p:nvSpPr>
          <p:cNvPr id="24580" name="Content Placeholder 2">
            <a:extLst>
              <a:ext uri="{FF2B5EF4-FFF2-40B4-BE49-F238E27FC236}">
                <a16:creationId xmlns:a16="http://schemas.microsoft.com/office/drawing/2014/main" id="{31391790-1B4E-4640-A824-92F4414D7723}"/>
              </a:ext>
            </a:extLst>
          </p:cNvPr>
          <p:cNvSpPr>
            <a:spLocks noGrp="1"/>
          </p:cNvSpPr>
          <p:nvPr>
            <p:ph idx="1"/>
          </p:nvPr>
        </p:nvSpPr>
        <p:spPr>
          <a:xfrm>
            <a:off x="1143000" y="1132285"/>
            <a:ext cx="7760494" cy="2927747"/>
          </a:xfrm>
        </p:spPr>
        <p:txBody>
          <a:bodyPr/>
          <a:lstStyle/>
          <a:p>
            <a:pPr>
              <a:defRPr/>
            </a:pPr>
            <a:r>
              <a:rPr lang="en-US" sz="1500" b="1" dirty="0">
                <a:latin typeface="Times New Roman"/>
                <a:cs typeface="Times New Roman"/>
              </a:rPr>
              <a:t> Basic Assumption </a:t>
            </a:r>
            <a:r>
              <a:rPr lang="en-US" sz="1500" dirty="0">
                <a:latin typeface="Times New Roman"/>
                <a:cs typeface="Times New Roman"/>
              </a:rPr>
              <a:t>– Each </a:t>
            </a:r>
            <a:r>
              <a:rPr lang="en-US" sz="1500" spc="-4" dirty="0">
                <a:latin typeface="Times New Roman"/>
                <a:cs typeface="Times New Roman"/>
              </a:rPr>
              <a:t>transaction </a:t>
            </a:r>
            <a:r>
              <a:rPr lang="en-US" sz="1500" dirty="0">
                <a:latin typeface="Times New Roman"/>
                <a:cs typeface="Times New Roman"/>
              </a:rPr>
              <a:t>preserves</a:t>
            </a:r>
            <a:r>
              <a:rPr lang="en-US" sz="1500" spc="-188" dirty="0">
                <a:latin typeface="Times New Roman"/>
                <a:cs typeface="Times New Roman"/>
              </a:rPr>
              <a:t> </a:t>
            </a:r>
            <a:r>
              <a:rPr lang="en-US" sz="1500" dirty="0">
                <a:latin typeface="Times New Roman"/>
                <a:cs typeface="Times New Roman"/>
              </a:rPr>
              <a:t>database </a:t>
            </a:r>
            <a:r>
              <a:rPr lang="en-US" sz="1500" spc="-15" dirty="0">
                <a:latin typeface="Times New Roman"/>
                <a:cs typeface="Times New Roman"/>
              </a:rPr>
              <a:t>consistency</a:t>
            </a:r>
            <a:r>
              <a:rPr lang="en-US" sz="1500" dirty="0">
                <a:latin typeface="Times New Roman" pitchFamily="18" charset="0"/>
                <a:cs typeface="Times New Roman" pitchFamily="18" charset="0"/>
              </a:rPr>
              <a:t>.</a:t>
            </a:r>
          </a:p>
          <a:p>
            <a:pPr>
              <a:buFont typeface="Wingdings 3" panose="05040102010807070707" pitchFamily="18" charset="2"/>
              <a:buNone/>
              <a:defRPr/>
            </a:pPr>
            <a:endParaRPr lang="en-US" sz="1500" dirty="0">
              <a:latin typeface="Times New Roman" pitchFamily="18" charset="0"/>
              <a:cs typeface="Times New Roman" pitchFamily="18" charset="0"/>
            </a:endParaRPr>
          </a:p>
          <a:p>
            <a:pPr>
              <a:defRPr/>
            </a:pPr>
            <a:r>
              <a:rPr lang="en-US" sz="1500" dirty="0">
                <a:latin typeface="Times New Roman"/>
                <a:cs typeface="Times New Roman"/>
              </a:rPr>
              <a:t>Thus serial execution of a set of transactions</a:t>
            </a:r>
            <a:r>
              <a:rPr lang="en-US" sz="1500" spc="-26" dirty="0">
                <a:latin typeface="Times New Roman"/>
                <a:cs typeface="Times New Roman"/>
              </a:rPr>
              <a:t> </a:t>
            </a:r>
            <a:r>
              <a:rPr lang="en-US" sz="1500" dirty="0">
                <a:latin typeface="Times New Roman"/>
                <a:cs typeface="Times New Roman"/>
              </a:rPr>
              <a:t>preserves database</a:t>
            </a:r>
            <a:r>
              <a:rPr lang="en-US" sz="1500" spc="-4" dirty="0">
                <a:latin typeface="Times New Roman"/>
                <a:cs typeface="Times New Roman"/>
              </a:rPr>
              <a:t> </a:t>
            </a:r>
            <a:r>
              <a:rPr lang="en-US" sz="1500" spc="-15" dirty="0">
                <a:latin typeface="Times New Roman"/>
                <a:cs typeface="Times New Roman"/>
              </a:rPr>
              <a:t>consistency.</a:t>
            </a:r>
          </a:p>
          <a:p>
            <a:pPr>
              <a:buFont typeface="Wingdings 3" panose="05040102010807070707" pitchFamily="18" charset="2"/>
              <a:buNone/>
              <a:defRPr/>
            </a:pPr>
            <a:endParaRPr lang="en-US" sz="1500" dirty="0">
              <a:latin typeface="Times New Roman"/>
              <a:cs typeface="Times New Roman"/>
            </a:endParaRPr>
          </a:p>
          <a:p>
            <a:pPr>
              <a:defRPr/>
            </a:pPr>
            <a:r>
              <a:rPr lang="en-US" sz="1500" spc="-4" dirty="0">
                <a:latin typeface="Times New Roman"/>
                <a:cs typeface="Times New Roman"/>
              </a:rPr>
              <a:t>A </a:t>
            </a:r>
            <a:r>
              <a:rPr lang="en-US" sz="1500" dirty="0">
                <a:latin typeface="Times New Roman"/>
                <a:cs typeface="Times New Roman"/>
              </a:rPr>
              <a:t>(possibly concurrent) schedule </a:t>
            </a:r>
            <a:r>
              <a:rPr lang="en-US" sz="1500" spc="-4" dirty="0">
                <a:latin typeface="Times New Roman"/>
                <a:cs typeface="Times New Roman"/>
              </a:rPr>
              <a:t>is </a:t>
            </a:r>
            <a:r>
              <a:rPr lang="en-US" sz="1500" spc="-4" dirty="0" err="1">
                <a:latin typeface="Times New Roman"/>
                <a:cs typeface="Times New Roman"/>
              </a:rPr>
              <a:t>serializable</a:t>
            </a:r>
            <a:r>
              <a:rPr lang="en-US" sz="1500" spc="-4" dirty="0">
                <a:latin typeface="Times New Roman"/>
                <a:cs typeface="Times New Roman"/>
              </a:rPr>
              <a:t> </a:t>
            </a:r>
            <a:r>
              <a:rPr lang="en-US" sz="1500" dirty="0">
                <a:latin typeface="Times New Roman"/>
                <a:cs typeface="Times New Roman"/>
              </a:rPr>
              <a:t>if it</a:t>
            </a:r>
            <a:r>
              <a:rPr lang="en-US" sz="1500" spc="-146" dirty="0">
                <a:latin typeface="Times New Roman"/>
                <a:cs typeface="Times New Roman"/>
              </a:rPr>
              <a:t> </a:t>
            </a:r>
            <a:r>
              <a:rPr lang="en-US" sz="1500" spc="-4" dirty="0">
                <a:latin typeface="Times New Roman"/>
                <a:cs typeface="Times New Roman"/>
              </a:rPr>
              <a:t>is </a:t>
            </a:r>
            <a:r>
              <a:rPr lang="en-US" sz="1500" dirty="0">
                <a:latin typeface="Times New Roman"/>
                <a:cs typeface="Times New Roman"/>
              </a:rPr>
              <a:t>equivalent to a serial schedule.</a:t>
            </a:r>
          </a:p>
          <a:p>
            <a:pPr>
              <a:buFont typeface="Wingdings 3" panose="05040102010807070707" pitchFamily="18" charset="2"/>
              <a:buNone/>
              <a:defRPr/>
            </a:pPr>
            <a:endParaRPr lang="en-US" sz="1500" dirty="0">
              <a:latin typeface="Times New Roman"/>
              <a:cs typeface="Times New Roman"/>
            </a:endParaRPr>
          </a:p>
          <a:p>
            <a:pPr>
              <a:defRPr/>
            </a:pPr>
            <a:r>
              <a:rPr lang="en-US" sz="1500" dirty="0">
                <a:latin typeface="Times New Roman" pitchFamily="18" charset="0"/>
                <a:cs typeface="Times New Roman" pitchFamily="18" charset="0"/>
              </a:rPr>
              <a:t>In other words, </a:t>
            </a:r>
            <a:r>
              <a:rPr lang="en-US" sz="1500" spc="-4" dirty="0" err="1">
                <a:latin typeface="Times New Roman"/>
                <a:cs typeface="Times New Roman"/>
              </a:rPr>
              <a:t>Serializable</a:t>
            </a:r>
            <a:r>
              <a:rPr lang="en-US" sz="1500" spc="86" dirty="0">
                <a:latin typeface="Times New Roman"/>
                <a:cs typeface="Times New Roman"/>
              </a:rPr>
              <a:t> </a:t>
            </a:r>
            <a:r>
              <a:rPr lang="en-US" sz="1500" spc="-4" dirty="0">
                <a:latin typeface="Times New Roman"/>
                <a:cs typeface="Times New Roman"/>
              </a:rPr>
              <a:t>schedules</a:t>
            </a:r>
            <a:r>
              <a:rPr lang="en-US" sz="1500" spc="101" dirty="0">
                <a:latin typeface="Times New Roman"/>
                <a:cs typeface="Times New Roman"/>
              </a:rPr>
              <a:t> </a:t>
            </a:r>
            <a:r>
              <a:rPr lang="en-US" sz="1500" dirty="0">
                <a:latin typeface="Times New Roman"/>
                <a:cs typeface="Times New Roman"/>
              </a:rPr>
              <a:t>are</a:t>
            </a:r>
            <a:r>
              <a:rPr lang="en-US" sz="1500" spc="98" dirty="0">
                <a:latin typeface="Times New Roman"/>
                <a:cs typeface="Times New Roman"/>
              </a:rPr>
              <a:t> </a:t>
            </a:r>
            <a:r>
              <a:rPr lang="en-US" sz="1500" spc="-4" dirty="0">
                <a:latin typeface="Times New Roman"/>
                <a:cs typeface="Times New Roman"/>
              </a:rPr>
              <a:t>always</a:t>
            </a:r>
            <a:r>
              <a:rPr lang="en-US" sz="1500" spc="98" dirty="0">
                <a:latin typeface="Times New Roman"/>
                <a:cs typeface="Times New Roman"/>
              </a:rPr>
              <a:t> </a:t>
            </a:r>
            <a:r>
              <a:rPr lang="en-US" sz="1500" dirty="0">
                <a:latin typeface="Times New Roman"/>
                <a:cs typeface="Times New Roman"/>
              </a:rPr>
              <a:t>considered</a:t>
            </a:r>
            <a:r>
              <a:rPr lang="en-US" sz="1500" spc="90" dirty="0">
                <a:latin typeface="Times New Roman"/>
                <a:cs typeface="Times New Roman"/>
              </a:rPr>
              <a:t> </a:t>
            </a:r>
            <a:r>
              <a:rPr lang="en-US" sz="1500" dirty="0">
                <a:latin typeface="Times New Roman"/>
                <a:cs typeface="Times New Roman"/>
              </a:rPr>
              <a:t>to</a:t>
            </a:r>
            <a:r>
              <a:rPr lang="en-US" sz="1500" spc="94" dirty="0">
                <a:latin typeface="Times New Roman"/>
                <a:cs typeface="Times New Roman"/>
              </a:rPr>
              <a:t> </a:t>
            </a:r>
            <a:r>
              <a:rPr lang="en-US" sz="1500" spc="-4" dirty="0">
                <a:latin typeface="Times New Roman"/>
                <a:cs typeface="Times New Roman"/>
              </a:rPr>
              <a:t>be</a:t>
            </a:r>
            <a:r>
              <a:rPr lang="en-US" sz="1500" spc="98" dirty="0">
                <a:latin typeface="Times New Roman"/>
                <a:cs typeface="Times New Roman"/>
              </a:rPr>
              <a:t> </a:t>
            </a:r>
            <a:r>
              <a:rPr lang="en-US" sz="1500" spc="-4" dirty="0">
                <a:latin typeface="Times New Roman"/>
                <a:cs typeface="Times New Roman"/>
              </a:rPr>
              <a:t>correct when </a:t>
            </a:r>
            <a:r>
              <a:rPr lang="en-US" sz="1500" dirty="0">
                <a:latin typeface="Times New Roman"/>
                <a:cs typeface="Times New Roman"/>
              </a:rPr>
              <a:t>concurrent transactions </a:t>
            </a:r>
            <a:r>
              <a:rPr lang="en-US" sz="1500" spc="-4" dirty="0">
                <a:latin typeface="Times New Roman"/>
                <a:cs typeface="Times New Roman"/>
              </a:rPr>
              <a:t>are</a:t>
            </a:r>
            <a:r>
              <a:rPr lang="en-US" sz="1500" spc="-53" dirty="0">
                <a:latin typeface="Times New Roman"/>
                <a:cs typeface="Times New Roman"/>
              </a:rPr>
              <a:t> </a:t>
            </a:r>
            <a:r>
              <a:rPr lang="en-US" sz="1500" dirty="0">
                <a:latin typeface="Times New Roman"/>
                <a:cs typeface="Times New Roman"/>
              </a:rPr>
              <a:t>executed.</a:t>
            </a: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b="1" dirty="0"/>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p:txBody>
      </p:sp>
    </p:spTree>
  </p:cSld>
  <p:clrMapOvr>
    <a:masterClrMapping/>
  </p:clrMapOvr>
  <p:transition spd="slow" advClick="0" advTm="2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990FB8B1-72D4-44CB-8564-79E2D9479D6C}"/>
              </a:ext>
            </a:extLst>
          </p:cNvPr>
          <p:cNvSpPr>
            <a:spLocks noGrp="1"/>
          </p:cNvSpPr>
          <p:nvPr>
            <p:ph type="title"/>
          </p:nvPr>
        </p:nvSpPr>
        <p:spPr>
          <a:xfrm>
            <a:off x="1284685" y="435769"/>
            <a:ext cx="6650831" cy="891779"/>
          </a:xfrm>
        </p:spPr>
        <p:txBody>
          <a:bodyPr/>
          <a:lstStyle/>
          <a:p>
            <a:pPr lvl="1">
              <a:defRPr/>
            </a:pPr>
            <a:r>
              <a:rPr lang="en-US" sz="2100" b="1" kern="1200" cap="small" dirty="0">
                <a:solidFill>
                  <a:schemeClr val="tx2"/>
                </a:solidFill>
                <a:latin typeface="Comic Sans MS" panose="030F0702030302020204" pitchFamily="66" charset="0"/>
                <a:ea typeface="+mj-ea"/>
                <a:cs typeface="+mj-cs"/>
              </a:rPr>
              <a:t>Difference</a:t>
            </a:r>
            <a:r>
              <a:rPr lang="en-US" b="1" kern="1200" dirty="0">
                <a:latin typeface="Comic Sans MS" pitchFamily="66" charset="0"/>
                <a:ea typeface="+mj-ea"/>
                <a:cs typeface="+mj-cs"/>
              </a:rPr>
              <a:t> </a:t>
            </a:r>
            <a:r>
              <a:rPr lang="en-US" sz="2100" b="1" kern="1200" cap="small" dirty="0">
                <a:solidFill>
                  <a:schemeClr val="tx2"/>
                </a:solidFill>
                <a:latin typeface="Comic Sans MS" panose="030F0702030302020204" pitchFamily="66" charset="0"/>
                <a:ea typeface="+mj-ea"/>
                <a:cs typeface="+mj-cs"/>
              </a:rPr>
              <a:t>between serial Schedule and serializable schedule</a:t>
            </a:r>
          </a:p>
        </p:txBody>
      </p:sp>
      <p:sp>
        <p:nvSpPr>
          <p:cNvPr id="24580" name="Content Placeholder 2">
            <a:extLst>
              <a:ext uri="{FF2B5EF4-FFF2-40B4-BE49-F238E27FC236}">
                <a16:creationId xmlns:a16="http://schemas.microsoft.com/office/drawing/2014/main" id="{A969D62A-78ED-4A40-9BA2-AE0D1B75C6A4}"/>
              </a:ext>
            </a:extLst>
          </p:cNvPr>
          <p:cNvSpPr>
            <a:spLocks noGrp="1"/>
          </p:cNvSpPr>
          <p:nvPr>
            <p:ph idx="1"/>
          </p:nvPr>
        </p:nvSpPr>
        <p:spPr>
          <a:xfrm>
            <a:off x="1143000" y="1350169"/>
            <a:ext cx="7760494" cy="3526631"/>
          </a:xfrm>
        </p:spPr>
        <p:txBody>
          <a:bodyPr/>
          <a:lstStyle/>
          <a:p>
            <a:pPr>
              <a:defRPr/>
            </a:pPr>
            <a:r>
              <a:rPr lang="en-US" sz="1500" b="1" dirty="0">
                <a:latin typeface="Times New Roman"/>
                <a:cs typeface="Times New Roman"/>
              </a:rPr>
              <a:t> </a:t>
            </a:r>
            <a:r>
              <a:rPr lang="en-US" sz="1500" dirty="0">
                <a:latin typeface="Times New Roman"/>
                <a:cs typeface="Times New Roman"/>
              </a:rPr>
              <a:t>The main difference between the  serial schedule and the serializable  schedule is that in serial schedule, no concurrency is  allowed whereas in serializable schedule, concurrency is  allowed.</a:t>
            </a:r>
          </a:p>
          <a:p>
            <a:pPr>
              <a:defRPr/>
            </a:pPr>
            <a:r>
              <a:rPr lang="en-US" sz="1500" dirty="0">
                <a:latin typeface="Times New Roman"/>
                <a:cs typeface="Times New Roman"/>
              </a:rPr>
              <a:t>In serial schedule, if there are two transaction executing at the same time and if no interleaving of operations is permitted, then  there are only two possible outcomes for T1 and T2 schedule.</a:t>
            </a:r>
          </a:p>
          <a:p>
            <a:pPr lvl="1">
              <a:defRPr/>
            </a:pPr>
            <a:r>
              <a:rPr lang="en-US" sz="1500" dirty="0">
                <a:latin typeface="Times New Roman"/>
                <a:cs typeface="Times New Roman"/>
              </a:rPr>
              <a:t>Execute all the	 operations of transaction T1 (in sequence) followed by all the operations of transaction T2 (in sequence).</a:t>
            </a:r>
          </a:p>
          <a:p>
            <a:pPr lvl="1">
              <a:defRPr/>
            </a:pPr>
            <a:r>
              <a:rPr lang="en-US" sz="1500" dirty="0">
                <a:latin typeface="Times New Roman"/>
                <a:cs typeface="Times New Roman"/>
              </a:rPr>
              <a:t>Execute all the operations of transaction T2 (in sequence) followed by all the operations of transaction T1 (in sequence).</a:t>
            </a:r>
          </a:p>
          <a:p>
            <a:pPr lvl="1">
              <a:buFont typeface="Wingdings 3" panose="05040102010807070707" pitchFamily="18" charset="2"/>
              <a:buNone/>
              <a:defRPr/>
            </a:pPr>
            <a:endParaRPr lang="en-US" sz="1350" dirty="0">
              <a:latin typeface="Times New Roman"/>
              <a:cs typeface="Times New Roman"/>
            </a:endParaRPr>
          </a:p>
          <a:p>
            <a:pPr>
              <a:buFont typeface="Wingdings 3" panose="05040102010807070707" pitchFamily="18" charset="2"/>
              <a:buNone/>
              <a:defRPr/>
            </a:pPr>
            <a:r>
              <a:rPr lang="en-US" sz="1500" b="1" i="1" dirty="0">
                <a:latin typeface="Times New Roman"/>
                <a:cs typeface="Times New Roman"/>
              </a:rPr>
              <a:t>      In  s</a:t>
            </a:r>
            <a:r>
              <a:rPr lang="en-US" sz="1500" b="1" i="1" spc="-4" dirty="0">
                <a:latin typeface="Times New Roman"/>
                <a:cs typeface="Times New Roman"/>
              </a:rPr>
              <a:t>erializable  schedule,  </a:t>
            </a:r>
            <a:r>
              <a:rPr lang="en-US" sz="1500" b="1" i="1" dirty="0">
                <a:latin typeface="Times New Roman"/>
                <a:cs typeface="Times New Roman"/>
              </a:rPr>
              <a:t>if there are two transaction </a:t>
            </a:r>
            <a:r>
              <a:rPr lang="en-US" sz="1500" b="1" i="1" spc="-4" dirty="0">
                <a:latin typeface="Times New Roman"/>
                <a:cs typeface="Times New Roman"/>
              </a:rPr>
              <a:t>executing </a:t>
            </a:r>
            <a:r>
              <a:rPr lang="en-US" sz="1500" b="1" i="1" spc="-11" dirty="0">
                <a:latin typeface="Times New Roman"/>
                <a:cs typeface="Times New Roman"/>
              </a:rPr>
              <a:t>at </a:t>
            </a:r>
            <a:r>
              <a:rPr lang="en-US" sz="1500" b="1" i="1" dirty="0">
                <a:latin typeface="Times New Roman"/>
                <a:cs typeface="Times New Roman"/>
              </a:rPr>
              <a:t>the </a:t>
            </a:r>
            <a:r>
              <a:rPr lang="en-US" sz="1500" b="1" i="1" spc="-4" dirty="0">
                <a:latin typeface="Times New Roman"/>
                <a:cs typeface="Times New Roman"/>
              </a:rPr>
              <a:t>same </a:t>
            </a:r>
            <a:r>
              <a:rPr lang="en-US" sz="1500" b="1" i="1" spc="-8" dirty="0">
                <a:latin typeface="Times New Roman"/>
                <a:cs typeface="Times New Roman"/>
              </a:rPr>
              <a:t>time </a:t>
            </a:r>
            <a:r>
              <a:rPr lang="en-US" sz="1500" b="1" i="1" dirty="0">
                <a:latin typeface="Times New Roman"/>
                <a:cs typeface="Times New Roman"/>
              </a:rPr>
              <a:t>and if </a:t>
            </a:r>
            <a:r>
              <a:rPr lang="en-US" sz="1500" b="1" i="1" spc="-4" dirty="0">
                <a:latin typeface="Times New Roman"/>
                <a:cs typeface="Times New Roman"/>
              </a:rPr>
              <a:t>interleaving </a:t>
            </a:r>
            <a:r>
              <a:rPr lang="en-US" sz="1500" b="1" i="1" dirty="0">
                <a:latin typeface="Times New Roman"/>
                <a:cs typeface="Times New Roman"/>
              </a:rPr>
              <a:t>of </a:t>
            </a:r>
            <a:r>
              <a:rPr lang="en-US" sz="1500" b="1" i="1" spc="-4" dirty="0">
                <a:latin typeface="Times New Roman"/>
                <a:cs typeface="Times New Roman"/>
              </a:rPr>
              <a:t>operations </a:t>
            </a:r>
            <a:r>
              <a:rPr lang="en-US" sz="1500" b="1" i="1" dirty="0">
                <a:latin typeface="Times New Roman"/>
                <a:cs typeface="Times New Roman"/>
              </a:rPr>
              <a:t>is </a:t>
            </a:r>
            <a:r>
              <a:rPr lang="en-US" sz="1500" b="1" i="1" spc="-4" dirty="0">
                <a:latin typeface="Times New Roman"/>
                <a:cs typeface="Times New Roman"/>
              </a:rPr>
              <a:t>allowed, </a:t>
            </a:r>
            <a:r>
              <a:rPr lang="en-US" sz="1500" b="1" i="1" dirty="0">
                <a:latin typeface="Times New Roman"/>
                <a:cs typeface="Times New Roman"/>
              </a:rPr>
              <a:t>there  </a:t>
            </a:r>
            <a:r>
              <a:rPr lang="en-US" sz="1500" b="1" i="1" spc="-4" dirty="0">
                <a:latin typeface="Times New Roman"/>
                <a:cs typeface="Times New Roman"/>
              </a:rPr>
              <a:t>will </a:t>
            </a:r>
            <a:r>
              <a:rPr lang="en-US" sz="1500" b="1" i="1" dirty="0">
                <a:latin typeface="Times New Roman"/>
                <a:cs typeface="Times New Roman"/>
              </a:rPr>
              <a:t>be </a:t>
            </a:r>
            <a:r>
              <a:rPr lang="en-US" sz="1500" b="1" i="1" spc="-4" dirty="0">
                <a:latin typeface="Times New Roman"/>
                <a:cs typeface="Times New Roman"/>
              </a:rPr>
              <a:t>many possible orders </a:t>
            </a:r>
            <a:r>
              <a:rPr lang="en-US" sz="1500" b="1" i="1" dirty="0">
                <a:latin typeface="Times New Roman"/>
                <a:cs typeface="Times New Roman"/>
              </a:rPr>
              <a:t>in </a:t>
            </a:r>
            <a:r>
              <a:rPr lang="en-US" sz="1500" b="1" i="1" spc="-4" dirty="0">
                <a:latin typeface="Times New Roman"/>
                <a:cs typeface="Times New Roman"/>
              </a:rPr>
              <a:t>which </a:t>
            </a:r>
            <a:r>
              <a:rPr lang="en-US" sz="1500" b="1" i="1" dirty="0">
                <a:latin typeface="Times New Roman"/>
                <a:cs typeface="Times New Roman"/>
              </a:rPr>
              <a:t>the </a:t>
            </a:r>
            <a:r>
              <a:rPr lang="en-US" sz="1500" b="1" i="1" spc="-4" dirty="0">
                <a:latin typeface="Times New Roman"/>
                <a:cs typeface="Times New Roman"/>
              </a:rPr>
              <a:t>system </a:t>
            </a:r>
            <a:r>
              <a:rPr lang="en-US" sz="1500" b="1" i="1" dirty="0">
                <a:latin typeface="Times New Roman"/>
                <a:cs typeface="Times New Roman"/>
              </a:rPr>
              <a:t>can </a:t>
            </a:r>
            <a:r>
              <a:rPr lang="en-US" sz="1500" b="1" i="1" spc="-4" dirty="0">
                <a:latin typeface="Times New Roman"/>
                <a:cs typeface="Times New Roman"/>
              </a:rPr>
              <a:t>execute </a:t>
            </a:r>
            <a:r>
              <a:rPr lang="en-US" sz="1500" b="1" i="1" spc="-8" dirty="0">
                <a:latin typeface="Times New Roman"/>
                <a:cs typeface="Times New Roman"/>
              </a:rPr>
              <a:t>the </a:t>
            </a:r>
            <a:r>
              <a:rPr lang="en-US" sz="1500" b="1" i="1" dirty="0">
                <a:latin typeface="Times New Roman"/>
                <a:cs typeface="Times New Roman"/>
              </a:rPr>
              <a:t>individual operations of the</a:t>
            </a:r>
            <a:r>
              <a:rPr lang="en-US" sz="1500" b="1" i="1" spc="-56" dirty="0">
                <a:latin typeface="Times New Roman"/>
                <a:cs typeface="Times New Roman"/>
              </a:rPr>
              <a:t> </a:t>
            </a:r>
            <a:r>
              <a:rPr lang="en-US" sz="1500" b="1" i="1" dirty="0">
                <a:latin typeface="Times New Roman"/>
                <a:cs typeface="Times New Roman"/>
              </a:rPr>
              <a:t>transactions.</a:t>
            </a:r>
          </a:p>
          <a:p>
            <a:pPr>
              <a:buFont typeface="Wingdings 3" panose="05040102010807070707" pitchFamily="18" charset="2"/>
              <a:buNone/>
              <a:defRPr/>
            </a:pPr>
            <a:endParaRPr lang="en-US" sz="1500" dirty="0">
              <a:solidFill>
                <a:schemeClr val="tx1">
                  <a:lumMod val="75000"/>
                  <a:lumOff val="25000"/>
                </a:schemeClr>
              </a:solidFill>
              <a:latin typeface="Times New Roman" pitchFamily="18" charset="0"/>
              <a:cs typeface="Times New Roman" pitchFamily="18" charset="0"/>
            </a:endParaRPr>
          </a:p>
          <a:p>
            <a:pPr>
              <a:buFont typeface="Wingdings 3" panose="05040102010807070707" pitchFamily="18" charset="2"/>
              <a:buNone/>
              <a:defRPr/>
            </a:pPr>
            <a:endParaRPr lang="en-US" sz="1500" dirty="0">
              <a:solidFill>
                <a:schemeClr val="tx1">
                  <a:lumMod val="75000"/>
                  <a:lumOff val="25000"/>
                </a:schemeClr>
              </a:solidFill>
              <a:latin typeface="Times New Roman" pitchFamily="18" charset="0"/>
              <a:cs typeface="Times New Roman" pitchFamily="18" charset="0"/>
            </a:endParaRPr>
          </a:p>
          <a:p>
            <a:pPr>
              <a:buFont typeface="Wingdings 3" panose="05040102010807070707" pitchFamily="18" charset="2"/>
              <a:buNone/>
              <a:defRPr/>
            </a:pPr>
            <a:endParaRPr lang="en-US" sz="1500" dirty="0">
              <a:solidFill>
                <a:schemeClr val="tx1">
                  <a:lumMod val="75000"/>
                  <a:lumOff val="25000"/>
                </a:schemeClr>
              </a:solidFill>
              <a:latin typeface="Times New Roman" pitchFamily="18" charset="0"/>
              <a:cs typeface="Times New Roman" pitchFamily="18" charset="0"/>
            </a:endParaRPr>
          </a:p>
          <a:p>
            <a:pPr>
              <a:buFont typeface="Wingdings 3" panose="05040102010807070707" pitchFamily="18" charset="2"/>
              <a:buNone/>
              <a:defRPr/>
            </a:pPr>
            <a:endParaRPr lang="en-US" sz="1500" dirty="0">
              <a:solidFill>
                <a:schemeClr val="tx1">
                  <a:lumMod val="75000"/>
                  <a:lumOff val="25000"/>
                </a:schemeClr>
              </a:solidFill>
              <a:latin typeface="Times New Roman" pitchFamily="18" charset="0"/>
              <a:cs typeface="Times New Roman" pitchFamily="18" charset="0"/>
            </a:endParaRPr>
          </a:p>
          <a:p>
            <a:pPr>
              <a:buFont typeface="Wingdings 3" panose="05040102010807070707" pitchFamily="18" charset="2"/>
              <a:buNone/>
              <a:defRPr/>
            </a:pPr>
            <a:endParaRPr lang="en-US" sz="1500" dirty="0">
              <a:solidFill>
                <a:schemeClr val="tx1">
                  <a:lumMod val="75000"/>
                  <a:lumOff val="25000"/>
                </a:schemeClr>
              </a:solidFill>
              <a:latin typeface="Times New Roman" pitchFamily="18" charset="0"/>
              <a:cs typeface="Times New Roman" pitchFamily="18" charset="0"/>
            </a:endParaRPr>
          </a:p>
          <a:p>
            <a:pPr>
              <a:defRPr/>
            </a:pPr>
            <a:endParaRPr lang="en-US" sz="1500" dirty="0">
              <a:solidFill>
                <a:schemeClr val="tx1">
                  <a:lumMod val="75000"/>
                  <a:lumOff val="25000"/>
                </a:schemeClr>
              </a:solidFill>
              <a:latin typeface="Times New Roman" pitchFamily="18" charset="0"/>
              <a:cs typeface="Times New Roman" pitchFamily="18" charset="0"/>
            </a:endParaRPr>
          </a:p>
          <a:p>
            <a:pPr>
              <a:buFont typeface="Wingdings 3" panose="05040102010807070707" pitchFamily="18" charset="2"/>
              <a:buNone/>
              <a:defRPr/>
            </a:pPr>
            <a:endParaRPr lang="en-US" sz="1500" dirty="0">
              <a:solidFill>
                <a:schemeClr val="tx1">
                  <a:lumMod val="75000"/>
                  <a:lumOff val="25000"/>
                </a:schemeClr>
              </a:solidFill>
              <a:latin typeface="Times New Roman" pitchFamily="18" charset="0"/>
              <a:cs typeface="Times New Roman" pitchFamily="18" charset="0"/>
            </a:endParaRPr>
          </a:p>
          <a:p>
            <a:pPr>
              <a:buFont typeface="Wingdings 3" panose="05040102010807070707" pitchFamily="18" charset="2"/>
              <a:buNone/>
              <a:defRPr/>
            </a:pPr>
            <a:endParaRPr lang="en-US" sz="1500" dirty="0">
              <a:solidFill>
                <a:schemeClr val="tx1">
                  <a:lumMod val="75000"/>
                  <a:lumOff val="25000"/>
                </a:schemeClr>
              </a:solidFill>
              <a:latin typeface="Times New Roman" pitchFamily="18" charset="0"/>
              <a:cs typeface="Times New Roman" pitchFamily="18" charset="0"/>
            </a:endParaRPr>
          </a:p>
          <a:p>
            <a:pPr>
              <a:buFont typeface="Wingdings 3" panose="05040102010807070707" pitchFamily="18" charset="2"/>
              <a:buNone/>
              <a:defRPr/>
            </a:pPr>
            <a:endParaRPr lang="en-US" sz="1500" b="1" dirty="0"/>
          </a:p>
          <a:p>
            <a:pPr>
              <a:buFont typeface="Wingdings 3" panose="05040102010807070707" pitchFamily="18" charset="2"/>
              <a:buNone/>
              <a:defRPr/>
            </a:pPr>
            <a:endParaRPr lang="en-US" sz="1500" dirty="0">
              <a:solidFill>
                <a:schemeClr val="tx1">
                  <a:lumMod val="75000"/>
                  <a:lumOff val="25000"/>
                </a:schemeClr>
              </a:solidFill>
              <a:latin typeface="Times New Roman" pitchFamily="18" charset="0"/>
              <a:cs typeface="Times New Roman" pitchFamily="18" charset="0"/>
            </a:endParaRPr>
          </a:p>
          <a:p>
            <a:pPr>
              <a:buFont typeface="Wingdings 3" panose="05040102010807070707" pitchFamily="18" charset="2"/>
              <a:buNone/>
              <a:defRPr/>
            </a:pPr>
            <a:endParaRPr lang="en-US" sz="1500" dirty="0">
              <a:solidFill>
                <a:schemeClr val="tx1">
                  <a:lumMod val="75000"/>
                  <a:lumOff val="25000"/>
                </a:schemeClr>
              </a:solidFill>
              <a:latin typeface="Times New Roman" pitchFamily="18" charset="0"/>
              <a:cs typeface="Times New Roman" pitchFamily="18" charset="0"/>
            </a:endParaRPr>
          </a:p>
          <a:p>
            <a:pPr>
              <a:buFont typeface="Wingdings 3" panose="05040102010807070707" pitchFamily="18" charset="2"/>
              <a:buNone/>
              <a:defRPr/>
            </a:pPr>
            <a:endParaRPr lang="en-US" sz="1500" dirty="0">
              <a:solidFill>
                <a:schemeClr val="tx1">
                  <a:lumMod val="75000"/>
                  <a:lumOff val="25000"/>
                </a:schemeClr>
              </a:solidFill>
              <a:latin typeface="Times New Roman" pitchFamily="18" charset="0"/>
              <a:cs typeface="Times New Roman" pitchFamily="18" charset="0"/>
            </a:endParaRPr>
          </a:p>
          <a:p>
            <a:pPr>
              <a:buFont typeface="Wingdings 3" panose="05040102010807070707" pitchFamily="18" charset="2"/>
              <a:buNone/>
              <a:defRPr/>
            </a:pPr>
            <a:endParaRPr lang="en-US" sz="1500" dirty="0">
              <a:solidFill>
                <a:schemeClr val="tx1">
                  <a:lumMod val="75000"/>
                  <a:lumOff val="25000"/>
                </a:schemeClr>
              </a:solidFill>
              <a:latin typeface="Times New Roman" pitchFamily="18" charset="0"/>
              <a:cs typeface="Times New Roman" pitchFamily="18" charset="0"/>
            </a:endParaRPr>
          </a:p>
        </p:txBody>
      </p:sp>
    </p:spTree>
  </p:cSld>
  <p:clrMapOvr>
    <a:masterClrMapping/>
  </p:clrMapOvr>
  <p:transition spd="slow" advClick="0" advTm="2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1B738950-FC0F-4483-BF80-9524B4B2D690}"/>
              </a:ext>
            </a:extLst>
          </p:cNvPr>
          <p:cNvSpPr>
            <a:spLocks noGrp="1"/>
          </p:cNvSpPr>
          <p:nvPr>
            <p:ph type="title"/>
          </p:nvPr>
        </p:nvSpPr>
        <p:spPr>
          <a:xfrm>
            <a:off x="1284685" y="435769"/>
            <a:ext cx="6650831" cy="500063"/>
          </a:xfrm>
        </p:spPr>
        <p:txBody>
          <a:bodyPr/>
          <a:lstStyle/>
          <a:p>
            <a:pPr lvl="1">
              <a:defRPr/>
            </a:pPr>
            <a:r>
              <a:rPr lang="en-US" sz="2100" b="1" kern="1200" cap="small" dirty="0">
                <a:solidFill>
                  <a:schemeClr val="tx2"/>
                </a:solidFill>
                <a:latin typeface="Comic Sans MS" panose="030F0702030302020204" pitchFamily="66" charset="0"/>
                <a:ea typeface="+mj-ea"/>
                <a:cs typeface="+mj-cs"/>
              </a:rPr>
              <a:t>When</a:t>
            </a:r>
            <a:r>
              <a:rPr lang="en-US" b="1" kern="1200" dirty="0">
                <a:latin typeface="Comic Sans MS" pitchFamily="66" charset="0"/>
                <a:ea typeface="+mj-ea"/>
                <a:cs typeface="+mj-cs"/>
              </a:rPr>
              <a:t> </a:t>
            </a:r>
            <a:r>
              <a:rPr lang="en-US" sz="2100" b="1" kern="1200" cap="small" dirty="0">
                <a:solidFill>
                  <a:schemeClr val="tx2"/>
                </a:solidFill>
                <a:latin typeface="Comic Sans MS" panose="030F0702030302020204" pitchFamily="66" charset="0"/>
                <a:ea typeface="+mj-ea"/>
                <a:cs typeface="+mj-cs"/>
              </a:rPr>
              <a:t>two schedules are equivalent?</a:t>
            </a:r>
          </a:p>
        </p:txBody>
      </p:sp>
      <p:sp>
        <p:nvSpPr>
          <p:cNvPr id="24580" name="Content Placeholder 2">
            <a:extLst>
              <a:ext uri="{FF2B5EF4-FFF2-40B4-BE49-F238E27FC236}">
                <a16:creationId xmlns:a16="http://schemas.microsoft.com/office/drawing/2014/main" id="{777E2676-6B9D-4B02-B3BC-125EF88CA33E}"/>
              </a:ext>
            </a:extLst>
          </p:cNvPr>
          <p:cNvSpPr>
            <a:spLocks noGrp="1"/>
          </p:cNvSpPr>
          <p:nvPr>
            <p:ph idx="1"/>
          </p:nvPr>
        </p:nvSpPr>
        <p:spPr>
          <a:xfrm>
            <a:off x="1143000" y="1350169"/>
            <a:ext cx="7760494" cy="3526631"/>
          </a:xfrm>
        </p:spPr>
        <p:txBody>
          <a:bodyPr/>
          <a:lstStyle/>
          <a:p>
            <a:pPr>
              <a:defRPr/>
            </a:pPr>
            <a:r>
              <a:rPr lang="en-US" sz="1575" dirty="0">
                <a:latin typeface="Times New Roman"/>
                <a:cs typeface="Times New Roman"/>
              </a:rPr>
              <a:t>There are three types of equivalence of schedules :</a:t>
            </a:r>
          </a:p>
          <a:p>
            <a:pPr lvl="1">
              <a:defRPr/>
            </a:pPr>
            <a:r>
              <a:rPr lang="en-US" sz="1575" dirty="0">
                <a:latin typeface="Times New Roman"/>
                <a:cs typeface="Times New Roman"/>
              </a:rPr>
              <a:t>Result</a:t>
            </a:r>
            <a:r>
              <a:rPr lang="en-US" sz="1425" spc="-4" dirty="0">
                <a:latin typeface="Times New Roman"/>
                <a:cs typeface="Times New Roman"/>
              </a:rPr>
              <a:t> </a:t>
            </a:r>
            <a:r>
              <a:rPr lang="en-US" sz="1575" dirty="0">
                <a:latin typeface="Times New Roman"/>
                <a:cs typeface="Times New Roman"/>
              </a:rPr>
              <a:t>equivalence</a:t>
            </a:r>
          </a:p>
          <a:p>
            <a:pPr lvl="1">
              <a:defRPr/>
            </a:pPr>
            <a:r>
              <a:rPr lang="en-US" sz="1575" dirty="0">
                <a:latin typeface="Times New Roman"/>
                <a:cs typeface="Times New Roman"/>
              </a:rPr>
              <a:t>Conflict</a:t>
            </a:r>
            <a:r>
              <a:rPr lang="en-US" sz="1575" spc="-8" dirty="0">
                <a:latin typeface="Times New Roman"/>
                <a:cs typeface="Times New Roman"/>
              </a:rPr>
              <a:t> </a:t>
            </a:r>
            <a:r>
              <a:rPr lang="en-US" sz="1575" dirty="0">
                <a:latin typeface="Times New Roman"/>
                <a:cs typeface="Times New Roman"/>
              </a:rPr>
              <a:t>equivalence</a:t>
            </a:r>
          </a:p>
          <a:p>
            <a:pPr lvl="1">
              <a:defRPr/>
            </a:pPr>
            <a:r>
              <a:rPr lang="en-US" sz="1575" spc="-26" dirty="0">
                <a:latin typeface="Times New Roman"/>
                <a:cs typeface="Times New Roman"/>
              </a:rPr>
              <a:t> View</a:t>
            </a:r>
            <a:r>
              <a:rPr lang="en-US" sz="1575" spc="-15" dirty="0">
                <a:latin typeface="Times New Roman"/>
                <a:cs typeface="Times New Roman"/>
              </a:rPr>
              <a:t> </a:t>
            </a:r>
            <a:r>
              <a:rPr lang="en-US" sz="1575" dirty="0">
                <a:latin typeface="Times New Roman"/>
                <a:cs typeface="Times New Roman"/>
              </a:rPr>
              <a:t>equivalence</a:t>
            </a:r>
            <a:endParaRPr lang="en-US" sz="1500" b="1" i="1" dirty="0">
              <a:latin typeface="Times New Roman"/>
              <a:cs typeface="Times New Roman"/>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b="1" dirty="0"/>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p:txBody>
      </p:sp>
    </p:spTree>
  </p:cSld>
  <p:clrMapOvr>
    <a:masterClrMapping/>
  </p:clrMapOvr>
  <p:transition spd="slow" advClick="0" advTm="2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E1DD588C-0169-4153-9B05-14D0F588CEF5}"/>
              </a:ext>
            </a:extLst>
          </p:cNvPr>
          <p:cNvSpPr>
            <a:spLocks noGrp="1"/>
          </p:cNvSpPr>
          <p:nvPr>
            <p:ph type="title"/>
          </p:nvPr>
        </p:nvSpPr>
        <p:spPr>
          <a:xfrm>
            <a:off x="729853" y="438150"/>
            <a:ext cx="6650831" cy="500063"/>
          </a:xfrm>
        </p:spPr>
        <p:txBody>
          <a:bodyPr/>
          <a:lstStyle/>
          <a:p>
            <a:pPr lvl="1">
              <a:defRPr/>
            </a:pPr>
            <a:r>
              <a:rPr lang="en-US" sz="2100" b="1" kern="1200" cap="small" dirty="0">
                <a:solidFill>
                  <a:schemeClr val="tx2"/>
                </a:solidFill>
                <a:latin typeface="Comic Sans MS" panose="030F0702030302020204" pitchFamily="66" charset="0"/>
                <a:ea typeface="+mj-ea"/>
                <a:cs typeface="+mj-cs"/>
              </a:rPr>
              <a:t>Result</a:t>
            </a:r>
            <a:r>
              <a:rPr lang="en-US" b="1" kern="1200" dirty="0">
                <a:latin typeface="Comic Sans MS" pitchFamily="66" charset="0"/>
                <a:ea typeface="+mj-ea"/>
                <a:cs typeface="+mj-cs"/>
              </a:rPr>
              <a:t> </a:t>
            </a:r>
            <a:r>
              <a:rPr lang="en-US" sz="2100" b="1" kern="1200" cap="small" dirty="0">
                <a:solidFill>
                  <a:schemeClr val="tx2"/>
                </a:solidFill>
                <a:latin typeface="Comic Sans MS" panose="030F0702030302020204" pitchFamily="66" charset="0"/>
                <a:ea typeface="+mj-ea"/>
                <a:cs typeface="+mj-cs"/>
              </a:rPr>
              <a:t>equivalence</a:t>
            </a:r>
          </a:p>
        </p:txBody>
      </p:sp>
      <p:sp>
        <p:nvSpPr>
          <p:cNvPr id="46083" name="Content Placeholder 2">
            <a:extLst>
              <a:ext uri="{FF2B5EF4-FFF2-40B4-BE49-F238E27FC236}">
                <a16:creationId xmlns:a16="http://schemas.microsoft.com/office/drawing/2014/main" id="{7A30BBAC-9424-46DC-9920-7FEE2D4F27DF}"/>
              </a:ext>
            </a:extLst>
          </p:cNvPr>
          <p:cNvSpPr>
            <a:spLocks noGrp="1"/>
          </p:cNvSpPr>
          <p:nvPr>
            <p:ph idx="1"/>
          </p:nvPr>
        </p:nvSpPr>
        <p:spPr>
          <a:xfrm>
            <a:off x="729853" y="1338123"/>
            <a:ext cx="7760494" cy="891779"/>
          </a:xfrm>
        </p:spPr>
        <p:txBody>
          <a:bodyPr/>
          <a:lstStyle/>
          <a:p>
            <a:pPr marL="9525" algn="just"/>
            <a:r>
              <a:rPr lang="en-US" altLang="en-US" sz="1500" dirty="0">
                <a:latin typeface="Times New Roman" panose="02020603050405020304" pitchFamily="18" charset="0"/>
                <a:cs typeface="Times New Roman" panose="02020603050405020304" pitchFamily="18" charset="0"/>
              </a:rPr>
              <a:t>In results equivalence, the end result of schedules heavily depends on input of schedules. The final values are calculated from both  schedules and check whether they are equal  or not.</a:t>
            </a:r>
          </a:p>
          <a:p>
            <a:pPr marL="9525" algn="just"/>
            <a:r>
              <a:rPr lang="en-US" altLang="en-US" sz="1500" dirty="0">
                <a:latin typeface="Times New Roman" panose="02020603050405020304" pitchFamily="18" charset="0"/>
                <a:cs typeface="Times New Roman" panose="02020603050405020304" pitchFamily="18" charset="0"/>
              </a:rPr>
              <a:t>Example is as follows:-</a:t>
            </a: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b="1" dirty="0"/>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p:txBody>
      </p:sp>
      <p:sp>
        <p:nvSpPr>
          <p:cNvPr id="46084" name="object 3">
            <a:extLst>
              <a:ext uri="{FF2B5EF4-FFF2-40B4-BE49-F238E27FC236}">
                <a16:creationId xmlns:a16="http://schemas.microsoft.com/office/drawing/2014/main" id="{1DBD577F-76CE-4E3D-AFC5-133F9893E9DE}"/>
              </a:ext>
            </a:extLst>
          </p:cNvPr>
          <p:cNvSpPr>
            <a:spLocks noChangeArrowheads="1"/>
          </p:cNvSpPr>
          <p:nvPr/>
        </p:nvSpPr>
        <p:spPr bwMode="auto">
          <a:xfrm>
            <a:off x="4495800" y="2207308"/>
            <a:ext cx="3028950" cy="26860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050"/>
          </a:p>
        </p:txBody>
      </p:sp>
      <p:sp>
        <p:nvSpPr>
          <p:cNvPr id="46085" name="TextBox 4">
            <a:extLst>
              <a:ext uri="{FF2B5EF4-FFF2-40B4-BE49-F238E27FC236}">
                <a16:creationId xmlns:a16="http://schemas.microsoft.com/office/drawing/2014/main" id="{E98958DA-20BD-420D-B8DB-C8181308F4D6}"/>
              </a:ext>
            </a:extLst>
          </p:cNvPr>
          <p:cNvSpPr txBox="1">
            <a:spLocks noChangeArrowheads="1"/>
          </p:cNvSpPr>
          <p:nvPr/>
        </p:nvSpPr>
        <p:spPr bwMode="auto">
          <a:xfrm>
            <a:off x="1568054" y="2787253"/>
            <a:ext cx="22860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500" b="1" i="1" dirty="0">
                <a:latin typeface="Times New Roman" panose="02020603050405020304" pitchFamily="18" charset="0"/>
                <a:cs typeface="Times New Roman" panose="02020603050405020304" pitchFamily="18" charset="0"/>
              </a:rPr>
              <a:t>These two schedules are not result equivalence.</a:t>
            </a:r>
          </a:p>
        </p:txBody>
      </p:sp>
    </p:spTree>
  </p:cSld>
  <p:clrMapOvr>
    <a:masterClrMapping/>
  </p:clrMapOvr>
  <p:transition spd="slow" advClick="0"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5"/>
                                        </p:tgtEl>
                                        <p:attrNameLst>
                                          <p:attrName>style.visibility</p:attrName>
                                        </p:attrNameLst>
                                      </p:cBhvr>
                                      <p:to>
                                        <p:strVal val="visible"/>
                                      </p:to>
                                    </p:set>
                                    <p:anim calcmode="lin" valueType="num">
                                      <p:cBhvr additive="base">
                                        <p:cTn id="7" dur="3000" fill="hold"/>
                                        <p:tgtEl>
                                          <p:spTgt spid="46085"/>
                                        </p:tgtEl>
                                        <p:attrNameLst>
                                          <p:attrName>ppt_x</p:attrName>
                                        </p:attrNameLst>
                                      </p:cBhvr>
                                      <p:tavLst>
                                        <p:tav tm="0">
                                          <p:val>
                                            <p:strVal val="#ppt_x"/>
                                          </p:val>
                                        </p:tav>
                                        <p:tav tm="100000">
                                          <p:val>
                                            <p:strVal val="#ppt_x"/>
                                          </p:val>
                                        </p:tav>
                                      </p:tavLst>
                                    </p:anim>
                                    <p:anim calcmode="lin" valueType="num">
                                      <p:cBhvr additive="base">
                                        <p:cTn id="8" dur="3000" fill="hold"/>
                                        <p:tgtEl>
                                          <p:spTgt spid="460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893FD32C-1608-4982-8AD1-68DC56E474CD}"/>
              </a:ext>
            </a:extLst>
          </p:cNvPr>
          <p:cNvSpPr>
            <a:spLocks noGrp="1"/>
          </p:cNvSpPr>
          <p:nvPr>
            <p:ph type="title"/>
          </p:nvPr>
        </p:nvSpPr>
        <p:spPr>
          <a:xfrm>
            <a:off x="1284685" y="435769"/>
            <a:ext cx="6650831" cy="500063"/>
          </a:xfrm>
        </p:spPr>
        <p:txBody>
          <a:bodyPr/>
          <a:lstStyle/>
          <a:p>
            <a:pPr lvl="1">
              <a:defRPr/>
            </a:pPr>
            <a:r>
              <a:rPr lang="en-US" sz="2100" b="1" kern="1200" cap="small" dirty="0">
                <a:solidFill>
                  <a:schemeClr val="tx2"/>
                </a:solidFill>
                <a:latin typeface="Comic Sans MS" panose="030F0702030302020204" pitchFamily="66" charset="0"/>
                <a:ea typeface="+mj-ea"/>
                <a:cs typeface="+mj-cs"/>
              </a:rPr>
              <a:t>Continue</a:t>
            </a:r>
            <a:r>
              <a:rPr lang="en-US" b="1" kern="1200" dirty="0">
                <a:latin typeface="Comic Sans MS" pitchFamily="66" charset="0"/>
                <a:ea typeface="+mj-ea"/>
                <a:cs typeface="+mj-cs"/>
              </a:rPr>
              <a:t>…</a:t>
            </a:r>
          </a:p>
        </p:txBody>
      </p:sp>
      <p:sp>
        <p:nvSpPr>
          <p:cNvPr id="47107" name="Content Placeholder 2">
            <a:extLst>
              <a:ext uri="{FF2B5EF4-FFF2-40B4-BE49-F238E27FC236}">
                <a16:creationId xmlns:a16="http://schemas.microsoft.com/office/drawing/2014/main" id="{514FBD07-20BA-4922-A2C2-F66281107FAC}"/>
              </a:ext>
            </a:extLst>
          </p:cNvPr>
          <p:cNvSpPr>
            <a:spLocks noGrp="1"/>
          </p:cNvSpPr>
          <p:nvPr>
            <p:ph idx="1"/>
          </p:nvPr>
        </p:nvSpPr>
        <p:spPr>
          <a:xfrm>
            <a:off x="1143000" y="1350169"/>
            <a:ext cx="7760494" cy="891779"/>
          </a:xfrm>
        </p:spPr>
        <p:txBody>
          <a:bodyPr/>
          <a:lstStyle/>
          <a:p>
            <a:pPr marL="9525" algn="just"/>
            <a:r>
              <a:rPr lang="en-US" altLang="en-US" sz="1500">
                <a:solidFill>
                  <a:srgbClr val="333333"/>
                </a:solidFill>
                <a:latin typeface="Times New Roman" panose="02020603050405020304" pitchFamily="18" charset="0"/>
                <a:cs typeface="Times New Roman" panose="02020603050405020304" pitchFamily="18" charset="0"/>
              </a:rPr>
              <a:t>One more example is as follows:-</a:t>
            </a:r>
            <a:endParaRPr lang="en-US" altLang="en-US" sz="1500">
              <a:latin typeface="Times New Roman" panose="02020603050405020304" pitchFamily="18" charset="0"/>
              <a:cs typeface="Times New Roman" panose="02020603050405020304" pitchFamily="18" charset="0"/>
            </a:endParaRPr>
          </a:p>
          <a:p>
            <a:pPr marL="9525">
              <a:buNone/>
            </a:pPr>
            <a:endParaRPr lang="en-US" altLang="en-US" sz="1500">
              <a:latin typeface="Times New Roman" panose="02020603050405020304" pitchFamily="18" charset="0"/>
              <a:cs typeface="Times New Roman" panose="02020603050405020304" pitchFamily="18" charset="0"/>
            </a:endParaRPr>
          </a:p>
          <a:p>
            <a:pPr marL="9525">
              <a:buNone/>
            </a:pPr>
            <a:endParaRPr lang="en-US" altLang="en-US" sz="1500">
              <a:latin typeface="Times New Roman" panose="02020603050405020304" pitchFamily="18" charset="0"/>
              <a:cs typeface="Times New Roman" panose="02020603050405020304" pitchFamily="18" charset="0"/>
            </a:endParaRPr>
          </a:p>
          <a:p>
            <a:pPr marL="9525">
              <a:buNone/>
            </a:pPr>
            <a:endParaRPr lang="en-US" altLang="en-US" sz="1500">
              <a:latin typeface="Times New Roman" panose="02020603050405020304" pitchFamily="18" charset="0"/>
              <a:cs typeface="Times New Roman" panose="02020603050405020304" pitchFamily="18" charset="0"/>
            </a:endParaRPr>
          </a:p>
          <a:p>
            <a:pPr marL="9525">
              <a:buNone/>
            </a:pPr>
            <a:endParaRPr lang="en-US" altLang="en-US" sz="1500">
              <a:latin typeface="Times New Roman" panose="02020603050405020304" pitchFamily="18" charset="0"/>
              <a:cs typeface="Times New Roman" panose="02020603050405020304" pitchFamily="18" charset="0"/>
            </a:endParaRPr>
          </a:p>
          <a:p>
            <a:pPr marL="9525">
              <a:buNone/>
            </a:pPr>
            <a:endParaRPr lang="en-US" altLang="en-US" sz="1500">
              <a:latin typeface="Times New Roman" panose="02020603050405020304" pitchFamily="18" charset="0"/>
              <a:cs typeface="Times New Roman" panose="02020603050405020304" pitchFamily="18" charset="0"/>
            </a:endParaRPr>
          </a:p>
          <a:p>
            <a:pPr marL="9525"/>
            <a:endParaRPr lang="en-US" altLang="en-US" sz="1500">
              <a:latin typeface="Times New Roman" panose="02020603050405020304" pitchFamily="18" charset="0"/>
              <a:cs typeface="Times New Roman" panose="02020603050405020304" pitchFamily="18" charset="0"/>
            </a:endParaRPr>
          </a:p>
          <a:p>
            <a:pPr marL="9525">
              <a:buNone/>
            </a:pPr>
            <a:endParaRPr lang="en-US" altLang="en-US" sz="1500">
              <a:latin typeface="Times New Roman" panose="02020603050405020304" pitchFamily="18" charset="0"/>
              <a:cs typeface="Times New Roman" panose="02020603050405020304" pitchFamily="18" charset="0"/>
            </a:endParaRPr>
          </a:p>
          <a:p>
            <a:pPr marL="9525">
              <a:buNone/>
            </a:pPr>
            <a:endParaRPr lang="en-US" altLang="en-US" sz="1500">
              <a:latin typeface="Times New Roman" panose="02020603050405020304" pitchFamily="18" charset="0"/>
              <a:cs typeface="Times New Roman" panose="02020603050405020304" pitchFamily="18" charset="0"/>
            </a:endParaRPr>
          </a:p>
          <a:p>
            <a:pPr marL="9525">
              <a:buNone/>
            </a:pPr>
            <a:endParaRPr lang="en-US" altLang="en-US" sz="1500" b="1"/>
          </a:p>
          <a:p>
            <a:pPr marL="9525">
              <a:buNone/>
            </a:pPr>
            <a:endParaRPr lang="en-US" altLang="en-US" sz="1500">
              <a:latin typeface="Times New Roman" panose="02020603050405020304" pitchFamily="18" charset="0"/>
              <a:cs typeface="Times New Roman" panose="02020603050405020304" pitchFamily="18" charset="0"/>
            </a:endParaRPr>
          </a:p>
          <a:p>
            <a:pPr marL="9525">
              <a:buNone/>
            </a:pPr>
            <a:endParaRPr lang="en-US" altLang="en-US" sz="1500">
              <a:latin typeface="Times New Roman" panose="02020603050405020304" pitchFamily="18" charset="0"/>
              <a:cs typeface="Times New Roman" panose="02020603050405020304" pitchFamily="18" charset="0"/>
            </a:endParaRPr>
          </a:p>
          <a:p>
            <a:pPr marL="9525">
              <a:buNone/>
            </a:pPr>
            <a:endParaRPr lang="en-US" altLang="en-US" sz="1500">
              <a:latin typeface="Times New Roman" panose="02020603050405020304" pitchFamily="18" charset="0"/>
              <a:cs typeface="Times New Roman" panose="02020603050405020304" pitchFamily="18" charset="0"/>
            </a:endParaRPr>
          </a:p>
          <a:p>
            <a:pPr marL="9525">
              <a:buNone/>
            </a:pPr>
            <a:endParaRPr lang="en-US" altLang="en-US" sz="1500">
              <a:latin typeface="Times New Roman" panose="02020603050405020304" pitchFamily="18" charset="0"/>
              <a:cs typeface="Times New Roman" panose="02020603050405020304" pitchFamily="18" charset="0"/>
            </a:endParaRPr>
          </a:p>
        </p:txBody>
      </p:sp>
      <p:sp>
        <p:nvSpPr>
          <p:cNvPr id="47108" name="TextBox 4">
            <a:extLst>
              <a:ext uri="{FF2B5EF4-FFF2-40B4-BE49-F238E27FC236}">
                <a16:creationId xmlns:a16="http://schemas.microsoft.com/office/drawing/2014/main" id="{2CE1FBFE-AC62-4B8B-B21D-820FDC85AE17}"/>
              </a:ext>
            </a:extLst>
          </p:cNvPr>
          <p:cNvSpPr txBox="1">
            <a:spLocks noChangeArrowheads="1"/>
          </p:cNvSpPr>
          <p:nvPr/>
        </p:nvSpPr>
        <p:spPr bwMode="auto">
          <a:xfrm>
            <a:off x="1589485" y="2427685"/>
            <a:ext cx="2612231"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500" b="1" i="1" dirty="0">
                <a:latin typeface="Times New Roman" panose="02020603050405020304" pitchFamily="18" charset="0"/>
                <a:cs typeface="Times New Roman" panose="02020603050405020304" pitchFamily="18" charset="0"/>
              </a:rPr>
              <a:t>When x=20 then output of s1 is 23. Similarly  on x=20 output of s2 is 23.</a:t>
            </a:r>
          </a:p>
          <a:p>
            <a:pPr eaLnBrk="1" hangingPunct="1"/>
            <a:r>
              <a:rPr lang="en-US" altLang="en-US" sz="1500" b="1" i="1" dirty="0">
                <a:latin typeface="Times New Roman" panose="02020603050405020304" pitchFamily="18" charset="0"/>
                <a:cs typeface="Times New Roman" panose="02020603050405020304" pitchFamily="18" charset="0"/>
              </a:rPr>
              <a:t>When x=10 then output of s1 is 13. Similarly on x=10 output of s2 is 13. So these two schedules are  result equivalence.</a:t>
            </a:r>
          </a:p>
        </p:txBody>
      </p:sp>
      <p:graphicFrame>
        <p:nvGraphicFramePr>
          <p:cNvPr id="6" name="Table 5">
            <a:extLst>
              <a:ext uri="{FF2B5EF4-FFF2-40B4-BE49-F238E27FC236}">
                <a16:creationId xmlns:a16="http://schemas.microsoft.com/office/drawing/2014/main" id="{6768F22D-7449-48F9-A453-27B1F7C4C772}"/>
              </a:ext>
            </a:extLst>
          </p:cNvPr>
          <p:cNvGraphicFramePr>
            <a:graphicFrameLocks noGrp="1"/>
          </p:cNvGraphicFramePr>
          <p:nvPr>
            <p:extLst>
              <p:ext uri="{D42A27DB-BD31-4B8C-83A1-F6EECF244321}">
                <p14:modId xmlns:p14="http://schemas.microsoft.com/office/powerpoint/2010/main" val="2295410885"/>
              </p:ext>
            </p:extLst>
          </p:nvPr>
        </p:nvGraphicFramePr>
        <p:xfrm>
          <a:off x="4635104" y="2038350"/>
          <a:ext cx="1657350" cy="2801542"/>
        </p:xfrm>
        <a:graphic>
          <a:graphicData uri="http://schemas.openxmlformats.org/drawingml/2006/table">
            <a:tbl>
              <a:tblPr/>
              <a:tblGrid>
                <a:gridCol w="833253">
                  <a:extLst>
                    <a:ext uri="{9D8B030D-6E8A-4147-A177-3AD203B41FA5}">
                      <a16:colId xmlns:a16="http://schemas.microsoft.com/office/drawing/2014/main" val="20000"/>
                    </a:ext>
                  </a:extLst>
                </a:gridCol>
                <a:gridCol w="824097">
                  <a:extLst>
                    <a:ext uri="{9D8B030D-6E8A-4147-A177-3AD203B41FA5}">
                      <a16:colId xmlns:a16="http://schemas.microsoft.com/office/drawing/2014/main" val="20001"/>
                    </a:ext>
                  </a:extLst>
                </a:gridCol>
              </a:tblGrid>
              <a:tr h="370280">
                <a:tc gridSpan="2">
                  <a:txBody>
                    <a:bodyPr/>
                    <a:lstStyle/>
                    <a:p>
                      <a:pPr marL="0" marR="0" algn="ctr">
                        <a:lnSpc>
                          <a:spcPct val="115000"/>
                        </a:lnSpc>
                        <a:spcBef>
                          <a:spcPts val="0"/>
                        </a:spcBef>
                        <a:spcAft>
                          <a:spcPts val="0"/>
                        </a:spcAft>
                      </a:pPr>
                      <a:r>
                        <a:rPr lang="en-US" sz="1500" b="1" dirty="0">
                          <a:solidFill>
                            <a:srgbClr val="00B050"/>
                          </a:solidFill>
                          <a:latin typeface="Times New Roman"/>
                          <a:ea typeface="Calibri"/>
                          <a:cs typeface="Times New Roman"/>
                        </a:rPr>
                        <a:t>S1</a:t>
                      </a:r>
                      <a:endParaRPr lang="en-US" sz="800" dirty="0">
                        <a:latin typeface="Calibri"/>
                        <a:ea typeface="Calibri"/>
                        <a:cs typeface="Times New Roman"/>
                      </a:endParaRPr>
                    </a:p>
                  </a:txBody>
                  <a:tcPr marL="51429" marR="51429" marT="0" marB="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333253">
                <a:tc>
                  <a:txBody>
                    <a:bodyPr/>
                    <a:lstStyle/>
                    <a:p>
                      <a:pPr marL="0" marR="0">
                        <a:lnSpc>
                          <a:spcPct val="115000"/>
                        </a:lnSpc>
                        <a:spcBef>
                          <a:spcPts val="0"/>
                        </a:spcBef>
                        <a:spcAft>
                          <a:spcPts val="0"/>
                        </a:spcAft>
                      </a:pPr>
                      <a:r>
                        <a:rPr lang="en-US" sz="1400" b="1">
                          <a:solidFill>
                            <a:srgbClr val="00B050"/>
                          </a:solidFill>
                          <a:latin typeface="Times New Roman" pitchFamily="18" charset="0"/>
                          <a:ea typeface="Calibri"/>
                          <a:cs typeface="Times New Roman" pitchFamily="18" charset="0"/>
                        </a:rPr>
                        <a:t>T1</a:t>
                      </a:r>
                      <a:endParaRPr lang="en-US" sz="800">
                        <a:latin typeface="Times New Roman" pitchFamily="18" charset="0"/>
                        <a:ea typeface="Calibri"/>
                        <a:cs typeface="Times New Roman" pitchFamily="18" charset="0"/>
                      </a:endParaRPr>
                    </a:p>
                  </a:txBody>
                  <a:tcPr marL="51429" marR="51429" marT="0" marB="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dirty="0">
                          <a:solidFill>
                            <a:srgbClr val="00B050"/>
                          </a:solidFill>
                          <a:latin typeface="Times New Roman" pitchFamily="18" charset="0"/>
                          <a:ea typeface="Calibri"/>
                          <a:cs typeface="Times New Roman" pitchFamily="18" charset="0"/>
                        </a:rPr>
                        <a:t>T2</a:t>
                      </a:r>
                      <a:endParaRPr lang="en-US" sz="800" dirty="0">
                        <a:latin typeface="Times New Roman" pitchFamily="18" charset="0"/>
                        <a:ea typeface="Calibri"/>
                        <a:cs typeface="Times New Roman" pitchFamily="18" charset="0"/>
                      </a:endParaRPr>
                    </a:p>
                  </a:txBody>
                  <a:tcPr marL="51429" marR="51429" marT="0" marB="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98009">
                <a:tc>
                  <a:txBody>
                    <a:bodyPr/>
                    <a:lstStyle/>
                    <a:p>
                      <a:pPr marL="0" marR="0">
                        <a:lnSpc>
                          <a:spcPct val="115000"/>
                        </a:lnSpc>
                        <a:spcBef>
                          <a:spcPts val="0"/>
                        </a:spcBef>
                        <a:spcAft>
                          <a:spcPts val="0"/>
                        </a:spcAft>
                      </a:pPr>
                      <a:r>
                        <a:rPr lang="en-US" sz="1500" dirty="0">
                          <a:solidFill>
                            <a:srgbClr val="00B050"/>
                          </a:solidFill>
                          <a:latin typeface="Times New Roman" pitchFamily="18" charset="0"/>
                          <a:ea typeface="Calibri"/>
                          <a:cs typeface="Times New Roman" pitchFamily="18" charset="0"/>
                        </a:rPr>
                        <a:t>R(x)</a:t>
                      </a:r>
                      <a:endParaRPr lang="en-US" sz="1500" dirty="0">
                        <a:latin typeface="Times New Roman" pitchFamily="18" charset="0"/>
                        <a:ea typeface="Calibri"/>
                        <a:cs typeface="Times New Roman" pitchFamily="18" charset="0"/>
                      </a:endParaRPr>
                    </a:p>
                    <a:p>
                      <a:pPr marL="0" marR="0">
                        <a:lnSpc>
                          <a:spcPct val="115000"/>
                        </a:lnSpc>
                        <a:spcBef>
                          <a:spcPts val="0"/>
                        </a:spcBef>
                        <a:spcAft>
                          <a:spcPts val="0"/>
                        </a:spcAft>
                      </a:pPr>
                      <a:r>
                        <a:rPr lang="en-US" sz="1500" dirty="0">
                          <a:solidFill>
                            <a:srgbClr val="00B050"/>
                          </a:solidFill>
                          <a:latin typeface="Times New Roman" pitchFamily="18" charset="0"/>
                          <a:ea typeface="Calibri"/>
                          <a:cs typeface="Times New Roman" pitchFamily="18" charset="0"/>
                        </a:rPr>
                        <a:t>x=x+10</a:t>
                      </a:r>
                      <a:endParaRPr lang="en-US" sz="1500" dirty="0">
                        <a:latin typeface="Times New Roman" pitchFamily="18" charset="0"/>
                        <a:ea typeface="Calibri"/>
                        <a:cs typeface="Times New Roman" pitchFamily="18" charset="0"/>
                      </a:endParaRPr>
                    </a:p>
                    <a:p>
                      <a:pPr marL="0" marR="0">
                        <a:lnSpc>
                          <a:spcPct val="115000"/>
                        </a:lnSpc>
                        <a:spcBef>
                          <a:spcPts val="0"/>
                        </a:spcBef>
                        <a:spcAft>
                          <a:spcPts val="0"/>
                        </a:spcAft>
                      </a:pPr>
                      <a:r>
                        <a:rPr lang="en-US" sz="1500" dirty="0">
                          <a:solidFill>
                            <a:srgbClr val="00B050"/>
                          </a:solidFill>
                          <a:latin typeface="Times New Roman" pitchFamily="18" charset="0"/>
                          <a:ea typeface="Calibri"/>
                          <a:cs typeface="Times New Roman" pitchFamily="18" charset="0"/>
                        </a:rPr>
                        <a:t>W(x)</a:t>
                      </a:r>
                      <a:endParaRPr lang="en-US" sz="1500" dirty="0">
                        <a:latin typeface="Times New Roman" pitchFamily="18" charset="0"/>
                        <a:ea typeface="Calibri"/>
                        <a:cs typeface="Times New Roman" pitchFamily="18" charset="0"/>
                      </a:endParaRPr>
                    </a:p>
                    <a:p>
                      <a:pPr marL="0" marR="0">
                        <a:lnSpc>
                          <a:spcPct val="115000"/>
                        </a:lnSpc>
                        <a:spcBef>
                          <a:spcPts val="0"/>
                        </a:spcBef>
                        <a:spcAft>
                          <a:spcPts val="0"/>
                        </a:spcAft>
                      </a:pPr>
                      <a:r>
                        <a:rPr lang="en-US" sz="1500" dirty="0">
                          <a:solidFill>
                            <a:srgbClr val="00B050"/>
                          </a:solidFill>
                          <a:latin typeface="Times New Roman" pitchFamily="18" charset="0"/>
                          <a:ea typeface="Calibri"/>
                          <a:cs typeface="Times New Roman" pitchFamily="18" charset="0"/>
                        </a:rPr>
                        <a:t>C</a:t>
                      </a:r>
                      <a:endParaRPr lang="en-US" sz="1500" dirty="0">
                        <a:latin typeface="Times New Roman" pitchFamily="18" charset="0"/>
                        <a:ea typeface="Calibri"/>
                        <a:cs typeface="Times New Roman" pitchFamily="18" charset="0"/>
                      </a:endParaRPr>
                    </a:p>
                  </a:txBody>
                  <a:tcPr marL="51429" marR="51429" marT="0" marB="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500" dirty="0">
                        <a:solidFill>
                          <a:srgbClr val="00B050"/>
                        </a:solidFill>
                        <a:latin typeface="Times New Roman" pitchFamily="18" charset="0"/>
                        <a:ea typeface="Calibri"/>
                        <a:cs typeface="Times New Roman" pitchFamily="18" charset="0"/>
                      </a:endParaRPr>
                    </a:p>
                    <a:p>
                      <a:pPr marL="0" marR="0">
                        <a:lnSpc>
                          <a:spcPct val="115000"/>
                        </a:lnSpc>
                        <a:spcBef>
                          <a:spcPts val="0"/>
                        </a:spcBef>
                        <a:spcAft>
                          <a:spcPts val="0"/>
                        </a:spcAft>
                      </a:pPr>
                      <a:endParaRPr lang="en-US" sz="1500" dirty="0">
                        <a:solidFill>
                          <a:srgbClr val="00B050"/>
                        </a:solidFill>
                        <a:latin typeface="Times New Roman" pitchFamily="18" charset="0"/>
                        <a:ea typeface="Calibri"/>
                        <a:cs typeface="Times New Roman" pitchFamily="18" charset="0"/>
                      </a:endParaRPr>
                    </a:p>
                    <a:p>
                      <a:pPr marL="0" marR="0">
                        <a:lnSpc>
                          <a:spcPct val="115000"/>
                        </a:lnSpc>
                        <a:spcBef>
                          <a:spcPts val="0"/>
                        </a:spcBef>
                        <a:spcAft>
                          <a:spcPts val="0"/>
                        </a:spcAft>
                      </a:pPr>
                      <a:endParaRPr lang="en-US" sz="1500" dirty="0">
                        <a:solidFill>
                          <a:srgbClr val="00B050"/>
                        </a:solidFill>
                        <a:latin typeface="Times New Roman" pitchFamily="18" charset="0"/>
                        <a:ea typeface="Calibri"/>
                        <a:cs typeface="Times New Roman" pitchFamily="18" charset="0"/>
                      </a:endParaRPr>
                    </a:p>
                    <a:p>
                      <a:pPr marL="0" marR="0">
                        <a:lnSpc>
                          <a:spcPct val="115000"/>
                        </a:lnSpc>
                        <a:spcBef>
                          <a:spcPts val="0"/>
                        </a:spcBef>
                        <a:spcAft>
                          <a:spcPts val="0"/>
                        </a:spcAft>
                      </a:pPr>
                      <a:endParaRPr lang="en-US" sz="1500" dirty="0">
                        <a:solidFill>
                          <a:srgbClr val="00B050"/>
                        </a:solidFill>
                        <a:latin typeface="Times New Roman" pitchFamily="18" charset="0"/>
                        <a:ea typeface="Calibri"/>
                        <a:cs typeface="Times New Roman" pitchFamily="18" charset="0"/>
                      </a:endParaRPr>
                    </a:p>
                    <a:p>
                      <a:pPr marL="0" marR="0">
                        <a:lnSpc>
                          <a:spcPct val="115000"/>
                        </a:lnSpc>
                        <a:spcBef>
                          <a:spcPts val="0"/>
                        </a:spcBef>
                        <a:spcAft>
                          <a:spcPts val="0"/>
                        </a:spcAft>
                      </a:pPr>
                      <a:r>
                        <a:rPr lang="en-US" sz="1500" dirty="0">
                          <a:solidFill>
                            <a:srgbClr val="00B050"/>
                          </a:solidFill>
                          <a:latin typeface="Times New Roman" pitchFamily="18" charset="0"/>
                          <a:ea typeface="Calibri"/>
                          <a:cs typeface="Times New Roman" pitchFamily="18" charset="0"/>
                        </a:rPr>
                        <a:t>R(x)</a:t>
                      </a:r>
                      <a:endParaRPr lang="en-US" sz="1500" dirty="0">
                        <a:latin typeface="Times New Roman" pitchFamily="18" charset="0"/>
                        <a:ea typeface="Calibri"/>
                        <a:cs typeface="Times New Roman" pitchFamily="18" charset="0"/>
                      </a:endParaRPr>
                    </a:p>
                    <a:p>
                      <a:pPr marL="0" marR="0">
                        <a:lnSpc>
                          <a:spcPct val="115000"/>
                        </a:lnSpc>
                        <a:spcBef>
                          <a:spcPts val="0"/>
                        </a:spcBef>
                        <a:spcAft>
                          <a:spcPts val="0"/>
                        </a:spcAft>
                      </a:pPr>
                      <a:r>
                        <a:rPr lang="en-US" sz="1500" dirty="0">
                          <a:solidFill>
                            <a:srgbClr val="00B050"/>
                          </a:solidFill>
                          <a:latin typeface="Times New Roman" pitchFamily="18" charset="0"/>
                          <a:ea typeface="Calibri"/>
                          <a:cs typeface="Times New Roman" pitchFamily="18" charset="0"/>
                        </a:rPr>
                        <a:t>x=x-7</a:t>
                      </a:r>
                      <a:endParaRPr lang="en-US" sz="1500" dirty="0">
                        <a:latin typeface="Times New Roman" pitchFamily="18" charset="0"/>
                        <a:ea typeface="Calibri"/>
                        <a:cs typeface="Times New Roman" pitchFamily="18" charset="0"/>
                      </a:endParaRPr>
                    </a:p>
                    <a:p>
                      <a:pPr marL="0" marR="0">
                        <a:lnSpc>
                          <a:spcPct val="115000"/>
                        </a:lnSpc>
                        <a:spcBef>
                          <a:spcPts val="0"/>
                        </a:spcBef>
                        <a:spcAft>
                          <a:spcPts val="0"/>
                        </a:spcAft>
                      </a:pPr>
                      <a:r>
                        <a:rPr lang="en-US" sz="1500" dirty="0">
                          <a:solidFill>
                            <a:srgbClr val="00B050"/>
                          </a:solidFill>
                          <a:latin typeface="Times New Roman" pitchFamily="18" charset="0"/>
                          <a:ea typeface="Calibri"/>
                          <a:cs typeface="Times New Roman" pitchFamily="18" charset="0"/>
                        </a:rPr>
                        <a:t>W(x)</a:t>
                      </a:r>
                      <a:endParaRPr lang="en-US" sz="1500" dirty="0">
                        <a:latin typeface="Times New Roman" pitchFamily="18" charset="0"/>
                        <a:ea typeface="Calibri"/>
                        <a:cs typeface="Times New Roman" pitchFamily="18" charset="0"/>
                      </a:endParaRPr>
                    </a:p>
                    <a:p>
                      <a:pPr marL="0" marR="0">
                        <a:lnSpc>
                          <a:spcPct val="115000"/>
                        </a:lnSpc>
                        <a:spcBef>
                          <a:spcPts val="0"/>
                        </a:spcBef>
                        <a:spcAft>
                          <a:spcPts val="0"/>
                        </a:spcAft>
                      </a:pPr>
                      <a:r>
                        <a:rPr lang="en-US" sz="1500" dirty="0">
                          <a:solidFill>
                            <a:srgbClr val="00B050"/>
                          </a:solidFill>
                          <a:latin typeface="Times New Roman" pitchFamily="18" charset="0"/>
                          <a:ea typeface="Calibri"/>
                          <a:cs typeface="Times New Roman" pitchFamily="18" charset="0"/>
                        </a:rPr>
                        <a:t>C</a:t>
                      </a:r>
                      <a:endParaRPr lang="en-US" sz="1500" dirty="0">
                        <a:latin typeface="Times New Roman" pitchFamily="18" charset="0"/>
                        <a:ea typeface="Calibri"/>
                        <a:cs typeface="Times New Roman" pitchFamily="18" charset="0"/>
                      </a:endParaRPr>
                    </a:p>
                  </a:txBody>
                  <a:tcPr marL="51429" marR="51429" marT="0" marB="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7" name="Table 6">
            <a:extLst>
              <a:ext uri="{FF2B5EF4-FFF2-40B4-BE49-F238E27FC236}">
                <a16:creationId xmlns:a16="http://schemas.microsoft.com/office/drawing/2014/main" id="{D2026A78-BE49-4DF5-9193-B4BFC850FD47}"/>
              </a:ext>
            </a:extLst>
          </p:cNvPr>
          <p:cNvGraphicFramePr>
            <a:graphicFrameLocks noGrp="1"/>
          </p:cNvGraphicFramePr>
          <p:nvPr>
            <p:extLst>
              <p:ext uri="{D42A27DB-BD31-4B8C-83A1-F6EECF244321}">
                <p14:modId xmlns:p14="http://schemas.microsoft.com/office/powerpoint/2010/main" val="899055475"/>
              </p:ext>
            </p:extLst>
          </p:nvPr>
        </p:nvGraphicFramePr>
        <p:xfrm>
          <a:off x="6631781" y="2037160"/>
          <a:ext cx="1657350" cy="2801541"/>
        </p:xfrm>
        <a:graphic>
          <a:graphicData uri="http://schemas.openxmlformats.org/drawingml/2006/table">
            <a:tbl>
              <a:tblPr/>
              <a:tblGrid>
                <a:gridCol w="833253">
                  <a:extLst>
                    <a:ext uri="{9D8B030D-6E8A-4147-A177-3AD203B41FA5}">
                      <a16:colId xmlns:a16="http://schemas.microsoft.com/office/drawing/2014/main" val="20000"/>
                    </a:ext>
                  </a:extLst>
                </a:gridCol>
                <a:gridCol w="824097">
                  <a:extLst>
                    <a:ext uri="{9D8B030D-6E8A-4147-A177-3AD203B41FA5}">
                      <a16:colId xmlns:a16="http://schemas.microsoft.com/office/drawing/2014/main" val="20001"/>
                    </a:ext>
                  </a:extLst>
                </a:gridCol>
              </a:tblGrid>
              <a:tr h="370280">
                <a:tc gridSpan="2">
                  <a:txBody>
                    <a:bodyPr/>
                    <a:lstStyle/>
                    <a:p>
                      <a:pPr marL="0" marR="0" algn="ctr">
                        <a:lnSpc>
                          <a:spcPct val="115000"/>
                        </a:lnSpc>
                        <a:spcBef>
                          <a:spcPts val="0"/>
                        </a:spcBef>
                        <a:spcAft>
                          <a:spcPts val="0"/>
                        </a:spcAft>
                      </a:pPr>
                      <a:r>
                        <a:rPr lang="en-US" sz="1500" b="1" dirty="0">
                          <a:solidFill>
                            <a:srgbClr val="00B050"/>
                          </a:solidFill>
                          <a:latin typeface="Times New Roman"/>
                          <a:ea typeface="Calibri"/>
                          <a:cs typeface="Times New Roman"/>
                        </a:rPr>
                        <a:t>S2</a:t>
                      </a:r>
                      <a:endParaRPr lang="en-US" sz="800" dirty="0">
                        <a:latin typeface="Calibri"/>
                        <a:ea typeface="Calibri"/>
                        <a:cs typeface="Times New Roman"/>
                      </a:endParaRPr>
                    </a:p>
                  </a:txBody>
                  <a:tcPr marL="51429" marR="51429" marT="0" marB="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333253">
                <a:tc>
                  <a:txBody>
                    <a:bodyPr/>
                    <a:lstStyle/>
                    <a:p>
                      <a:pPr marL="0" marR="0">
                        <a:lnSpc>
                          <a:spcPct val="115000"/>
                        </a:lnSpc>
                        <a:spcBef>
                          <a:spcPts val="0"/>
                        </a:spcBef>
                        <a:spcAft>
                          <a:spcPts val="0"/>
                        </a:spcAft>
                      </a:pPr>
                      <a:r>
                        <a:rPr lang="en-US" sz="1400" b="1">
                          <a:solidFill>
                            <a:srgbClr val="00B050"/>
                          </a:solidFill>
                          <a:latin typeface="Times New Roman" pitchFamily="18" charset="0"/>
                          <a:ea typeface="Calibri"/>
                          <a:cs typeface="Times New Roman" pitchFamily="18" charset="0"/>
                        </a:rPr>
                        <a:t>T1</a:t>
                      </a:r>
                      <a:endParaRPr lang="en-US" sz="800">
                        <a:latin typeface="Times New Roman" pitchFamily="18" charset="0"/>
                        <a:ea typeface="Calibri"/>
                        <a:cs typeface="Times New Roman" pitchFamily="18" charset="0"/>
                      </a:endParaRPr>
                    </a:p>
                  </a:txBody>
                  <a:tcPr marL="51429" marR="51429" marT="0" marB="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dirty="0">
                          <a:solidFill>
                            <a:srgbClr val="00B050"/>
                          </a:solidFill>
                          <a:latin typeface="Times New Roman" pitchFamily="18" charset="0"/>
                          <a:ea typeface="Calibri"/>
                          <a:cs typeface="Times New Roman" pitchFamily="18" charset="0"/>
                        </a:rPr>
                        <a:t>T2</a:t>
                      </a:r>
                      <a:endParaRPr lang="en-US" sz="800" dirty="0">
                        <a:latin typeface="Times New Roman" pitchFamily="18" charset="0"/>
                        <a:ea typeface="Calibri"/>
                        <a:cs typeface="Times New Roman" pitchFamily="18" charset="0"/>
                      </a:endParaRPr>
                    </a:p>
                  </a:txBody>
                  <a:tcPr marL="51429" marR="51429" marT="0" marB="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98008">
                <a:tc>
                  <a:txBody>
                    <a:bodyPr/>
                    <a:lstStyle/>
                    <a:p>
                      <a:pPr marL="0" marR="0">
                        <a:lnSpc>
                          <a:spcPct val="115000"/>
                        </a:lnSpc>
                        <a:spcBef>
                          <a:spcPts val="0"/>
                        </a:spcBef>
                        <a:spcAft>
                          <a:spcPts val="0"/>
                        </a:spcAft>
                      </a:pPr>
                      <a:r>
                        <a:rPr lang="en-US" sz="1500" dirty="0">
                          <a:solidFill>
                            <a:srgbClr val="00B050"/>
                          </a:solidFill>
                          <a:latin typeface="Times New Roman" pitchFamily="18" charset="0"/>
                          <a:ea typeface="Calibri"/>
                          <a:cs typeface="Times New Roman" pitchFamily="18" charset="0"/>
                        </a:rPr>
                        <a:t>R(x)</a:t>
                      </a:r>
                      <a:endParaRPr lang="en-US" sz="1500" dirty="0">
                        <a:latin typeface="Times New Roman" pitchFamily="18" charset="0"/>
                        <a:ea typeface="Calibri"/>
                        <a:cs typeface="Times New Roman" pitchFamily="18" charset="0"/>
                      </a:endParaRPr>
                    </a:p>
                    <a:p>
                      <a:pPr marL="0" marR="0">
                        <a:lnSpc>
                          <a:spcPct val="115000"/>
                        </a:lnSpc>
                        <a:spcBef>
                          <a:spcPts val="0"/>
                        </a:spcBef>
                        <a:spcAft>
                          <a:spcPts val="0"/>
                        </a:spcAft>
                      </a:pPr>
                      <a:r>
                        <a:rPr lang="en-US" sz="1500" dirty="0">
                          <a:solidFill>
                            <a:srgbClr val="00B050"/>
                          </a:solidFill>
                          <a:latin typeface="Times New Roman" pitchFamily="18" charset="0"/>
                          <a:ea typeface="Calibri"/>
                          <a:cs typeface="Times New Roman" pitchFamily="18" charset="0"/>
                        </a:rPr>
                        <a:t>x=x-5</a:t>
                      </a:r>
                      <a:endParaRPr lang="en-US" sz="1500" dirty="0">
                        <a:latin typeface="Times New Roman" pitchFamily="18" charset="0"/>
                        <a:ea typeface="Calibri"/>
                        <a:cs typeface="Times New Roman" pitchFamily="18" charset="0"/>
                      </a:endParaRPr>
                    </a:p>
                    <a:p>
                      <a:pPr marL="0" marR="0">
                        <a:lnSpc>
                          <a:spcPct val="115000"/>
                        </a:lnSpc>
                        <a:spcBef>
                          <a:spcPts val="0"/>
                        </a:spcBef>
                        <a:spcAft>
                          <a:spcPts val="0"/>
                        </a:spcAft>
                      </a:pPr>
                      <a:r>
                        <a:rPr lang="en-US" sz="1500" dirty="0">
                          <a:solidFill>
                            <a:srgbClr val="00B050"/>
                          </a:solidFill>
                          <a:latin typeface="Times New Roman" pitchFamily="18" charset="0"/>
                          <a:ea typeface="Calibri"/>
                          <a:cs typeface="Times New Roman" pitchFamily="18" charset="0"/>
                        </a:rPr>
                        <a:t>W(x)</a:t>
                      </a:r>
                      <a:endParaRPr lang="en-US" sz="1500" dirty="0">
                        <a:latin typeface="Times New Roman" pitchFamily="18" charset="0"/>
                        <a:ea typeface="Calibri"/>
                        <a:cs typeface="Times New Roman" pitchFamily="18" charset="0"/>
                      </a:endParaRPr>
                    </a:p>
                    <a:p>
                      <a:pPr marL="0" marR="0">
                        <a:lnSpc>
                          <a:spcPct val="115000"/>
                        </a:lnSpc>
                        <a:spcBef>
                          <a:spcPts val="0"/>
                        </a:spcBef>
                        <a:spcAft>
                          <a:spcPts val="0"/>
                        </a:spcAft>
                      </a:pPr>
                      <a:r>
                        <a:rPr lang="en-US" sz="1500" dirty="0">
                          <a:solidFill>
                            <a:srgbClr val="00B050"/>
                          </a:solidFill>
                          <a:latin typeface="Times New Roman" pitchFamily="18" charset="0"/>
                          <a:ea typeface="Calibri"/>
                          <a:cs typeface="Times New Roman" pitchFamily="18" charset="0"/>
                        </a:rPr>
                        <a:t>C</a:t>
                      </a:r>
                      <a:endParaRPr lang="en-US" sz="1500" dirty="0">
                        <a:latin typeface="Times New Roman" pitchFamily="18" charset="0"/>
                        <a:ea typeface="Calibri"/>
                        <a:cs typeface="Times New Roman" pitchFamily="18" charset="0"/>
                      </a:endParaRPr>
                    </a:p>
                  </a:txBody>
                  <a:tcPr marL="51429" marR="51429" marT="0" marB="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500" dirty="0">
                        <a:solidFill>
                          <a:srgbClr val="00B050"/>
                        </a:solidFill>
                        <a:latin typeface="Times New Roman" pitchFamily="18" charset="0"/>
                        <a:ea typeface="Calibri"/>
                        <a:cs typeface="Times New Roman" pitchFamily="18" charset="0"/>
                      </a:endParaRPr>
                    </a:p>
                    <a:p>
                      <a:pPr marL="0" marR="0">
                        <a:lnSpc>
                          <a:spcPct val="115000"/>
                        </a:lnSpc>
                        <a:spcBef>
                          <a:spcPts val="0"/>
                        </a:spcBef>
                        <a:spcAft>
                          <a:spcPts val="0"/>
                        </a:spcAft>
                      </a:pPr>
                      <a:endParaRPr lang="en-US" sz="1500" dirty="0">
                        <a:solidFill>
                          <a:srgbClr val="00B050"/>
                        </a:solidFill>
                        <a:latin typeface="Times New Roman" pitchFamily="18" charset="0"/>
                        <a:ea typeface="Calibri"/>
                        <a:cs typeface="Times New Roman" pitchFamily="18" charset="0"/>
                      </a:endParaRPr>
                    </a:p>
                    <a:p>
                      <a:pPr marL="0" marR="0">
                        <a:lnSpc>
                          <a:spcPct val="115000"/>
                        </a:lnSpc>
                        <a:spcBef>
                          <a:spcPts val="0"/>
                        </a:spcBef>
                        <a:spcAft>
                          <a:spcPts val="0"/>
                        </a:spcAft>
                      </a:pPr>
                      <a:endParaRPr lang="en-US" sz="1500" dirty="0">
                        <a:solidFill>
                          <a:srgbClr val="00B050"/>
                        </a:solidFill>
                        <a:latin typeface="Times New Roman" pitchFamily="18" charset="0"/>
                        <a:ea typeface="Calibri"/>
                        <a:cs typeface="Times New Roman" pitchFamily="18" charset="0"/>
                      </a:endParaRPr>
                    </a:p>
                    <a:p>
                      <a:pPr marL="0" marR="0">
                        <a:lnSpc>
                          <a:spcPct val="115000"/>
                        </a:lnSpc>
                        <a:spcBef>
                          <a:spcPts val="0"/>
                        </a:spcBef>
                        <a:spcAft>
                          <a:spcPts val="0"/>
                        </a:spcAft>
                      </a:pPr>
                      <a:endParaRPr lang="en-US" sz="1500" dirty="0">
                        <a:solidFill>
                          <a:srgbClr val="00B050"/>
                        </a:solidFill>
                        <a:latin typeface="Times New Roman" pitchFamily="18" charset="0"/>
                        <a:ea typeface="Calibri"/>
                        <a:cs typeface="Times New Roman" pitchFamily="18" charset="0"/>
                      </a:endParaRPr>
                    </a:p>
                    <a:p>
                      <a:pPr marL="0" marR="0">
                        <a:lnSpc>
                          <a:spcPct val="115000"/>
                        </a:lnSpc>
                        <a:spcBef>
                          <a:spcPts val="0"/>
                        </a:spcBef>
                        <a:spcAft>
                          <a:spcPts val="0"/>
                        </a:spcAft>
                      </a:pPr>
                      <a:r>
                        <a:rPr lang="en-US" sz="1500" dirty="0">
                          <a:solidFill>
                            <a:srgbClr val="00B050"/>
                          </a:solidFill>
                          <a:latin typeface="Times New Roman" pitchFamily="18" charset="0"/>
                          <a:ea typeface="Calibri"/>
                          <a:cs typeface="Times New Roman" pitchFamily="18" charset="0"/>
                        </a:rPr>
                        <a:t>R(x)</a:t>
                      </a:r>
                      <a:endParaRPr lang="en-US" sz="1500" dirty="0">
                        <a:latin typeface="Times New Roman" pitchFamily="18" charset="0"/>
                        <a:ea typeface="Calibri"/>
                        <a:cs typeface="Times New Roman" pitchFamily="18" charset="0"/>
                      </a:endParaRPr>
                    </a:p>
                    <a:p>
                      <a:pPr marL="0" marR="0">
                        <a:lnSpc>
                          <a:spcPct val="115000"/>
                        </a:lnSpc>
                        <a:spcBef>
                          <a:spcPts val="0"/>
                        </a:spcBef>
                        <a:spcAft>
                          <a:spcPts val="0"/>
                        </a:spcAft>
                      </a:pPr>
                      <a:r>
                        <a:rPr lang="en-US" sz="1500" dirty="0">
                          <a:solidFill>
                            <a:srgbClr val="00B050"/>
                          </a:solidFill>
                          <a:latin typeface="Times New Roman" pitchFamily="18" charset="0"/>
                          <a:ea typeface="Calibri"/>
                          <a:cs typeface="Times New Roman" pitchFamily="18" charset="0"/>
                        </a:rPr>
                        <a:t>x=x+8</a:t>
                      </a:r>
                      <a:endParaRPr lang="en-US" sz="1500" dirty="0">
                        <a:latin typeface="Times New Roman" pitchFamily="18" charset="0"/>
                        <a:ea typeface="Calibri"/>
                        <a:cs typeface="Times New Roman" pitchFamily="18" charset="0"/>
                      </a:endParaRPr>
                    </a:p>
                    <a:p>
                      <a:pPr marL="0" marR="0">
                        <a:lnSpc>
                          <a:spcPct val="115000"/>
                        </a:lnSpc>
                        <a:spcBef>
                          <a:spcPts val="0"/>
                        </a:spcBef>
                        <a:spcAft>
                          <a:spcPts val="0"/>
                        </a:spcAft>
                      </a:pPr>
                      <a:r>
                        <a:rPr lang="en-US" sz="1500" dirty="0">
                          <a:solidFill>
                            <a:srgbClr val="00B050"/>
                          </a:solidFill>
                          <a:latin typeface="Times New Roman" pitchFamily="18" charset="0"/>
                          <a:ea typeface="Calibri"/>
                          <a:cs typeface="Times New Roman" pitchFamily="18" charset="0"/>
                        </a:rPr>
                        <a:t>W(x)</a:t>
                      </a:r>
                      <a:endParaRPr lang="en-US" sz="1500" dirty="0">
                        <a:latin typeface="Times New Roman" pitchFamily="18" charset="0"/>
                        <a:ea typeface="Calibri"/>
                        <a:cs typeface="Times New Roman" pitchFamily="18" charset="0"/>
                      </a:endParaRPr>
                    </a:p>
                    <a:p>
                      <a:pPr marL="0" marR="0">
                        <a:lnSpc>
                          <a:spcPct val="115000"/>
                        </a:lnSpc>
                        <a:spcBef>
                          <a:spcPts val="0"/>
                        </a:spcBef>
                        <a:spcAft>
                          <a:spcPts val="0"/>
                        </a:spcAft>
                      </a:pPr>
                      <a:r>
                        <a:rPr lang="en-US" sz="1500" dirty="0">
                          <a:solidFill>
                            <a:srgbClr val="00B050"/>
                          </a:solidFill>
                          <a:latin typeface="Times New Roman" pitchFamily="18" charset="0"/>
                          <a:ea typeface="Calibri"/>
                          <a:cs typeface="Times New Roman" pitchFamily="18" charset="0"/>
                        </a:rPr>
                        <a:t>C</a:t>
                      </a:r>
                      <a:endParaRPr lang="en-US" sz="1500" dirty="0">
                        <a:latin typeface="Times New Roman" pitchFamily="18" charset="0"/>
                        <a:ea typeface="Calibri"/>
                        <a:cs typeface="Times New Roman" pitchFamily="18" charset="0"/>
                      </a:endParaRPr>
                    </a:p>
                  </a:txBody>
                  <a:tcPr marL="51429" marR="51429" marT="0" marB="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ransition spd="slow" advClick="0" advTm="2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46791DA0-79E4-4A1D-BB42-D224CE0E5C3B}"/>
              </a:ext>
            </a:extLst>
          </p:cNvPr>
          <p:cNvSpPr>
            <a:spLocks noGrp="1"/>
          </p:cNvSpPr>
          <p:nvPr>
            <p:ph type="title"/>
          </p:nvPr>
        </p:nvSpPr>
        <p:spPr>
          <a:xfrm>
            <a:off x="1284685" y="435769"/>
            <a:ext cx="6650831" cy="500063"/>
          </a:xfrm>
        </p:spPr>
        <p:txBody>
          <a:bodyPr/>
          <a:lstStyle/>
          <a:p>
            <a:pPr lvl="1">
              <a:defRPr/>
            </a:pPr>
            <a:r>
              <a:rPr lang="en-US" sz="2100" b="1" kern="1200" cap="small" dirty="0">
                <a:solidFill>
                  <a:schemeClr val="tx2"/>
                </a:solidFill>
                <a:latin typeface="Comic Sans MS" panose="030F0702030302020204" pitchFamily="66" charset="0"/>
                <a:ea typeface="+mj-ea"/>
                <a:cs typeface="+mj-cs"/>
              </a:rPr>
              <a:t>Conflict</a:t>
            </a:r>
            <a:r>
              <a:rPr lang="en-US" b="1" kern="1200" dirty="0">
                <a:latin typeface="Comic Sans MS" pitchFamily="66" charset="0"/>
                <a:ea typeface="+mj-ea"/>
                <a:cs typeface="+mj-cs"/>
              </a:rPr>
              <a:t> </a:t>
            </a:r>
            <a:r>
              <a:rPr lang="en-US" sz="2100" b="1" kern="1200" cap="small" dirty="0">
                <a:solidFill>
                  <a:schemeClr val="tx2"/>
                </a:solidFill>
                <a:latin typeface="Comic Sans MS" panose="030F0702030302020204" pitchFamily="66" charset="0"/>
                <a:ea typeface="+mj-ea"/>
                <a:cs typeface="+mj-cs"/>
              </a:rPr>
              <a:t>equivalence</a:t>
            </a:r>
          </a:p>
        </p:txBody>
      </p:sp>
      <p:sp>
        <p:nvSpPr>
          <p:cNvPr id="48131" name="Content Placeholder 2">
            <a:extLst>
              <a:ext uri="{FF2B5EF4-FFF2-40B4-BE49-F238E27FC236}">
                <a16:creationId xmlns:a16="http://schemas.microsoft.com/office/drawing/2014/main" id="{32DE2720-E226-4C3E-91E0-1A5C077AB2C6}"/>
              </a:ext>
            </a:extLst>
          </p:cNvPr>
          <p:cNvSpPr>
            <a:spLocks noGrp="1"/>
          </p:cNvSpPr>
          <p:nvPr>
            <p:ph idx="1"/>
          </p:nvPr>
        </p:nvSpPr>
        <p:spPr>
          <a:xfrm>
            <a:off x="609600" y="1026318"/>
            <a:ext cx="7760494" cy="3090863"/>
          </a:xfrm>
        </p:spPr>
        <p:txBody>
          <a:bodyPr/>
          <a:lstStyle/>
          <a:p>
            <a:pPr marL="9525" algn="just"/>
            <a:r>
              <a:rPr lang="en-US" altLang="en-US" sz="1500" dirty="0">
                <a:latin typeface="Times New Roman" panose="02020603050405020304" pitchFamily="18" charset="0"/>
                <a:cs typeface="Times New Roman" panose="02020603050405020304" pitchFamily="18" charset="0"/>
              </a:rPr>
              <a:t>Two schedules are said to be conflict equivalence if and only if:</a:t>
            </a:r>
          </a:p>
          <a:p>
            <a:pPr marL="309563" lvl="1" algn="just"/>
            <a:r>
              <a:rPr lang="en-US" altLang="en-US" sz="1500" dirty="0">
                <a:latin typeface="Times New Roman" panose="02020603050405020304" pitchFamily="18" charset="0"/>
                <a:cs typeface="Times New Roman" panose="02020603050405020304" pitchFamily="18" charset="0"/>
              </a:rPr>
              <a:t>They contain the same set of the transaction.</a:t>
            </a:r>
          </a:p>
          <a:p>
            <a:pPr marL="309563" lvl="1" algn="just"/>
            <a:r>
              <a:rPr lang="en-US" altLang="en-US" sz="1500" dirty="0">
                <a:latin typeface="Times New Roman" panose="02020603050405020304" pitchFamily="18" charset="0"/>
                <a:cs typeface="Times New Roman" panose="02020603050405020304" pitchFamily="18" charset="0"/>
              </a:rPr>
              <a:t> If each pair of conflict operations are ordered in the same way.</a:t>
            </a:r>
          </a:p>
          <a:p>
            <a:pPr marL="9525" algn="just"/>
            <a:r>
              <a:rPr lang="en-US" altLang="en-US" sz="1500" dirty="0">
                <a:latin typeface="Times New Roman" panose="02020603050405020304" pitchFamily="18" charset="0"/>
                <a:cs typeface="Times New Roman" panose="02020603050405020304" pitchFamily="18" charset="0"/>
              </a:rPr>
              <a:t>Consider following two schedules then check whether these two schedules are conflict equivalent or not:</a:t>
            </a:r>
          </a:p>
          <a:p>
            <a:pPr marL="9525" algn="just">
              <a:buNone/>
            </a:pPr>
            <a:r>
              <a:rPr lang="en-US" altLang="en-US" dirty="0">
                <a:latin typeface="Times New Roman" panose="02020603050405020304" pitchFamily="18" charset="0"/>
                <a:cs typeface="Times New Roman" panose="02020603050405020304" pitchFamily="18" charset="0"/>
              </a:rPr>
              <a:t>	</a:t>
            </a:r>
            <a:r>
              <a:rPr lang="en-US" altLang="en-US" b="1" i="1" dirty="0">
                <a:latin typeface="Times New Roman" panose="02020603050405020304" pitchFamily="18" charset="0"/>
                <a:cs typeface="Times New Roman" panose="02020603050405020304" pitchFamily="18" charset="0"/>
              </a:rPr>
              <a:t>S1: R1(A) W1(A) R2(A) W2(A) R1(B) W1(B) R2(B) W2(B)</a:t>
            </a:r>
          </a:p>
          <a:p>
            <a:pPr marL="9525" algn="just">
              <a:buNone/>
            </a:pPr>
            <a:r>
              <a:rPr lang="en-US" altLang="en-US" b="1" i="1" dirty="0">
                <a:latin typeface="Times New Roman" panose="02020603050405020304" pitchFamily="18" charset="0"/>
                <a:cs typeface="Times New Roman" panose="02020603050405020304" pitchFamily="18" charset="0"/>
              </a:rPr>
              <a:t>	S2: R1(A) W1(A) R1(B) W1(B) R2(A) W2(A) R2(B) W2(B)</a:t>
            </a:r>
          </a:p>
          <a:p>
            <a:pPr marL="9525" algn="just">
              <a:buNone/>
            </a:pPr>
            <a:endParaRPr lang="en-US" altLang="en-US" dirty="0">
              <a:latin typeface="Times New Roman" panose="02020603050405020304" pitchFamily="18" charset="0"/>
              <a:cs typeface="Times New Roman" panose="02020603050405020304" pitchFamily="18" charset="0"/>
            </a:endParaRPr>
          </a:p>
          <a:p>
            <a:pPr marL="609600" lvl="2" algn="just">
              <a:buNone/>
            </a:pPr>
            <a:endParaRPr lang="en-US" altLang="en-US"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b="1" dirty="0"/>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p:txBody>
      </p:sp>
    </p:spTree>
  </p:cSld>
  <p:clrMapOvr>
    <a:masterClrMapping/>
  </p:clrMapOvr>
  <p:transition spd="slow" advClick="0" advTm="2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47D9AAA4-E2F9-4243-AE2F-845A3FE58230}"/>
              </a:ext>
            </a:extLst>
          </p:cNvPr>
          <p:cNvSpPr>
            <a:spLocks noGrp="1"/>
          </p:cNvSpPr>
          <p:nvPr>
            <p:ph type="title"/>
          </p:nvPr>
        </p:nvSpPr>
        <p:spPr>
          <a:xfrm>
            <a:off x="718839" y="146447"/>
            <a:ext cx="6650831" cy="500063"/>
          </a:xfrm>
        </p:spPr>
        <p:txBody>
          <a:bodyPr/>
          <a:lstStyle/>
          <a:p>
            <a:pPr lvl="1">
              <a:defRPr/>
            </a:pPr>
            <a:r>
              <a:rPr lang="en-US" sz="2100" b="1" kern="1200" cap="small" dirty="0">
                <a:solidFill>
                  <a:schemeClr val="tx2"/>
                </a:solidFill>
                <a:latin typeface="Comic Sans MS" panose="030F0702030302020204" pitchFamily="66" charset="0"/>
                <a:ea typeface="+mj-ea"/>
                <a:cs typeface="+mj-cs"/>
              </a:rPr>
              <a:t>Continue</a:t>
            </a:r>
            <a:r>
              <a:rPr lang="en-US" b="1" kern="1200" dirty="0">
                <a:latin typeface="Comic Sans MS" pitchFamily="66" charset="0"/>
                <a:ea typeface="+mj-ea"/>
                <a:cs typeface="+mj-cs"/>
              </a:rPr>
              <a:t>…</a:t>
            </a:r>
          </a:p>
        </p:txBody>
      </p:sp>
      <p:sp>
        <p:nvSpPr>
          <p:cNvPr id="49155" name="Content Placeholder 2">
            <a:extLst>
              <a:ext uri="{FF2B5EF4-FFF2-40B4-BE49-F238E27FC236}">
                <a16:creationId xmlns:a16="http://schemas.microsoft.com/office/drawing/2014/main" id="{ED6FF8FD-B66B-4C8C-9990-C7E4DD804B23}"/>
              </a:ext>
            </a:extLst>
          </p:cNvPr>
          <p:cNvSpPr>
            <a:spLocks noGrp="1"/>
          </p:cNvSpPr>
          <p:nvPr>
            <p:ph idx="1"/>
          </p:nvPr>
        </p:nvSpPr>
        <p:spPr>
          <a:xfrm>
            <a:off x="1143000" y="1350169"/>
            <a:ext cx="7760494" cy="3298031"/>
          </a:xfrm>
        </p:spPr>
        <p:txBody>
          <a:bodyPr/>
          <a:lstStyle/>
          <a:p>
            <a:pPr marL="9525" algn="just"/>
            <a:r>
              <a:rPr lang="en-US" altLang="en-US" sz="1500" dirty="0">
                <a:latin typeface="Times New Roman" panose="02020603050405020304" pitchFamily="18" charset="0"/>
                <a:cs typeface="Times New Roman" panose="02020603050405020304" pitchFamily="18" charset="0"/>
              </a:rPr>
              <a:t>Both schedules having same number of transaction T1 and T2. Both having same set of operations. </a:t>
            </a:r>
          </a:p>
          <a:p>
            <a:pPr marL="9525" algn="just"/>
            <a:r>
              <a:rPr lang="en-US" altLang="en-US" sz="1500" dirty="0">
                <a:latin typeface="Times New Roman" panose="02020603050405020304" pitchFamily="18" charset="0"/>
                <a:cs typeface="Times New Roman" panose="02020603050405020304" pitchFamily="18" charset="0"/>
              </a:rPr>
              <a:t>Now find out the conflicting operations of S1 and S2. All the conflicting operations should be on the same order.</a:t>
            </a:r>
            <a:endParaRPr lang="en-US" altLang="en-US" sz="1350" dirty="0">
              <a:latin typeface="Times New Roman" panose="02020603050405020304" pitchFamily="18" charset="0"/>
              <a:cs typeface="Times New Roman" panose="02020603050405020304" pitchFamily="18" charset="0"/>
            </a:endParaRPr>
          </a:p>
          <a:p>
            <a:pPr marL="309563" lvl="1" algn="just">
              <a:buNone/>
            </a:pPr>
            <a:r>
              <a:rPr lang="en-US" altLang="en-US" sz="1800" b="1" i="1" dirty="0">
                <a:latin typeface="Times New Roman" panose="02020603050405020304" pitchFamily="18" charset="0"/>
                <a:cs typeface="Times New Roman" panose="02020603050405020304" pitchFamily="18" charset="0"/>
              </a:rPr>
              <a:t>S1:       R1(A) W1(A) R2(A) W2(A) R1(B) W1(B) R2(B) W2(B)</a:t>
            </a:r>
            <a:endParaRPr lang="en-US" altLang="en-US" sz="1800" dirty="0">
              <a:latin typeface="Times New Roman" panose="02020603050405020304" pitchFamily="18" charset="0"/>
              <a:cs typeface="Times New Roman" panose="02020603050405020304" pitchFamily="18" charset="0"/>
            </a:endParaRPr>
          </a:p>
          <a:p>
            <a:pPr marL="9525" algn="just">
              <a:buNone/>
            </a:pPr>
            <a:endParaRPr lang="en-US" altLang="en-US" sz="1500" dirty="0">
              <a:latin typeface="Times New Roman" panose="02020603050405020304" pitchFamily="18" charset="0"/>
              <a:cs typeface="Times New Roman" panose="02020603050405020304" pitchFamily="18" charset="0"/>
            </a:endParaRPr>
          </a:p>
          <a:p>
            <a:pPr marL="9525">
              <a:buNone/>
            </a:pPr>
            <a:r>
              <a:rPr lang="en-US" altLang="en-US" sz="1500" b="1" i="1" dirty="0">
                <a:latin typeface="Times New Roman" panose="02020603050405020304" pitchFamily="18" charset="0"/>
                <a:cs typeface="Times New Roman" panose="02020603050405020304" pitchFamily="18" charset="0"/>
              </a:rPr>
              <a:t>                </a:t>
            </a:r>
          </a:p>
          <a:p>
            <a:pPr marL="9525">
              <a:buNone/>
            </a:pPr>
            <a:r>
              <a:rPr lang="en-US" altLang="en-US" sz="1800" b="1" i="1" dirty="0">
                <a:latin typeface="Times New Roman" panose="02020603050405020304" pitchFamily="18" charset="0"/>
                <a:cs typeface="Times New Roman" panose="02020603050405020304" pitchFamily="18" charset="0"/>
              </a:rPr>
              <a:t>S2:                R1(A) W1(A) R1(B) W1(B) R2(A) W2(A) R2(B) W2(B)</a:t>
            </a:r>
          </a:p>
          <a:p>
            <a:pPr marL="9525">
              <a:buNone/>
            </a:pPr>
            <a:endParaRPr lang="en-US" altLang="en-US" sz="1800" b="1" i="1" dirty="0">
              <a:latin typeface="Times New Roman" panose="02020603050405020304" pitchFamily="18" charset="0"/>
              <a:cs typeface="Times New Roman" panose="02020603050405020304" pitchFamily="18" charset="0"/>
            </a:endParaRPr>
          </a:p>
          <a:p>
            <a:pPr marL="9525"/>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b="1" dirty="0"/>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p:txBody>
      </p:sp>
      <p:sp>
        <p:nvSpPr>
          <p:cNvPr id="8" name="Freeform 7">
            <a:extLst>
              <a:ext uri="{FF2B5EF4-FFF2-40B4-BE49-F238E27FC236}">
                <a16:creationId xmlns:a16="http://schemas.microsoft.com/office/drawing/2014/main" id="{2C2AEB78-DD7D-4F6B-822C-DA2E89C7D1B9}"/>
              </a:ext>
            </a:extLst>
          </p:cNvPr>
          <p:cNvSpPr/>
          <p:nvPr/>
        </p:nvSpPr>
        <p:spPr>
          <a:xfrm>
            <a:off x="2917031" y="2667001"/>
            <a:ext cx="647701" cy="578643"/>
          </a:xfrm>
          <a:custGeom>
            <a:avLst/>
            <a:gdLst>
              <a:gd name="connsiteX0" fmla="*/ 0 w 2380342"/>
              <a:gd name="connsiteY0" fmla="*/ 0 h 669349"/>
              <a:gd name="connsiteX1" fmla="*/ 29028 w 2380342"/>
              <a:gd name="connsiteY1" fmla="*/ 116114 h 669349"/>
              <a:gd name="connsiteX2" fmla="*/ 58057 w 2380342"/>
              <a:gd name="connsiteY2" fmla="*/ 188686 h 669349"/>
              <a:gd name="connsiteX3" fmla="*/ 87085 w 2380342"/>
              <a:gd name="connsiteY3" fmla="*/ 319314 h 669349"/>
              <a:gd name="connsiteX4" fmla="*/ 203200 w 2380342"/>
              <a:gd name="connsiteY4" fmla="*/ 449943 h 669349"/>
              <a:gd name="connsiteX5" fmla="*/ 246742 w 2380342"/>
              <a:gd name="connsiteY5" fmla="*/ 478971 h 669349"/>
              <a:gd name="connsiteX6" fmla="*/ 420914 w 2380342"/>
              <a:gd name="connsiteY6" fmla="*/ 522514 h 669349"/>
              <a:gd name="connsiteX7" fmla="*/ 493485 w 2380342"/>
              <a:gd name="connsiteY7" fmla="*/ 537029 h 669349"/>
              <a:gd name="connsiteX8" fmla="*/ 783771 w 2380342"/>
              <a:gd name="connsiteY8" fmla="*/ 566057 h 669349"/>
              <a:gd name="connsiteX9" fmla="*/ 870857 w 2380342"/>
              <a:gd name="connsiteY9" fmla="*/ 595086 h 669349"/>
              <a:gd name="connsiteX10" fmla="*/ 1204685 w 2380342"/>
              <a:gd name="connsiteY10" fmla="*/ 624114 h 669349"/>
              <a:gd name="connsiteX11" fmla="*/ 1785257 w 2380342"/>
              <a:gd name="connsiteY11" fmla="*/ 624114 h 669349"/>
              <a:gd name="connsiteX12" fmla="*/ 1843314 w 2380342"/>
              <a:gd name="connsiteY12" fmla="*/ 566057 h 669349"/>
              <a:gd name="connsiteX13" fmla="*/ 1886857 w 2380342"/>
              <a:gd name="connsiteY13" fmla="*/ 551543 h 669349"/>
              <a:gd name="connsiteX14" fmla="*/ 1944914 w 2380342"/>
              <a:gd name="connsiteY14" fmla="*/ 508000 h 669349"/>
              <a:gd name="connsiteX15" fmla="*/ 2032000 w 2380342"/>
              <a:gd name="connsiteY15" fmla="*/ 449943 h 669349"/>
              <a:gd name="connsiteX16" fmla="*/ 2075542 w 2380342"/>
              <a:gd name="connsiteY16" fmla="*/ 406400 h 669349"/>
              <a:gd name="connsiteX17" fmla="*/ 2206171 w 2380342"/>
              <a:gd name="connsiteY17" fmla="*/ 319314 h 669349"/>
              <a:gd name="connsiteX18" fmla="*/ 2264228 w 2380342"/>
              <a:gd name="connsiteY18" fmla="*/ 275771 h 669349"/>
              <a:gd name="connsiteX19" fmla="*/ 2293257 w 2380342"/>
              <a:gd name="connsiteY19" fmla="*/ 232229 h 669349"/>
              <a:gd name="connsiteX20" fmla="*/ 2307771 w 2380342"/>
              <a:gd name="connsiteY20" fmla="*/ 188686 h 669349"/>
              <a:gd name="connsiteX21" fmla="*/ 2336800 w 2380342"/>
              <a:gd name="connsiteY21" fmla="*/ 145143 h 669349"/>
              <a:gd name="connsiteX22" fmla="*/ 2365828 w 2380342"/>
              <a:gd name="connsiteY22" fmla="*/ 58057 h 669349"/>
              <a:gd name="connsiteX23" fmla="*/ 2380342 w 2380342"/>
              <a:gd name="connsiteY23" fmla="*/ 14514 h 66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80342" h="669349">
                <a:moveTo>
                  <a:pt x="0" y="0"/>
                </a:moveTo>
                <a:cubicBezTo>
                  <a:pt x="9676" y="38705"/>
                  <a:pt x="17295" y="77982"/>
                  <a:pt x="29028" y="116114"/>
                </a:cubicBezTo>
                <a:cubicBezTo>
                  <a:pt x="36690" y="141016"/>
                  <a:pt x="50570" y="163731"/>
                  <a:pt x="58057" y="188686"/>
                </a:cubicBezTo>
                <a:cubicBezTo>
                  <a:pt x="61493" y="200138"/>
                  <a:pt x="78709" y="302563"/>
                  <a:pt x="87085" y="319314"/>
                </a:cubicBezTo>
                <a:cubicBezTo>
                  <a:pt x="127321" y="399787"/>
                  <a:pt x="138892" y="404009"/>
                  <a:pt x="203200" y="449943"/>
                </a:cubicBezTo>
                <a:cubicBezTo>
                  <a:pt x="217395" y="460082"/>
                  <a:pt x="230802" y="471886"/>
                  <a:pt x="246742" y="478971"/>
                </a:cubicBezTo>
                <a:cubicBezTo>
                  <a:pt x="320129" y="511588"/>
                  <a:pt x="343672" y="508470"/>
                  <a:pt x="420914" y="522514"/>
                </a:cubicBezTo>
                <a:cubicBezTo>
                  <a:pt x="445186" y="526927"/>
                  <a:pt x="469063" y="533540"/>
                  <a:pt x="493485" y="537029"/>
                </a:cubicBezTo>
                <a:cubicBezTo>
                  <a:pt x="564931" y="547236"/>
                  <a:pt x="717454" y="560028"/>
                  <a:pt x="783771" y="566057"/>
                </a:cubicBezTo>
                <a:cubicBezTo>
                  <a:pt x="812800" y="575733"/>
                  <a:pt x="841042" y="588206"/>
                  <a:pt x="870857" y="595086"/>
                </a:cubicBezTo>
                <a:cubicBezTo>
                  <a:pt x="956040" y="614744"/>
                  <a:pt x="1149606" y="620672"/>
                  <a:pt x="1204685" y="624114"/>
                </a:cubicBezTo>
                <a:cubicBezTo>
                  <a:pt x="1422067" y="660346"/>
                  <a:pt x="1441474" y="669349"/>
                  <a:pt x="1785257" y="624114"/>
                </a:cubicBezTo>
                <a:cubicBezTo>
                  <a:pt x="1812391" y="620544"/>
                  <a:pt x="1821043" y="581964"/>
                  <a:pt x="1843314" y="566057"/>
                </a:cubicBezTo>
                <a:cubicBezTo>
                  <a:pt x="1855764" y="557164"/>
                  <a:pt x="1872343" y="556381"/>
                  <a:pt x="1886857" y="551543"/>
                </a:cubicBezTo>
                <a:cubicBezTo>
                  <a:pt x="1906209" y="537029"/>
                  <a:pt x="1925096" y="521872"/>
                  <a:pt x="1944914" y="508000"/>
                </a:cubicBezTo>
                <a:cubicBezTo>
                  <a:pt x="1973495" y="487993"/>
                  <a:pt x="2007331" y="474613"/>
                  <a:pt x="2032000" y="449943"/>
                </a:cubicBezTo>
                <a:cubicBezTo>
                  <a:pt x="2046514" y="435429"/>
                  <a:pt x="2059340" y="419002"/>
                  <a:pt x="2075542" y="406400"/>
                </a:cubicBezTo>
                <a:cubicBezTo>
                  <a:pt x="2206125" y="304835"/>
                  <a:pt x="2119108" y="384611"/>
                  <a:pt x="2206171" y="319314"/>
                </a:cubicBezTo>
                <a:cubicBezTo>
                  <a:pt x="2225523" y="304800"/>
                  <a:pt x="2247123" y="292876"/>
                  <a:pt x="2264228" y="275771"/>
                </a:cubicBezTo>
                <a:cubicBezTo>
                  <a:pt x="2276563" y="263436"/>
                  <a:pt x="2283581" y="246743"/>
                  <a:pt x="2293257" y="232229"/>
                </a:cubicBezTo>
                <a:cubicBezTo>
                  <a:pt x="2298095" y="217715"/>
                  <a:pt x="2300929" y="202370"/>
                  <a:pt x="2307771" y="188686"/>
                </a:cubicBezTo>
                <a:cubicBezTo>
                  <a:pt x="2315572" y="173084"/>
                  <a:pt x="2329715" y="161084"/>
                  <a:pt x="2336800" y="145143"/>
                </a:cubicBezTo>
                <a:cubicBezTo>
                  <a:pt x="2349227" y="117181"/>
                  <a:pt x="2356152" y="87086"/>
                  <a:pt x="2365828" y="58057"/>
                </a:cubicBezTo>
                <a:lnTo>
                  <a:pt x="2380342" y="14514"/>
                </a:ln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50"/>
          </a:p>
        </p:txBody>
      </p:sp>
      <p:sp>
        <p:nvSpPr>
          <p:cNvPr id="9" name="Freeform 8">
            <a:extLst>
              <a:ext uri="{FF2B5EF4-FFF2-40B4-BE49-F238E27FC236}">
                <a16:creationId xmlns:a16="http://schemas.microsoft.com/office/drawing/2014/main" id="{D2675E8E-C41E-444C-A0A4-AB6D5985503D}"/>
              </a:ext>
            </a:extLst>
          </p:cNvPr>
          <p:cNvSpPr/>
          <p:nvPr/>
        </p:nvSpPr>
        <p:spPr>
          <a:xfrm>
            <a:off x="3058716" y="2170620"/>
            <a:ext cx="1064419" cy="358379"/>
          </a:xfrm>
          <a:custGeom>
            <a:avLst/>
            <a:gdLst>
              <a:gd name="connsiteX0" fmla="*/ 0 w 1088571"/>
              <a:gd name="connsiteY0" fmla="*/ 377371 h 435428"/>
              <a:gd name="connsiteX1" fmla="*/ 29028 w 1088571"/>
              <a:gd name="connsiteY1" fmla="*/ 319314 h 435428"/>
              <a:gd name="connsiteX2" fmla="*/ 72571 w 1088571"/>
              <a:gd name="connsiteY2" fmla="*/ 275771 h 435428"/>
              <a:gd name="connsiteX3" fmla="*/ 101600 w 1088571"/>
              <a:gd name="connsiteY3" fmla="*/ 232228 h 435428"/>
              <a:gd name="connsiteX4" fmla="*/ 145143 w 1088571"/>
              <a:gd name="connsiteY4" fmla="*/ 188685 h 435428"/>
              <a:gd name="connsiteX5" fmla="*/ 232228 w 1088571"/>
              <a:gd name="connsiteY5" fmla="*/ 87085 h 435428"/>
              <a:gd name="connsiteX6" fmla="*/ 290285 w 1088571"/>
              <a:gd name="connsiteY6" fmla="*/ 72571 h 435428"/>
              <a:gd name="connsiteX7" fmla="*/ 406400 w 1088571"/>
              <a:gd name="connsiteY7" fmla="*/ 29028 h 435428"/>
              <a:gd name="connsiteX8" fmla="*/ 464457 w 1088571"/>
              <a:gd name="connsiteY8" fmla="*/ 0 h 435428"/>
              <a:gd name="connsiteX9" fmla="*/ 725714 w 1088571"/>
              <a:gd name="connsiteY9" fmla="*/ 29028 h 435428"/>
              <a:gd name="connsiteX10" fmla="*/ 827314 w 1088571"/>
              <a:gd name="connsiteY10" fmla="*/ 43543 h 435428"/>
              <a:gd name="connsiteX11" fmla="*/ 870857 w 1088571"/>
              <a:gd name="connsiteY11" fmla="*/ 58057 h 435428"/>
              <a:gd name="connsiteX12" fmla="*/ 986971 w 1088571"/>
              <a:gd name="connsiteY12" fmla="*/ 87085 h 435428"/>
              <a:gd name="connsiteX13" fmla="*/ 1045028 w 1088571"/>
              <a:gd name="connsiteY13" fmla="*/ 174171 h 435428"/>
              <a:gd name="connsiteX14" fmla="*/ 1059543 w 1088571"/>
              <a:gd name="connsiteY14" fmla="*/ 246743 h 435428"/>
              <a:gd name="connsiteX15" fmla="*/ 1088571 w 1088571"/>
              <a:gd name="connsiteY15" fmla="*/ 362857 h 435428"/>
              <a:gd name="connsiteX16" fmla="*/ 1088571 w 1088571"/>
              <a:gd name="connsiteY16" fmla="*/ 435428 h 43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88571" h="435428">
                <a:moveTo>
                  <a:pt x="0" y="377371"/>
                </a:moveTo>
                <a:cubicBezTo>
                  <a:pt x="9676" y="358019"/>
                  <a:pt x="16452" y="336920"/>
                  <a:pt x="29028" y="319314"/>
                </a:cubicBezTo>
                <a:cubicBezTo>
                  <a:pt x="40959" y="302611"/>
                  <a:pt x="59430" y="291540"/>
                  <a:pt x="72571" y="275771"/>
                </a:cubicBezTo>
                <a:cubicBezTo>
                  <a:pt x="83738" y="262370"/>
                  <a:pt x="90433" y="245629"/>
                  <a:pt x="101600" y="232228"/>
                </a:cubicBezTo>
                <a:cubicBezTo>
                  <a:pt x="114741" y="216459"/>
                  <a:pt x="131785" y="204270"/>
                  <a:pt x="145143" y="188685"/>
                </a:cubicBezTo>
                <a:cubicBezTo>
                  <a:pt x="165182" y="165306"/>
                  <a:pt x="201974" y="104373"/>
                  <a:pt x="232228" y="87085"/>
                </a:cubicBezTo>
                <a:cubicBezTo>
                  <a:pt x="249548" y="77188"/>
                  <a:pt x="270933" y="77409"/>
                  <a:pt x="290285" y="72571"/>
                </a:cubicBezTo>
                <a:cubicBezTo>
                  <a:pt x="379718" y="12950"/>
                  <a:pt x="280853" y="70877"/>
                  <a:pt x="406400" y="29028"/>
                </a:cubicBezTo>
                <a:cubicBezTo>
                  <a:pt x="426926" y="22186"/>
                  <a:pt x="445105" y="9676"/>
                  <a:pt x="464457" y="0"/>
                </a:cubicBezTo>
                <a:lnTo>
                  <a:pt x="725714" y="29028"/>
                </a:lnTo>
                <a:cubicBezTo>
                  <a:pt x="759681" y="33104"/>
                  <a:pt x="793768" y="36834"/>
                  <a:pt x="827314" y="43543"/>
                </a:cubicBezTo>
                <a:cubicBezTo>
                  <a:pt x="842316" y="46544"/>
                  <a:pt x="856014" y="54346"/>
                  <a:pt x="870857" y="58057"/>
                </a:cubicBezTo>
                <a:lnTo>
                  <a:pt x="986971" y="87085"/>
                </a:lnTo>
                <a:cubicBezTo>
                  <a:pt x="1006323" y="116114"/>
                  <a:pt x="1038186" y="139961"/>
                  <a:pt x="1045028" y="174171"/>
                </a:cubicBezTo>
                <a:cubicBezTo>
                  <a:pt x="1049866" y="198362"/>
                  <a:pt x="1053996" y="222705"/>
                  <a:pt x="1059543" y="246743"/>
                </a:cubicBezTo>
                <a:cubicBezTo>
                  <a:pt x="1068514" y="285617"/>
                  <a:pt x="1088571" y="322961"/>
                  <a:pt x="1088571" y="362857"/>
                </a:cubicBezTo>
                <a:lnTo>
                  <a:pt x="1088571" y="435428"/>
                </a:ln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50"/>
          </a:p>
        </p:txBody>
      </p:sp>
      <p:sp>
        <p:nvSpPr>
          <p:cNvPr id="10" name="Freeform 9">
            <a:extLst>
              <a:ext uri="{FF2B5EF4-FFF2-40B4-BE49-F238E27FC236}">
                <a16:creationId xmlns:a16="http://schemas.microsoft.com/office/drawing/2014/main" id="{1B65A0D1-8CC0-491E-B481-791092E8B90A}"/>
              </a:ext>
            </a:extLst>
          </p:cNvPr>
          <p:cNvSpPr/>
          <p:nvPr/>
        </p:nvSpPr>
        <p:spPr>
          <a:xfrm>
            <a:off x="4969669" y="2175272"/>
            <a:ext cx="1944291" cy="311944"/>
          </a:xfrm>
          <a:custGeom>
            <a:avLst/>
            <a:gdLst>
              <a:gd name="connsiteX0" fmla="*/ 0 w 2803941"/>
              <a:gd name="connsiteY0" fmla="*/ 466350 h 500745"/>
              <a:gd name="connsiteX1" fmla="*/ 14514 w 2803941"/>
              <a:gd name="connsiteY1" fmla="*/ 422807 h 500745"/>
              <a:gd name="connsiteX2" fmla="*/ 58057 w 2803941"/>
              <a:gd name="connsiteY2" fmla="*/ 379265 h 500745"/>
              <a:gd name="connsiteX3" fmla="*/ 174171 w 2803941"/>
              <a:gd name="connsiteY3" fmla="*/ 306693 h 500745"/>
              <a:gd name="connsiteX4" fmla="*/ 188686 w 2803941"/>
              <a:gd name="connsiteY4" fmla="*/ 263150 h 500745"/>
              <a:gd name="connsiteX5" fmla="*/ 232229 w 2803941"/>
              <a:gd name="connsiteY5" fmla="*/ 248636 h 500745"/>
              <a:gd name="connsiteX6" fmla="*/ 290286 w 2803941"/>
              <a:gd name="connsiteY6" fmla="*/ 219607 h 500745"/>
              <a:gd name="connsiteX7" fmla="*/ 333829 w 2803941"/>
              <a:gd name="connsiteY7" fmla="*/ 205093 h 500745"/>
              <a:gd name="connsiteX8" fmla="*/ 493486 w 2803941"/>
              <a:gd name="connsiteY8" fmla="*/ 176065 h 500745"/>
              <a:gd name="connsiteX9" fmla="*/ 551543 w 2803941"/>
              <a:gd name="connsiteY9" fmla="*/ 147036 h 500745"/>
              <a:gd name="connsiteX10" fmla="*/ 1132114 w 2803941"/>
              <a:gd name="connsiteY10" fmla="*/ 118007 h 500745"/>
              <a:gd name="connsiteX11" fmla="*/ 1320800 w 2803941"/>
              <a:gd name="connsiteY11" fmla="*/ 147036 h 500745"/>
              <a:gd name="connsiteX12" fmla="*/ 1393371 w 2803941"/>
              <a:gd name="connsiteY12" fmla="*/ 161550 h 500745"/>
              <a:gd name="connsiteX13" fmla="*/ 1509486 w 2803941"/>
              <a:gd name="connsiteY13" fmla="*/ 176065 h 500745"/>
              <a:gd name="connsiteX14" fmla="*/ 1611086 w 2803941"/>
              <a:gd name="connsiteY14" fmla="*/ 205093 h 500745"/>
              <a:gd name="connsiteX15" fmla="*/ 1785257 w 2803941"/>
              <a:gd name="connsiteY15" fmla="*/ 234122 h 500745"/>
              <a:gd name="connsiteX16" fmla="*/ 2264229 w 2803941"/>
              <a:gd name="connsiteY16" fmla="*/ 248636 h 500745"/>
              <a:gd name="connsiteX17" fmla="*/ 2452914 w 2803941"/>
              <a:gd name="connsiteY17" fmla="*/ 277665 h 500745"/>
              <a:gd name="connsiteX18" fmla="*/ 2554514 w 2803941"/>
              <a:gd name="connsiteY18" fmla="*/ 292179 h 500745"/>
              <a:gd name="connsiteX19" fmla="*/ 2685143 w 2803941"/>
              <a:gd name="connsiteY19" fmla="*/ 321207 h 500745"/>
              <a:gd name="connsiteX20" fmla="*/ 2728686 w 2803941"/>
              <a:gd name="connsiteY20" fmla="*/ 350236 h 500745"/>
              <a:gd name="connsiteX21" fmla="*/ 2772229 w 2803941"/>
              <a:gd name="connsiteY21" fmla="*/ 437322 h 500745"/>
              <a:gd name="connsiteX22" fmla="*/ 2801257 w 2803941"/>
              <a:gd name="connsiteY22" fmla="*/ 495379 h 50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03941" h="500745">
                <a:moveTo>
                  <a:pt x="0" y="466350"/>
                </a:moveTo>
                <a:cubicBezTo>
                  <a:pt x="4838" y="451836"/>
                  <a:pt x="6027" y="435537"/>
                  <a:pt x="14514" y="422807"/>
                </a:cubicBezTo>
                <a:cubicBezTo>
                  <a:pt x="25900" y="405728"/>
                  <a:pt x="42472" y="392623"/>
                  <a:pt x="58057" y="379265"/>
                </a:cubicBezTo>
                <a:cubicBezTo>
                  <a:pt x="110815" y="334044"/>
                  <a:pt x="114699" y="336429"/>
                  <a:pt x="174171" y="306693"/>
                </a:cubicBezTo>
                <a:cubicBezTo>
                  <a:pt x="179009" y="292179"/>
                  <a:pt x="177868" y="273968"/>
                  <a:pt x="188686" y="263150"/>
                </a:cubicBezTo>
                <a:cubicBezTo>
                  <a:pt x="199504" y="252332"/>
                  <a:pt x="218167" y="254663"/>
                  <a:pt x="232229" y="248636"/>
                </a:cubicBezTo>
                <a:cubicBezTo>
                  <a:pt x="252116" y="240113"/>
                  <a:pt x="270399" y="228130"/>
                  <a:pt x="290286" y="219607"/>
                </a:cubicBezTo>
                <a:cubicBezTo>
                  <a:pt x="304348" y="213580"/>
                  <a:pt x="319118" y="209296"/>
                  <a:pt x="333829" y="205093"/>
                </a:cubicBezTo>
                <a:cubicBezTo>
                  <a:pt x="402264" y="185541"/>
                  <a:pt x="411259" y="187811"/>
                  <a:pt x="493486" y="176065"/>
                </a:cubicBezTo>
                <a:cubicBezTo>
                  <a:pt x="512838" y="166389"/>
                  <a:pt x="533195" y="158503"/>
                  <a:pt x="551543" y="147036"/>
                </a:cubicBezTo>
                <a:cubicBezTo>
                  <a:pt x="786799" y="0"/>
                  <a:pt x="313096" y="95257"/>
                  <a:pt x="1132114" y="118007"/>
                </a:cubicBezTo>
                <a:cubicBezTo>
                  <a:pt x="1208207" y="128878"/>
                  <a:pt x="1246973" y="133613"/>
                  <a:pt x="1320800" y="147036"/>
                </a:cubicBezTo>
                <a:cubicBezTo>
                  <a:pt x="1345071" y="151449"/>
                  <a:pt x="1368988" y="157799"/>
                  <a:pt x="1393371" y="161550"/>
                </a:cubicBezTo>
                <a:cubicBezTo>
                  <a:pt x="1431924" y="167481"/>
                  <a:pt x="1471010" y="169652"/>
                  <a:pt x="1509486" y="176065"/>
                </a:cubicBezTo>
                <a:cubicBezTo>
                  <a:pt x="1563936" y="185140"/>
                  <a:pt x="1562769" y="191288"/>
                  <a:pt x="1611086" y="205093"/>
                </a:cubicBezTo>
                <a:cubicBezTo>
                  <a:pt x="1670168" y="221973"/>
                  <a:pt x="1721339" y="231004"/>
                  <a:pt x="1785257" y="234122"/>
                </a:cubicBezTo>
                <a:cubicBezTo>
                  <a:pt x="1944798" y="241905"/>
                  <a:pt x="2104572" y="243798"/>
                  <a:pt x="2264229" y="248636"/>
                </a:cubicBezTo>
                <a:cubicBezTo>
                  <a:pt x="2558837" y="290722"/>
                  <a:pt x="2191115" y="237387"/>
                  <a:pt x="2452914" y="277665"/>
                </a:cubicBezTo>
                <a:cubicBezTo>
                  <a:pt x="2486727" y="282867"/>
                  <a:pt x="2520769" y="286555"/>
                  <a:pt x="2554514" y="292179"/>
                </a:cubicBezTo>
                <a:cubicBezTo>
                  <a:pt x="2609795" y="301392"/>
                  <a:pt x="2632951" y="308159"/>
                  <a:pt x="2685143" y="321207"/>
                </a:cubicBezTo>
                <a:cubicBezTo>
                  <a:pt x="2699657" y="330883"/>
                  <a:pt x="2716351" y="337901"/>
                  <a:pt x="2728686" y="350236"/>
                </a:cubicBezTo>
                <a:cubicBezTo>
                  <a:pt x="2770279" y="391829"/>
                  <a:pt x="2748621" y="390106"/>
                  <a:pt x="2772229" y="437322"/>
                </a:cubicBezTo>
                <a:cubicBezTo>
                  <a:pt x="2803941" y="500745"/>
                  <a:pt x="2801257" y="459024"/>
                  <a:pt x="2801257" y="495379"/>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50"/>
          </a:p>
        </p:txBody>
      </p:sp>
      <p:sp>
        <p:nvSpPr>
          <p:cNvPr id="11" name="Freeform 10">
            <a:extLst>
              <a:ext uri="{FF2B5EF4-FFF2-40B4-BE49-F238E27FC236}">
                <a16:creationId xmlns:a16="http://schemas.microsoft.com/office/drawing/2014/main" id="{961748F9-9058-4E24-9874-20367FB377B8}"/>
              </a:ext>
            </a:extLst>
          </p:cNvPr>
          <p:cNvSpPr/>
          <p:nvPr/>
        </p:nvSpPr>
        <p:spPr>
          <a:xfrm>
            <a:off x="2159198" y="2687083"/>
            <a:ext cx="2031802" cy="409733"/>
          </a:xfrm>
          <a:custGeom>
            <a:avLst/>
            <a:gdLst>
              <a:gd name="connsiteX0" fmla="*/ 0 w 1105311"/>
              <a:gd name="connsiteY0" fmla="*/ 0 h 546504"/>
              <a:gd name="connsiteX1" fmla="*/ 29028 w 1105311"/>
              <a:gd name="connsiteY1" fmla="*/ 203200 h 546504"/>
              <a:gd name="connsiteX2" fmla="*/ 43543 w 1105311"/>
              <a:gd name="connsiteY2" fmla="*/ 304800 h 546504"/>
              <a:gd name="connsiteX3" fmla="*/ 58057 w 1105311"/>
              <a:gd name="connsiteY3" fmla="*/ 362857 h 546504"/>
              <a:gd name="connsiteX4" fmla="*/ 188685 w 1105311"/>
              <a:gd name="connsiteY4" fmla="*/ 449943 h 546504"/>
              <a:gd name="connsiteX5" fmla="*/ 232228 w 1105311"/>
              <a:gd name="connsiteY5" fmla="*/ 464457 h 546504"/>
              <a:gd name="connsiteX6" fmla="*/ 508000 w 1105311"/>
              <a:gd name="connsiteY6" fmla="*/ 493485 h 546504"/>
              <a:gd name="connsiteX7" fmla="*/ 986971 w 1105311"/>
              <a:gd name="connsiteY7" fmla="*/ 435428 h 546504"/>
              <a:gd name="connsiteX8" fmla="*/ 1030514 w 1105311"/>
              <a:gd name="connsiteY8" fmla="*/ 377371 h 546504"/>
              <a:gd name="connsiteX9" fmla="*/ 1074057 w 1105311"/>
              <a:gd name="connsiteY9" fmla="*/ 333828 h 546504"/>
              <a:gd name="connsiteX10" fmla="*/ 1088571 w 1105311"/>
              <a:gd name="connsiteY10" fmla="*/ 290285 h 546504"/>
              <a:gd name="connsiteX11" fmla="*/ 1103085 w 1105311"/>
              <a:gd name="connsiteY11" fmla="*/ 14514 h 546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5311" h="546504">
                <a:moveTo>
                  <a:pt x="0" y="0"/>
                </a:moveTo>
                <a:cubicBezTo>
                  <a:pt x="27404" y="219236"/>
                  <a:pt x="1130" y="21868"/>
                  <a:pt x="29028" y="203200"/>
                </a:cubicBezTo>
                <a:cubicBezTo>
                  <a:pt x="34230" y="237013"/>
                  <a:pt x="37423" y="271141"/>
                  <a:pt x="43543" y="304800"/>
                </a:cubicBezTo>
                <a:cubicBezTo>
                  <a:pt x="47111" y="324426"/>
                  <a:pt x="47485" y="345941"/>
                  <a:pt x="58057" y="362857"/>
                </a:cubicBezTo>
                <a:cubicBezTo>
                  <a:pt x="94976" y="421928"/>
                  <a:pt x="128364" y="427322"/>
                  <a:pt x="188685" y="449943"/>
                </a:cubicBezTo>
                <a:cubicBezTo>
                  <a:pt x="203010" y="455315"/>
                  <a:pt x="217385" y="460746"/>
                  <a:pt x="232228" y="464457"/>
                </a:cubicBezTo>
                <a:cubicBezTo>
                  <a:pt x="332422" y="489505"/>
                  <a:pt x="387448" y="484874"/>
                  <a:pt x="508000" y="493485"/>
                </a:cubicBezTo>
                <a:cubicBezTo>
                  <a:pt x="645337" y="488580"/>
                  <a:pt x="860028" y="546504"/>
                  <a:pt x="986971" y="435428"/>
                </a:cubicBezTo>
                <a:cubicBezTo>
                  <a:pt x="1005176" y="419498"/>
                  <a:pt x="1014771" y="395738"/>
                  <a:pt x="1030514" y="377371"/>
                </a:cubicBezTo>
                <a:cubicBezTo>
                  <a:pt x="1043872" y="361786"/>
                  <a:pt x="1059543" y="348342"/>
                  <a:pt x="1074057" y="333828"/>
                </a:cubicBezTo>
                <a:cubicBezTo>
                  <a:pt x="1078895" y="319314"/>
                  <a:pt x="1086673" y="305466"/>
                  <a:pt x="1088571" y="290285"/>
                </a:cubicBezTo>
                <a:cubicBezTo>
                  <a:pt x="1105311" y="156360"/>
                  <a:pt x="1103085" y="126162"/>
                  <a:pt x="1103085" y="14514"/>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50"/>
          </a:p>
        </p:txBody>
      </p:sp>
      <p:sp>
        <p:nvSpPr>
          <p:cNvPr id="12" name="TextBox 11">
            <a:extLst>
              <a:ext uri="{FF2B5EF4-FFF2-40B4-BE49-F238E27FC236}">
                <a16:creationId xmlns:a16="http://schemas.microsoft.com/office/drawing/2014/main" id="{A7AE21DF-C2E9-46C2-9375-6C090C6FE7E6}"/>
              </a:ext>
            </a:extLst>
          </p:cNvPr>
          <p:cNvSpPr txBox="1">
            <a:spLocks noChangeArrowheads="1"/>
          </p:cNvSpPr>
          <p:nvPr/>
        </p:nvSpPr>
        <p:spPr bwMode="auto">
          <a:xfrm>
            <a:off x="2431394" y="3016708"/>
            <a:ext cx="46791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50" dirty="0"/>
              <a:t>1</a:t>
            </a:r>
          </a:p>
        </p:txBody>
      </p:sp>
      <p:sp>
        <p:nvSpPr>
          <p:cNvPr id="14" name="TextBox 13">
            <a:extLst>
              <a:ext uri="{FF2B5EF4-FFF2-40B4-BE49-F238E27FC236}">
                <a16:creationId xmlns:a16="http://schemas.microsoft.com/office/drawing/2014/main" id="{FFC89EAD-265A-4FAF-9B46-AB24D00DE7CC}"/>
              </a:ext>
            </a:extLst>
          </p:cNvPr>
          <p:cNvSpPr txBox="1">
            <a:spLocks noChangeArrowheads="1"/>
          </p:cNvSpPr>
          <p:nvPr/>
        </p:nvSpPr>
        <p:spPr bwMode="auto">
          <a:xfrm>
            <a:off x="3156943" y="3019533"/>
            <a:ext cx="467915"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50"/>
              <a:t>2</a:t>
            </a:r>
          </a:p>
        </p:txBody>
      </p:sp>
      <p:sp>
        <p:nvSpPr>
          <p:cNvPr id="15" name="TextBox 14">
            <a:extLst>
              <a:ext uri="{FF2B5EF4-FFF2-40B4-BE49-F238E27FC236}">
                <a16:creationId xmlns:a16="http://schemas.microsoft.com/office/drawing/2014/main" id="{C71D8E1B-6968-4486-AC18-63DF6C17CB6A}"/>
              </a:ext>
            </a:extLst>
          </p:cNvPr>
          <p:cNvSpPr txBox="1">
            <a:spLocks noChangeArrowheads="1"/>
          </p:cNvSpPr>
          <p:nvPr/>
        </p:nvSpPr>
        <p:spPr bwMode="auto">
          <a:xfrm>
            <a:off x="5941814" y="2127066"/>
            <a:ext cx="46791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50" dirty="0"/>
              <a:t>4</a:t>
            </a:r>
          </a:p>
        </p:txBody>
      </p:sp>
      <p:sp>
        <p:nvSpPr>
          <p:cNvPr id="16" name="TextBox 15">
            <a:extLst>
              <a:ext uri="{FF2B5EF4-FFF2-40B4-BE49-F238E27FC236}">
                <a16:creationId xmlns:a16="http://schemas.microsoft.com/office/drawing/2014/main" id="{369BE587-2BCE-4AC2-8E15-AD05670C0C45}"/>
              </a:ext>
            </a:extLst>
          </p:cNvPr>
          <p:cNvSpPr txBox="1">
            <a:spLocks noChangeArrowheads="1"/>
          </p:cNvSpPr>
          <p:nvPr/>
        </p:nvSpPr>
        <p:spPr bwMode="auto">
          <a:xfrm>
            <a:off x="3520976" y="2139984"/>
            <a:ext cx="523279"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50" dirty="0"/>
              <a:t>3</a:t>
            </a:r>
          </a:p>
        </p:txBody>
      </p:sp>
      <p:sp>
        <p:nvSpPr>
          <p:cNvPr id="17" name="Freeform 16">
            <a:extLst>
              <a:ext uri="{FF2B5EF4-FFF2-40B4-BE49-F238E27FC236}">
                <a16:creationId xmlns:a16="http://schemas.microsoft.com/office/drawing/2014/main" id="{9DD28A92-87CD-4CC8-BCC0-A1894A9D155B}"/>
              </a:ext>
            </a:extLst>
          </p:cNvPr>
          <p:cNvSpPr/>
          <p:nvPr/>
        </p:nvSpPr>
        <p:spPr>
          <a:xfrm>
            <a:off x="2787254" y="3712369"/>
            <a:ext cx="3298031" cy="358379"/>
          </a:xfrm>
          <a:custGeom>
            <a:avLst/>
            <a:gdLst>
              <a:gd name="connsiteX0" fmla="*/ 0 w 4397829"/>
              <a:gd name="connsiteY0" fmla="*/ 43543 h 478972"/>
              <a:gd name="connsiteX1" fmla="*/ 14514 w 4397829"/>
              <a:gd name="connsiteY1" fmla="*/ 101600 h 478972"/>
              <a:gd name="connsiteX2" fmla="*/ 29029 w 4397829"/>
              <a:gd name="connsiteY2" fmla="*/ 145143 h 478972"/>
              <a:gd name="connsiteX3" fmla="*/ 58057 w 4397829"/>
              <a:gd name="connsiteY3" fmla="*/ 290286 h 478972"/>
              <a:gd name="connsiteX4" fmla="*/ 87086 w 4397829"/>
              <a:gd name="connsiteY4" fmla="*/ 362858 h 478972"/>
              <a:gd name="connsiteX5" fmla="*/ 188686 w 4397829"/>
              <a:gd name="connsiteY5" fmla="*/ 377372 h 478972"/>
              <a:gd name="connsiteX6" fmla="*/ 595086 w 4397829"/>
              <a:gd name="connsiteY6" fmla="*/ 406400 h 478972"/>
              <a:gd name="connsiteX7" fmla="*/ 1103086 w 4397829"/>
              <a:gd name="connsiteY7" fmla="*/ 449943 h 478972"/>
              <a:gd name="connsiteX8" fmla="*/ 2409372 w 4397829"/>
              <a:gd name="connsiteY8" fmla="*/ 478972 h 478972"/>
              <a:gd name="connsiteX9" fmla="*/ 2627086 w 4397829"/>
              <a:gd name="connsiteY9" fmla="*/ 464458 h 478972"/>
              <a:gd name="connsiteX10" fmla="*/ 2685143 w 4397829"/>
              <a:gd name="connsiteY10" fmla="*/ 449943 h 478972"/>
              <a:gd name="connsiteX11" fmla="*/ 3904343 w 4397829"/>
              <a:gd name="connsiteY11" fmla="*/ 406400 h 478972"/>
              <a:gd name="connsiteX12" fmla="*/ 4339772 w 4397829"/>
              <a:gd name="connsiteY12" fmla="*/ 377372 h 478972"/>
              <a:gd name="connsiteX13" fmla="*/ 4354286 w 4397829"/>
              <a:gd name="connsiteY13" fmla="*/ 319315 h 478972"/>
              <a:gd name="connsiteX14" fmla="*/ 4368800 w 4397829"/>
              <a:gd name="connsiteY14" fmla="*/ 232229 h 478972"/>
              <a:gd name="connsiteX15" fmla="*/ 4383314 w 4397829"/>
              <a:gd name="connsiteY15" fmla="*/ 130629 h 478972"/>
              <a:gd name="connsiteX16" fmla="*/ 4397829 w 4397829"/>
              <a:gd name="connsiteY16" fmla="*/ 0 h 478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97829" h="478972">
                <a:moveTo>
                  <a:pt x="0" y="43543"/>
                </a:moveTo>
                <a:cubicBezTo>
                  <a:pt x="4838" y="62895"/>
                  <a:pt x="9034" y="82420"/>
                  <a:pt x="14514" y="101600"/>
                </a:cubicBezTo>
                <a:cubicBezTo>
                  <a:pt x="18717" y="116311"/>
                  <a:pt x="25589" y="130235"/>
                  <a:pt x="29029" y="145143"/>
                </a:cubicBezTo>
                <a:cubicBezTo>
                  <a:pt x="40123" y="193219"/>
                  <a:pt x="39733" y="244476"/>
                  <a:pt x="58057" y="290286"/>
                </a:cubicBezTo>
                <a:cubicBezTo>
                  <a:pt x="67733" y="314477"/>
                  <a:pt x="65408" y="348406"/>
                  <a:pt x="87086" y="362858"/>
                </a:cubicBezTo>
                <a:cubicBezTo>
                  <a:pt x="115551" y="381835"/>
                  <a:pt x="154645" y="373968"/>
                  <a:pt x="188686" y="377372"/>
                </a:cubicBezTo>
                <a:cubicBezTo>
                  <a:pt x="366439" y="395147"/>
                  <a:pt x="410650" y="390362"/>
                  <a:pt x="595086" y="406400"/>
                </a:cubicBezTo>
                <a:cubicBezTo>
                  <a:pt x="904332" y="433291"/>
                  <a:pt x="460213" y="431034"/>
                  <a:pt x="1103086" y="449943"/>
                </a:cubicBezTo>
                <a:cubicBezTo>
                  <a:pt x="1867431" y="472425"/>
                  <a:pt x="1432032" y="461520"/>
                  <a:pt x="2409372" y="478972"/>
                </a:cubicBezTo>
                <a:cubicBezTo>
                  <a:pt x="2481943" y="474134"/>
                  <a:pt x="2554753" y="472072"/>
                  <a:pt x="2627086" y="464458"/>
                </a:cubicBezTo>
                <a:cubicBezTo>
                  <a:pt x="2646924" y="462370"/>
                  <a:pt x="2665227" y="451070"/>
                  <a:pt x="2685143" y="449943"/>
                </a:cubicBezTo>
                <a:cubicBezTo>
                  <a:pt x="3069687" y="428176"/>
                  <a:pt x="3513252" y="417575"/>
                  <a:pt x="3904343" y="406400"/>
                </a:cubicBezTo>
                <a:cubicBezTo>
                  <a:pt x="4049486" y="396724"/>
                  <a:pt x="4196957" y="405013"/>
                  <a:pt x="4339772" y="377372"/>
                </a:cubicBezTo>
                <a:cubicBezTo>
                  <a:pt x="4359356" y="373581"/>
                  <a:pt x="4350374" y="338876"/>
                  <a:pt x="4354286" y="319315"/>
                </a:cubicBezTo>
                <a:cubicBezTo>
                  <a:pt x="4360057" y="290457"/>
                  <a:pt x="4364325" y="261316"/>
                  <a:pt x="4368800" y="232229"/>
                </a:cubicBezTo>
                <a:cubicBezTo>
                  <a:pt x="4374002" y="198416"/>
                  <a:pt x="4379071" y="164575"/>
                  <a:pt x="4383314" y="130629"/>
                </a:cubicBezTo>
                <a:cubicBezTo>
                  <a:pt x="4388748" y="87156"/>
                  <a:pt x="4397829" y="0"/>
                  <a:pt x="4397829" y="0"/>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50"/>
          </a:p>
        </p:txBody>
      </p:sp>
      <p:sp>
        <p:nvSpPr>
          <p:cNvPr id="18" name="Freeform 17">
            <a:extLst>
              <a:ext uri="{FF2B5EF4-FFF2-40B4-BE49-F238E27FC236}">
                <a16:creationId xmlns:a16="http://schemas.microsoft.com/office/drawing/2014/main" id="{FF65F1E1-B5DE-42B7-8641-79101D34FAE6}"/>
              </a:ext>
            </a:extLst>
          </p:cNvPr>
          <p:cNvSpPr/>
          <p:nvPr/>
        </p:nvSpPr>
        <p:spPr>
          <a:xfrm>
            <a:off x="3423048" y="3744516"/>
            <a:ext cx="1977628" cy="577453"/>
          </a:xfrm>
          <a:custGeom>
            <a:avLst/>
            <a:gdLst>
              <a:gd name="connsiteX0" fmla="*/ 79943 w 2635571"/>
              <a:gd name="connsiteY0" fmla="*/ 29029 h 769257"/>
              <a:gd name="connsiteX1" fmla="*/ 79943 w 2635571"/>
              <a:gd name="connsiteY1" fmla="*/ 682172 h 769257"/>
              <a:gd name="connsiteX2" fmla="*/ 181543 w 2635571"/>
              <a:gd name="connsiteY2" fmla="*/ 696686 h 769257"/>
              <a:gd name="connsiteX3" fmla="*/ 428286 w 2635571"/>
              <a:gd name="connsiteY3" fmla="*/ 711200 h 769257"/>
              <a:gd name="connsiteX4" fmla="*/ 805658 w 2635571"/>
              <a:gd name="connsiteY4" fmla="*/ 725715 h 769257"/>
              <a:gd name="connsiteX5" fmla="*/ 1342686 w 2635571"/>
              <a:gd name="connsiteY5" fmla="*/ 754743 h 769257"/>
              <a:gd name="connsiteX6" fmla="*/ 1850686 w 2635571"/>
              <a:gd name="connsiteY6" fmla="*/ 769257 h 769257"/>
              <a:gd name="connsiteX7" fmla="*/ 2140972 w 2635571"/>
              <a:gd name="connsiteY7" fmla="*/ 754743 h 769257"/>
              <a:gd name="connsiteX8" fmla="*/ 2184515 w 2635571"/>
              <a:gd name="connsiteY8" fmla="*/ 725715 h 769257"/>
              <a:gd name="connsiteX9" fmla="*/ 2228058 w 2635571"/>
              <a:gd name="connsiteY9" fmla="*/ 711200 h 769257"/>
              <a:gd name="connsiteX10" fmla="*/ 2358686 w 2635571"/>
              <a:gd name="connsiteY10" fmla="*/ 638629 h 769257"/>
              <a:gd name="connsiteX11" fmla="*/ 2402229 w 2635571"/>
              <a:gd name="connsiteY11" fmla="*/ 595086 h 769257"/>
              <a:gd name="connsiteX12" fmla="*/ 2489315 w 2635571"/>
              <a:gd name="connsiteY12" fmla="*/ 566057 h 769257"/>
              <a:gd name="connsiteX13" fmla="*/ 2532858 w 2635571"/>
              <a:gd name="connsiteY13" fmla="*/ 537029 h 769257"/>
              <a:gd name="connsiteX14" fmla="*/ 2561886 w 2635571"/>
              <a:gd name="connsiteY14" fmla="*/ 478972 h 769257"/>
              <a:gd name="connsiteX15" fmla="*/ 2576401 w 2635571"/>
              <a:gd name="connsiteY15" fmla="*/ 406400 h 769257"/>
              <a:gd name="connsiteX16" fmla="*/ 2605429 w 2635571"/>
              <a:gd name="connsiteY16" fmla="*/ 333829 h 769257"/>
              <a:gd name="connsiteX17" fmla="*/ 2619943 w 2635571"/>
              <a:gd name="connsiteY17" fmla="*/ 232229 h 769257"/>
              <a:gd name="connsiteX18" fmla="*/ 2634458 w 2635571"/>
              <a:gd name="connsiteY18" fmla="*/ 0 h 769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35571" h="769257">
                <a:moveTo>
                  <a:pt x="79943" y="29029"/>
                </a:moveTo>
                <a:cubicBezTo>
                  <a:pt x="6052" y="250707"/>
                  <a:pt x="0" y="252476"/>
                  <a:pt x="79943" y="682172"/>
                </a:cubicBezTo>
                <a:cubicBezTo>
                  <a:pt x="86200" y="715805"/>
                  <a:pt x="147451" y="693845"/>
                  <a:pt x="181543" y="696686"/>
                </a:cubicBezTo>
                <a:cubicBezTo>
                  <a:pt x="263648" y="703528"/>
                  <a:pt x="345985" y="707372"/>
                  <a:pt x="428286" y="711200"/>
                </a:cubicBezTo>
                <a:lnTo>
                  <a:pt x="805658" y="725715"/>
                </a:lnTo>
                <a:cubicBezTo>
                  <a:pt x="1411958" y="756030"/>
                  <a:pt x="462067" y="724377"/>
                  <a:pt x="1342686" y="754743"/>
                </a:cubicBezTo>
                <a:lnTo>
                  <a:pt x="1850686" y="769257"/>
                </a:lnTo>
                <a:cubicBezTo>
                  <a:pt x="1947448" y="764419"/>
                  <a:pt x="2044903" y="767273"/>
                  <a:pt x="2140972" y="754743"/>
                </a:cubicBezTo>
                <a:cubicBezTo>
                  <a:pt x="2158269" y="752487"/>
                  <a:pt x="2168913" y="733516"/>
                  <a:pt x="2184515" y="725715"/>
                </a:cubicBezTo>
                <a:cubicBezTo>
                  <a:pt x="2198199" y="718873"/>
                  <a:pt x="2214684" y="718630"/>
                  <a:pt x="2228058" y="711200"/>
                </a:cubicBezTo>
                <a:cubicBezTo>
                  <a:pt x="2377776" y="628022"/>
                  <a:pt x="2260161" y="671470"/>
                  <a:pt x="2358686" y="638629"/>
                </a:cubicBezTo>
                <a:cubicBezTo>
                  <a:pt x="2373200" y="624115"/>
                  <a:pt x="2384286" y="605055"/>
                  <a:pt x="2402229" y="595086"/>
                </a:cubicBezTo>
                <a:cubicBezTo>
                  <a:pt x="2428977" y="580226"/>
                  <a:pt x="2463855" y="583030"/>
                  <a:pt x="2489315" y="566057"/>
                </a:cubicBezTo>
                <a:lnTo>
                  <a:pt x="2532858" y="537029"/>
                </a:lnTo>
                <a:cubicBezTo>
                  <a:pt x="2542534" y="517677"/>
                  <a:pt x="2555044" y="499498"/>
                  <a:pt x="2561886" y="478972"/>
                </a:cubicBezTo>
                <a:cubicBezTo>
                  <a:pt x="2569687" y="455568"/>
                  <a:pt x="2569312" y="430029"/>
                  <a:pt x="2576401" y="406400"/>
                </a:cubicBezTo>
                <a:cubicBezTo>
                  <a:pt x="2583888" y="381445"/>
                  <a:pt x="2595753" y="358019"/>
                  <a:pt x="2605429" y="333829"/>
                </a:cubicBezTo>
                <a:cubicBezTo>
                  <a:pt x="2610267" y="299962"/>
                  <a:pt x="2616539" y="266270"/>
                  <a:pt x="2619943" y="232229"/>
                </a:cubicBezTo>
                <a:cubicBezTo>
                  <a:pt x="2635571" y="75949"/>
                  <a:pt x="2634458" y="95838"/>
                  <a:pt x="2634458" y="0"/>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50"/>
          </a:p>
        </p:txBody>
      </p:sp>
      <p:sp>
        <p:nvSpPr>
          <p:cNvPr id="20" name="Freeform 19">
            <a:extLst>
              <a:ext uri="{FF2B5EF4-FFF2-40B4-BE49-F238E27FC236}">
                <a16:creationId xmlns:a16="http://schemas.microsoft.com/office/drawing/2014/main" id="{E1249706-2AE6-4F55-9FA7-625FBEFAD6C0}"/>
              </a:ext>
            </a:extLst>
          </p:cNvPr>
          <p:cNvSpPr/>
          <p:nvPr/>
        </p:nvSpPr>
        <p:spPr>
          <a:xfrm>
            <a:off x="4123135" y="3744516"/>
            <a:ext cx="3182540" cy="740569"/>
          </a:xfrm>
          <a:custGeom>
            <a:avLst/>
            <a:gdLst>
              <a:gd name="connsiteX0" fmla="*/ 17692 w 4242793"/>
              <a:gd name="connsiteY0" fmla="*/ 0 h 986972"/>
              <a:gd name="connsiteX1" fmla="*/ 3177 w 4242793"/>
              <a:gd name="connsiteY1" fmla="*/ 304800 h 986972"/>
              <a:gd name="connsiteX2" fmla="*/ 46720 w 4242793"/>
              <a:gd name="connsiteY2" fmla="*/ 928915 h 986972"/>
              <a:gd name="connsiteX3" fmla="*/ 119292 w 4242793"/>
              <a:gd name="connsiteY3" fmla="*/ 957943 h 986972"/>
              <a:gd name="connsiteX4" fmla="*/ 220892 w 4242793"/>
              <a:gd name="connsiteY4" fmla="*/ 972457 h 986972"/>
              <a:gd name="connsiteX5" fmla="*/ 1019177 w 4242793"/>
              <a:gd name="connsiteY5" fmla="*/ 986972 h 986972"/>
              <a:gd name="connsiteX6" fmla="*/ 2731863 w 4242793"/>
              <a:gd name="connsiteY6" fmla="*/ 972457 h 986972"/>
              <a:gd name="connsiteX7" fmla="*/ 2877006 w 4242793"/>
              <a:gd name="connsiteY7" fmla="*/ 928915 h 986972"/>
              <a:gd name="connsiteX8" fmla="*/ 2978606 w 4242793"/>
              <a:gd name="connsiteY8" fmla="*/ 914400 h 986972"/>
              <a:gd name="connsiteX9" fmla="*/ 3036663 w 4242793"/>
              <a:gd name="connsiteY9" fmla="*/ 885372 h 986972"/>
              <a:gd name="connsiteX10" fmla="*/ 3138263 w 4242793"/>
              <a:gd name="connsiteY10" fmla="*/ 856343 h 986972"/>
              <a:gd name="connsiteX11" fmla="*/ 3181806 w 4242793"/>
              <a:gd name="connsiteY11" fmla="*/ 841829 h 986972"/>
              <a:gd name="connsiteX12" fmla="*/ 3225349 w 4242793"/>
              <a:gd name="connsiteY12" fmla="*/ 812800 h 986972"/>
              <a:gd name="connsiteX13" fmla="*/ 3515634 w 4242793"/>
              <a:gd name="connsiteY13" fmla="*/ 783772 h 986972"/>
              <a:gd name="connsiteX14" fmla="*/ 3573692 w 4242793"/>
              <a:gd name="connsiteY14" fmla="*/ 769257 h 986972"/>
              <a:gd name="connsiteX15" fmla="*/ 4052663 w 4242793"/>
              <a:gd name="connsiteY15" fmla="*/ 754743 h 986972"/>
              <a:gd name="connsiteX16" fmla="*/ 4067177 w 4242793"/>
              <a:gd name="connsiteY16" fmla="*/ 667657 h 986972"/>
              <a:gd name="connsiteX17" fmla="*/ 4081692 w 4242793"/>
              <a:gd name="connsiteY17" fmla="*/ 566057 h 986972"/>
              <a:gd name="connsiteX18" fmla="*/ 4110720 w 4242793"/>
              <a:gd name="connsiteY18" fmla="*/ 478972 h 986972"/>
              <a:gd name="connsiteX19" fmla="*/ 4168777 w 4242793"/>
              <a:gd name="connsiteY19" fmla="*/ 391886 h 986972"/>
              <a:gd name="connsiteX20" fmla="*/ 4197806 w 4242793"/>
              <a:gd name="connsiteY20" fmla="*/ 333829 h 986972"/>
              <a:gd name="connsiteX21" fmla="*/ 4212320 w 4242793"/>
              <a:gd name="connsiteY21" fmla="*/ 261257 h 986972"/>
              <a:gd name="connsiteX22" fmla="*/ 4226834 w 4242793"/>
              <a:gd name="connsiteY22" fmla="*/ 203200 h 986972"/>
              <a:gd name="connsiteX23" fmla="*/ 4241349 w 4242793"/>
              <a:gd name="connsiteY23" fmla="*/ 101600 h 986972"/>
              <a:gd name="connsiteX24" fmla="*/ 4241349 w 4242793"/>
              <a:gd name="connsiteY24" fmla="*/ 58057 h 986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242793" h="986972">
                <a:moveTo>
                  <a:pt x="17692" y="0"/>
                </a:moveTo>
                <a:cubicBezTo>
                  <a:pt x="12854" y="101600"/>
                  <a:pt x="0" y="203134"/>
                  <a:pt x="3177" y="304800"/>
                </a:cubicBezTo>
                <a:cubicBezTo>
                  <a:pt x="9691" y="513242"/>
                  <a:pt x="10218" y="723590"/>
                  <a:pt x="46720" y="928915"/>
                </a:cubicBezTo>
                <a:cubicBezTo>
                  <a:pt x="51280" y="954567"/>
                  <a:pt x="94016" y="951624"/>
                  <a:pt x="119292" y="957943"/>
                </a:cubicBezTo>
                <a:cubicBezTo>
                  <a:pt x="152481" y="966240"/>
                  <a:pt x="186699" y="971354"/>
                  <a:pt x="220892" y="972457"/>
                </a:cubicBezTo>
                <a:cubicBezTo>
                  <a:pt x="486893" y="981038"/>
                  <a:pt x="753082" y="982134"/>
                  <a:pt x="1019177" y="986972"/>
                </a:cubicBezTo>
                <a:lnTo>
                  <a:pt x="2731863" y="972457"/>
                </a:lnTo>
                <a:cubicBezTo>
                  <a:pt x="2878330" y="970095"/>
                  <a:pt x="2764660" y="959555"/>
                  <a:pt x="2877006" y="928915"/>
                </a:cubicBezTo>
                <a:cubicBezTo>
                  <a:pt x="2910011" y="919914"/>
                  <a:pt x="2944739" y="919238"/>
                  <a:pt x="2978606" y="914400"/>
                </a:cubicBezTo>
                <a:cubicBezTo>
                  <a:pt x="2997958" y="904724"/>
                  <a:pt x="3016329" y="892766"/>
                  <a:pt x="3036663" y="885372"/>
                </a:cubicBezTo>
                <a:cubicBezTo>
                  <a:pt x="3069764" y="873335"/>
                  <a:pt x="3104527" y="866464"/>
                  <a:pt x="3138263" y="856343"/>
                </a:cubicBezTo>
                <a:cubicBezTo>
                  <a:pt x="3152917" y="851947"/>
                  <a:pt x="3167292" y="846667"/>
                  <a:pt x="3181806" y="841829"/>
                </a:cubicBezTo>
                <a:cubicBezTo>
                  <a:pt x="3196320" y="832153"/>
                  <a:pt x="3208641" y="817813"/>
                  <a:pt x="3225349" y="812800"/>
                </a:cubicBezTo>
                <a:cubicBezTo>
                  <a:pt x="3273834" y="798254"/>
                  <a:pt x="3505924" y="784519"/>
                  <a:pt x="3515634" y="783772"/>
                </a:cubicBezTo>
                <a:cubicBezTo>
                  <a:pt x="3534987" y="778934"/>
                  <a:pt x="3553773" y="770334"/>
                  <a:pt x="3573692" y="769257"/>
                </a:cubicBezTo>
                <a:cubicBezTo>
                  <a:pt x="3733189" y="760635"/>
                  <a:pt x="3896214" y="786953"/>
                  <a:pt x="4052663" y="754743"/>
                </a:cubicBezTo>
                <a:cubicBezTo>
                  <a:pt x="4081488" y="748809"/>
                  <a:pt x="4062702" y="696744"/>
                  <a:pt x="4067177" y="667657"/>
                </a:cubicBezTo>
                <a:cubicBezTo>
                  <a:pt x="4072379" y="633844"/>
                  <a:pt x="4073999" y="599391"/>
                  <a:pt x="4081692" y="566057"/>
                </a:cubicBezTo>
                <a:cubicBezTo>
                  <a:pt x="4088572" y="536242"/>
                  <a:pt x="4097036" y="506340"/>
                  <a:pt x="4110720" y="478972"/>
                </a:cubicBezTo>
                <a:cubicBezTo>
                  <a:pt x="4126322" y="447767"/>
                  <a:pt x="4153174" y="423091"/>
                  <a:pt x="4168777" y="391886"/>
                </a:cubicBezTo>
                <a:lnTo>
                  <a:pt x="4197806" y="333829"/>
                </a:lnTo>
                <a:cubicBezTo>
                  <a:pt x="4202644" y="309638"/>
                  <a:pt x="4206969" y="285339"/>
                  <a:pt x="4212320" y="261257"/>
                </a:cubicBezTo>
                <a:cubicBezTo>
                  <a:pt x="4216647" y="241784"/>
                  <a:pt x="4223266" y="222826"/>
                  <a:pt x="4226834" y="203200"/>
                </a:cubicBezTo>
                <a:cubicBezTo>
                  <a:pt x="4232954" y="169541"/>
                  <a:pt x="4237945" y="135641"/>
                  <a:pt x="4241349" y="101600"/>
                </a:cubicBezTo>
                <a:cubicBezTo>
                  <a:pt x="4242793" y="87158"/>
                  <a:pt x="4241349" y="72571"/>
                  <a:pt x="4241349" y="58057"/>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50"/>
          </a:p>
        </p:txBody>
      </p:sp>
      <p:sp>
        <p:nvSpPr>
          <p:cNvPr id="23" name="Freeform 22">
            <a:extLst>
              <a:ext uri="{FF2B5EF4-FFF2-40B4-BE49-F238E27FC236}">
                <a16:creationId xmlns:a16="http://schemas.microsoft.com/office/drawing/2014/main" id="{0546C31B-211A-43DA-AD2A-7A101A32138D}"/>
              </a:ext>
            </a:extLst>
          </p:cNvPr>
          <p:cNvSpPr/>
          <p:nvPr/>
        </p:nvSpPr>
        <p:spPr>
          <a:xfrm>
            <a:off x="4726782" y="3733800"/>
            <a:ext cx="2022872" cy="990600"/>
          </a:xfrm>
          <a:custGeom>
            <a:avLst/>
            <a:gdLst>
              <a:gd name="connsiteX0" fmla="*/ 40435 w 2696549"/>
              <a:gd name="connsiteY0" fmla="*/ 116114 h 1320800"/>
              <a:gd name="connsiteX1" fmla="*/ 40435 w 2696549"/>
              <a:gd name="connsiteY1" fmla="*/ 391886 h 1320800"/>
              <a:gd name="connsiteX2" fmla="*/ 83978 w 2696549"/>
              <a:gd name="connsiteY2" fmla="*/ 1306286 h 1320800"/>
              <a:gd name="connsiteX3" fmla="*/ 388778 w 2696549"/>
              <a:gd name="connsiteY3" fmla="*/ 1291771 h 1320800"/>
              <a:gd name="connsiteX4" fmla="*/ 1578949 w 2696549"/>
              <a:gd name="connsiteY4" fmla="*/ 1320800 h 1320800"/>
              <a:gd name="connsiteX5" fmla="*/ 2203063 w 2696549"/>
              <a:gd name="connsiteY5" fmla="*/ 1306286 h 1320800"/>
              <a:gd name="connsiteX6" fmla="*/ 2275635 w 2696549"/>
              <a:gd name="connsiteY6" fmla="*/ 1277257 h 1320800"/>
              <a:gd name="connsiteX7" fmla="*/ 2333692 w 2696549"/>
              <a:gd name="connsiteY7" fmla="*/ 1262743 h 1320800"/>
              <a:gd name="connsiteX8" fmla="*/ 2377235 w 2696549"/>
              <a:gd name="connsiteY8" fmla="*/ 1248229 h 1320800"/>
              <a:gd name="connsiteX9" fmla="*/ 2493349 w 2696549"/>
              <a:gd name="connsiteY9" fmla="*/ 1219200 h 1320800"/>
              <a:gd name="connsiteX10" fmla="*/ 2507863 w 2696549"/>
              <a:gd name="connsiteY10" fmla="*/ 1175657 h 1320800"/>
              <a:gd name="connsiteX11" fmla="*/ 2536892 w 2696549"/>
              <a:gd name="connsiteY11" fmla="*/ 1117600 h 1320800"/>
              <a:gd name="connsiteX12" fmla="*/ 2551406 w 2696549"/>
              <a:gd name="connsiteY12" fmla="*/ 1059543 h 1320800"/>
              <a:gd name="connsiteX13" fmla="*/ 2580435 w 2696549"/>
              <a:gd name="connsiteY13" fmla="*/ 696686 h 1320800"/>
              <a:gd name="connsiteX14" fmla="*/ 2594949 w 2696549"/>
              <a:gd name="connsiteY14" fmla="*/ 638629 h 1320800"/>
              <a:gd name="connsiteX15" fmla="*/ 2580435 w 2696549"/>
              <a:gd name="connsiteY15" fmla="*/ 580571 h 1320800"/>
              <a:gd name="connsiteX16" fmla="*/ 2594949 w 2696549"/>
              <a:gd name="connsiteY16" fmla="*/ 624114 h 1320800"/>
              <a:gd name="connsiteX17" fmla="*/ 2609463 w 2696549"/>
              <a:gd name="connsiteY17" fmla="*/ 566057 h 1320800"/>
              <a:gd name="connsiteX18" fmla="*/ 2638492 w 2696549"/>
              <a:gd name="connsiteY18" fmla="*/ 435429 h 1320800"/>
              <a:gd name="connsiteX19" fmla="*/ 2667521 w 2696549"/>
              <a:gd name="connsiteY19" fmla="*/ 203200 h 1320800"/>
              <a:gd name="connsiteX20" fmla="*/ 2682035 w 2696549"/>
              <a:gd name="connsiteY20" fmla="*/ 14514 h 1320800"/>
              <a:gd name="connsiteX21" fmla="*/ 2696549 w 2696549"/>
              <a:gd name="connsiteY21" fmla="*/ 0 h 13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96549" h="1320800">
                <a:moveTo>
                  <a:pt x="40435" y="116114"/>
                </a:moveTo>
                <a:cubicBezTo>
                  <a:pt x="0" y="237422"/>
                  <a:pt x="32038" y="123173"/>
                  <a:pt x="40435" y="391886"/>
                </a:cubicBezTo>
                <a:cubicBezTo>
                  <a:pt x="66948" y="1240325"/>
                  <a:pt x="20948" y="833569"/>
                  <a:pt x="83978" y="1306286"/>
                </a:cubicBezTo>
                <a:cubicBezTo>
                  <a:pt x="185578" y="1301448"/>
                  <a:pt x="287063" y="1291771"/>
                  <a:pt x="388778" y="1291771"/>
                </a:cubicBezTo>
                <a:cubicBezTo>
                  <a:pt x="705747" y="1291771"/>
                  <a:pt x="1233470" y="1310004"/>
                  <a:pt x="1578949" y="1320800"/>
                </a:cubicBezTo>
                <a:cubicBezTo>
                  <a:pt x="1786987" y="1315962"/>
                  <a:pt x="1995374" y="1319267"/>
                  <a:pt x="2203063" y="1306286"/>
                </a:cubicBezTo>
                <a:cubicBezTo>
                  <a:pt x="2229066" y="1304661"/>
                  <a:pt x="2250918" y="1285496"/>
                  <a:pt x="2275635" y="1277257"/>
                </a:cubicBezTo>
                <a:cubicBezTo>
                  <a:pt x="2294559" y="1270949"/>
                  <a:pt x="2314512" y="1268223"/>
                  <a:pt x="2333692" y="1262743"/>
                </a:cubicBezTo>
                <a:cubicBezTo>
                  <a:pt x="2348403" y="1258540"/>
                  <a:pt x="2362475" y="1252255"/>
                  <a:pt x="2377235" y="1248229"/>
                </a:cubicBezTo>
                <a:cubicBezTo>
                  <a:pt x="2415725" y="1237732"/>
                  <a:pt x="2493349" y="1219200"/>
                  <a:pt x="2493349" y="1219200"/>
                </a:cubicBezTo>
                <a:cubicBezTo>
                  <a:pt x="2498187" y="1204686"/>
                  <a:pt x="2501836" y="1189719"/>
                  <a:pt x="2507863" y="1175657"/>
                </a:cubicBezTo>
                <a:cubicBezTo>
                  <a:pt x="2516386" y="1155770"/>
                  <a:pt x="2529295" y="1137859"/>
                  <a:pt x="2536892" y="1117600"/>
                </a:cubicBezTo>
                <a:cubicBezTo>
                  <a:pt x="2543896" y="1098922"/>
                  <a:pt x="2546568" y="1078895"/>
                  <a:pt x="2551406" y="1059543"/>
                </a:cubicBezTo>
                <a:cubicBezTo>
                  <a:pt x="2556953" y="976348"/>
                  <a:pt x="2566842" y="791841"/>
                  <a:pt x="2580435" y="696686"/>
                </a:cubicBezTo>
                <a:cubicBezTo>
                  <a:pt x="2583256" y="676939"/>
                  <a:pt x="2590111" y="657981"/>
                  <a:pt x="2594949" y="638629"/>
                </a:cubicBezTo>
                <a:cubicBezTo>
                  <a:pt x="2590111" y="619276"/>
                  <a:pt x="2580435" y="600519"/>
                  <a:pt x="2580435" y="580571"/>
                </a:cubicBezTo>
                <a:cubicBezTo>
                  <a:pt x="2580435" y="565272"/>
                  <a:pt x="2581265" y="630956"/>
                  <a:pt x="2594949" y="624114"/>
                </a:cubicBezTo>
                <a:cubicBezTo>
                  <a:pt x="2612791" y="615193"/>
                  <a:pt x="2605136" y="585530"/>
                  <a:pt x="2609463" y="566057"/>
                </a:cubicBezTo>
                <a:cubicBezTo>
                  <a:pt x="2646316" y="400220"/>
                  <a:pt x="2603095" y="577018"/>
                  <a:pt x="2638492" y="435429"/>
                </a:cubicBezTo>
                <a:cubicBezTo>
                  <a:pt x="2648168" y="358019"/>
                  <a:pt x="2661538" y="280982"/>
                  <a:pt x="2667521" y="203200"/>
                </a:cubicBezTo>
                <a:cubicBezTo>
                  <a:pt x="2672359" y="140305"/>
                  <a:pt x="2673114" y="76961"/>
                  <a:pt x="2682035" y="14514"/>
                </a:cubicBezTo>
                <a:cubicBezTo>
                  <a:pt x="2683003" y="7741"/>
                  <a:pt x="2691711" y="4838"/>
                  <a:pt x="2696549" y="0"/>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50"/>
          </a:p>
        </p:txBody>
      </p:sp>
      <p:sp>
        <p:nvSpPr>
          <p:cNvPr id="24" name="TextBox 23">
            <a:extLst>
              <a:ext uri="{FF2B5EF4-FFF2-40B4-BE49-F238E27FC236}">
                <a16:creationId xmlns:a16="http://schemas.microsoft.com/office/drawing/2014/main" id="{0600A5D6-9D78-4069-A6B6-CE6FDE356A2F}"/>
              </a:ext>
            </a:extLst>
          </p:cNvPr>
          <p:cNvSpPr txBox="1">
            <a:spLocks noChangeArrowheads="1"/>
          </p:cNvSpPr>
          <p:nvPr/>
        </p:nvSpPr>
        <p:spPr bwMode="auto">
          <a:xfrm>
            <a:off x="2939654" y="3777854"/>
            <a:ext cx="43457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50" dirty="0"/>
              <a:t>1</a:t>
            </a:r>
          </a:p>
        </p:txBody>
      </p:sp>
      <p:sp>
        <p:nvSpPr>
          <p:cNvPr id="25" name="TextBox 24">
            <a:extLst>
              <a:ext uri="{FF2B5EF4-FFF2-40B4-BE49-F238E27FC236}">
                <a16:creationId xmlns:a16="http://schemas.microsoft.com/office/drawing/2014/main" id="{540387CC-BC75-4A9F-BA70-D99202E5BD39}"/>
              </a:ext>
            </a:extLst>
          </p:cNvPr>
          <p:cNvSpPr txBox="1">
            <a:spLocks noChangeArrowheads="1"/>
          </p:cNvSpPr>
          <p:nvPr/>
        </p:nvSpPr>
        <p:spPr bwMode="auto">
          <a:xfrm>
            <a:off x="3564732" y="4065985"/>
            <a:ext cx="435769"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50" dirty="0"/>
              <a:t>2</a:t>
            </a:r>
          </a:p>
        </p:txBody>
      </p:sp>
      <p:sp>
        <p:nvSpPr>
          <p:cNvPr id="26" name="TextBox 25">
            <a:extLst>
              <a:ext uri="{FF2B5EF4-FFF2-40B4-BE49-F238E27FC236}">
                <a16:creationId xmlns:a16="http://schemas.microsoft.com/office/drawing/2014/main" id="{89A823EB-41F2-428E-8C30-6E4FC251928E}"/>
              </a:ext>
            </a:extLst>
          </p:cNvPr>
          <p:cNvSpPr txBox="1">
            <a:spLocks noChangeArrowheads="1"/>
          </p:cNvSpPr>
          <p:nvPr/>
        </p:nvSpPr>
        <p:spPr bwMode="auto">
          <a:xfrm>
            <a:off x="5655469" y="4273154"/>
            <a:ext cx="434579"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50" dirty="0"/>
              <a:t>3</a:t>
            </a:r>
          </a:p>
        </p:txBody>
      </p:sp>
      <p:sp>
        <p:nvSpPr>
          <p:cNvPr id="27" name="TextBox 26">
            <a:extLst>
              <a:ext uri="{FF2B5EF4-FFF2-40B4-BE49-F238E27FC236}">
                <a16:creationId xmlns:a16="http://schemas.microsoft.com/office/drawing/2014/main" id="{D1D005F1-76AE-4F54-91FE-D17B4E1E4FE5}"/>
              </a:ext>
            </a:extLst>
          </p:cNvPr>
          <p:cNvSpPr txBox="1">
            <a:spLocks noChangeArrowheads="1"/>
          </p:cNvSpPr>
          <p:nvPr/>
        </p:nvSpPr>
        <p:spPr bwMode="auto">
          <a:xfrm>
            <a:off x="4969669" y="4512469"/>
            <a:ext cx="434579"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50" dirty="0"/>
              <a:t>4</a:t>
            </a:r>
          </a:p>
        </p:txBody>
      </p:sp>
      <p:sp>
        <p:nvSpPr>
          <p:cNvPr id="29" name="TextBox 28">
            <a:extLst>
              <a:ext uri="{FF2B5EF4-FFF2-40B4-BE49-F238E27FC236}">
                <a16:creationId xmlns:a16="http://schemas.microsoft.com/office/drawing/2014/main" id="{7E0CB830-043B-4FD5-8BB9-10090DAB932D}"/>
              </a:ext>
            </a:extLst>
          </p:cNvPr>
          <p:cNvSpPr txBox="1">
            <a:spLocks noChangeArrowheads="1"/>
          </p:cNvSpPr>
          <p:nvPr/>
        </p:nvSpPr>
        <p:spPr bwMode="auto">
          <a:xfrm>
            <a:off x="1098948" y="4354116"/>
            <a:ext cx="286345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500" b="1" i="1" dirty="0">
                <a:latin typeface="Times New Roman" panose="02020603050405020304" pitchFamily="18" charset="0"/>
                <a:cs typeface="Times New Roman" panose="02020603050405020304" pitchFamily="18" charset="0"/>
              </a:rPr>
              <a:t>So these two schedules are conflict equivalent.</a:t>
            </a:r>
          </a:p>
        </p:txBody>
      </p:sp>
      <p:sp>
        <p:nvSpPr>
          <p:cNvPr id="28" name="Freeform 10">
            <a:extLst>
              <a:ext uri="{FF2B5EF4-FFF2-40B4-BE49-F238E27FC236}">
                <a16:creationId xmlns:a16="http://schemas.microsoft.com/office/drawing/2014/main" id="{2BFAF7D1-89F0-4757-808B-268A2D47B444}"/>
              </a:ext>
            </a:extLst>
          </p:cNvPr>
          <p:cNvSpPr/>
          <p:nvPr/>
        </p:nvSpPr>
        <p:spPr>
          <a:xfrm>
            <a:off x="5430802" y="2687083"/>
            <a:ext cx="1318852" cy="411743"/>
          </a:xfrm>
          <a:custGeom>
            <a:avLst/>
            <a:gdLst>
              <a:gd name="connsiteX0" fmla="*/ 0 w 1105311"/>
              <a:gd name="connsiteY0" fmla="*/ 0 h 546504"/>
              <a:gd name="connsiteX1" fmla="*/ 29028 w 1105311"/>
              <a:gd name="connsiteY1" fmla="*/ 203200 h 546504"/>
              <a:gd name="connsiteX2" fmla="*/ 43543 w 1105311"/>
              <a:gd name="connsiteY2" fmla="*/ 304800 h 546504"/>
              <a:gd name="connsiteX3" fmla="*/ 58057 w 1105311"/>
              <a:gd name="connsiteY3" fmla="*/ 362857 h 546504"/>
              <a:gd name="connsiteX4" fmla="*/ 188685 w 1105311"/>
              <a:gd name="connsiteY4" fmla="*/ 449943 h 546504"/>
              <a:gd name="connsiteX5" fmla="*/ 232228 w 1105311"/>
              <a:gd name="connsiteY5" fmla="*/ 464457 h 546504"/>
              <a:gd name="connsiteX6" fmla="*/ 508000 w 1105311"/>
              <a:gd name="connsiteY6" fmla="*/ 493485 h 546504"/>
              <a:gd name="connsiteX7" fmla="*/ 986971 w 1105311"/>
              <a:gd name="connsiteY7" fmla="*/ 435428 h 546504"/>
              <a:gd name="connsiteX8" fmla="*/ 1030514 w 1105311"/>
              <a:gd name="connsiteY8" fmla="*/ 377371 h 546504"/>
              <a:gd name="connsiteX9" fmla="*/ 1074057 w 1105311"/>
              <a:gd name="connsiteY9" fmla="*/ 333828 h 546504"/>
              <a:gd name="connsiteX10" fmla="*/ 1088571 w 1105311"/>
              <a:gd name="connsiteY10" fmla="*/ 290285 h 546504"/>
              <a:gd name="connsiteX11" fmla="*/ 1103085 w 1105311"/>
              <a:gd name="connsiteY11" fmla="*/ 14514 h 546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5311" h="546504">
                <a:moveTo>
                  <a:pt x="0" y="0"/>
                </a:moveTo>
                <a:cubicBezTo>
                  <a:pt x="27404" y="219236"/>
                  <a:pt x="1130" y="21868"/>
                  <a:pt x="29028" y="203200"/>
                </a:cubicBezTo>
                <a:cubicBezTo>
                  <a:pt x="34230" y="237013"/>
                  <a:pt x="37423" y="271141"/>
                  <a:pt x="43543" y="304800"/>
                </a:cubicBezTo>
                <a:cubicBezTo>
                  <a:pt x="47111" y="324426"/>
                  <a:pt x="47485" y="345941"/>
                  <a:pt x="58057" y="362857"/>
                </a:cubicBezTo>
                <a:cubicBezTo>
                  <a:pt x="94976" y="421928"/>
                  <a:pt x="128364" y="427322"/>
                  <a:pt x="188685" y="449943"/>
                </a:cubicBezTo>
                <a:cubicBezTo>
                  <a:pt x="203010" y="455315"/>
                  <a:pt x="217385" y="460746"/>
                  <a:pt x="232228" y="464457"/>
                </a:cubicBezTo>
                <a:cubicBezTo>
                  <a:pt x="332422" y="489505"/>
                  <a:pt x="387448" y="484874"/>
                  <a:pt x="508000" y="493485"/>
                </a:cubicBezTo>
                <a:cubicBezTo>
                  <a:pt x="645337" y="488580"/>
                  <a:pt x="860028" y="546504"/>
                  <a:pt x="986971" y="435428"/>
                </a:cubicBezTo>
                <a:cubicBezTo>
                  <a:pt x="1005176" y="419498"/>
                  <a:pt x="1014771" y="395738"/>
                  <a:pt x="1030514" y="377371"/>
                </a:cubicBezTo>
                <a:cubicBezTo>
                  <a:pt x="1043872" y="361786"/>
                  <a:pt x="1059543" y="348342"/>
                  <a:pt x="1074057" y="333828"/>
                </a:cubicBezTo>
                <a:cubicBezTo>
                  <a:pt x="1078895" y="319314"/>
                  <a:pt x="1086673" y="305466"/>
                  <a:pt x="1088571" y="290285"/>
                </a:cubicBezTo>
                <a:cubicBezTo>
                  <a:pt x="1105311" y="156360"/>
                  <a:pt x="1103085" y="126162"/>
                  <a:pt x="1103085" y="14514"/>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50"/>
          </a:p>
        </p:txBody>
      </p:sp>
      <p:sp>
        <p:nvSpPr>
          <p:cNvPr id="30" name="TextBox 29">
            <a:extLst>
              <a:ext uri="{FF2B5EF4-FFF2-40B4-BE49-F238E27FC236}">
                <a16:creationId xmlns:a16="http://schemas.microsoft.com/office/drawing/2014/main" id="{D37C8BDF-0AC6-4F50-B632-DFAD333E28CE}"/>
              </a:ext>
            </a:extLst>
          </p:cNvPr>
          <p:cNvSpPr txBox="1">
            <a:spLocks noChangeArrowheads="1"/>
          </p:cNvSpPr>
          <p:nvPr/>
        </p:nvSpPr>
        <p:spPr bwMode="auto">
          <a:xfrm>
            <a:off x="5941814" y="2877057"/>
            <a:ext cx="46791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50" dirty="0"/>
              <a:t>5</a:t>
            </a:r>
          </a:p>
        </p:txBody>
      </p:sp>
      <p:sp>
        <p:nvSpPr>
          <p:cNvPr id="31" name="Freeform 9">
            <a:extLst>
              <a:ext uri="{FF2B5EF4-FFF2-40B4-BE49-F238E27FC236}">
                <a16:creationId xmlns:a16="http://schemas.microsoft.com/office/drawing/2014/main" id="{D8F27BAE-6E62-4205-9F08-8F43AF353177}"/>
              </a:ext>
            </a:extLst>
          </p:cNvPr>
          <p:cNvSpPr/>
          <p:nvPr/>
        </p:nvSpPr>
        <p:spPr>
          <a:xfrm>
            <a:off x="4572000" y="3190876"/>
            <a:ext cx="2667001" cy="253916"/>
          </a:xfrm>
          <a:custGeom>
            <a:avLst/>
            <a:gdLst>
              <a:gd name="connsiteX0" fmla="*/ 0 w 2803941"/>
              <a:gd name="connsiteY0" fmla="*/ 466350 h 500745"/>
              <a:gd name="connsiteX1" fmla="*/ 14514 w 2803941"/>
              <a:gd name="connsiteY1" fmla="*/ 422807 h 500745"/>
              <a:gd name="connsiteX2" fmla="*/ 58057 w 2803941"/>
              <a:gd name="connsiteY2" fmla="*/ 379265 h 500745"/>
              <a:gd name="connsiteX3" fmla="*/ 174171 w 2803941"/>
              <a:gd name="connsiteY3" fmla="*/ 306693 h 500745"/>
              <a:gd name="connsiteX4" fmla="*/ 188686 w 2803941"/>
              <a:gd name="connsiteY4" fmla="*/ 263150 h 500745"/>
              <a:gd name="connsiteX5" fmla="*/ 232229 w 2803941"/>
              <a:gd name="connsiteY5" fmla="*/ 248636 h 500745"/>
              <a:gd name="connsiteX6" fmla="*/ 290286 w 2803941"/>
              <a:gd name="connsiteY6" fmla="*/ 219607 h 500745"/>
              <a:gd name="connsiteX7" fmla="*/ 333829 w 2803941"/>
              <a:gd name="connsiteY7" fmla="*/ 205093 h 500745"/>
              <a:gd name="connsiteX8" fmla="*/ 493486 w 2803941"/>
              <a:gd name="connsiteY8" fmla="*/ 176065 h 500745"/>
              <a:gd name="connsiteX9" fmla="*/ 551543 w 2803941"/>
              <a:gd name="connsiteY9" fmla="*/ 147036 h 500745"/>
              <a:gd name="connsiteX10" fmla="*/ 1132114 w 2803941"/>
              <a:gd name="connsiteY10" fmla="*/ 118007 h 500745"/>
              <a:gd name="connsiteX11" fmla="*/ 1320800 w 2803941"/>
              <a:gd name="connsiteY11" fmla="*/ 147036 h 500745"/>
              <a:gd name="connsiteX12" fmla="*/ 1393371 w 2803941"/>
              <a:gd name="connsiteY12" fmla="*/ 161550 h 500745"/>
              <a:gd name="connsiteX13" fmla="*/ 1509486 w 2803941"/>
              <a:gd name="connsiteY13" fmla="*/ 176065 h 500745"/>
              <a:gd name="connsiteX14" fmla="*/ 1611086 w 2803941"/>
              <a:gd name="connsiteY14" fmla="*/ 205093 h 500745"/>
              <a:gd name="connsiteX15" fmla="*/ 1785257 w 2803941"/>
              <a:gd name="connsiteY15" fmla="*/ 234122 h 500745"/>
              <a:gd name="connsiteX16" fmla="*/ 2264229 w 2803941"/>
              <a:gd name="connsiteY16" fmla="*/ 248636 h 500745"/>
              <a:gd name="connsiteX17" fmla="*/ 2452914 w 2803941"/>
              <a:gd name="connsiteY17" fmla="*/ 277665 h 500745"/>
              <a:gd name="connsiteX18" fmla="*/ 2554514 w 2803941"/>
              <a:gd name="connsiteY18" fmla="*/ 292179 h 500745"/>
              <a:gd name="connsiteX19" fmla="*/ 2685143 w 2803941"/>
              <a:gd name="connsiteY19" fmla="*/ 321207 h 500745"/>
              <a:gd name="connsiteX20" fmla="*/ 2728686 w 2803941"/>
              <a:gd name="connsiteY20" fmla="*/ 350236 h 500745"/>
              <a:gd name="connsiteX21" fmla="*/ 2772229 w 2803941"/>
              <a:gd name="connsiteY21" fmla="*/ 437322 h 500745"/>
              <a:gd name="connsiteX22" fmla="*/ 2801257 w 2803941"/>
              <a:gd name="connsiteY22" fmla="*/ 495379 h 50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03941" h="500745">
                <a:moveTo>
                  <a:pt x="0" y="466350"/>
                </a:moveTo>
                <a:cubicBezTo>
                  <a:pt x="4838" y="451836"/>
                  <a:pt x="6027" y="435537"/>
                  <a:pt x="14514" y="422807"/>
                </a:cubicBezTo>
                <a:cubicBezTo>
                  <a:pt x="25900" y="405728"/>
                  <a:pt x="42472" y="392623"/>
                  <a:pt x="58057" y="379265"/>
                </a:cubicBezTo>
                <a:cubicBezTo>
                  <a:pt x="110815" y="334044"/>
                  <a:pt x="114699" y="336429"/>
                  <a:pt x="174171" y="306693"/>
                </a:cubicBezTo>
                <a:cubicBezTo>
                  <a:pt x="179009" y="292179"/>
                  <a:pt x="177868" y="273968"/>
                  <a:pt x="188686" y="263150"/>
                </a:cubicBezTo>
                <a:cubicBezTo>
                  <a:pt x="199504" y="252332"/>
                  <a:pt x="218167" y="254663"/>
                  <a:pt x="232229" y="248636"/>
                </a:cubicBezTo>
                <a:cubicBezTo>
                  <a:pt x="252116" y="240113"/>
                  <a:pt x="270399" y="228130"/>
                  <a:pt x="290286" y="219607"/>
                </a:cubicBezTo>
                <a:cubicBezTo>
                  <a:pt x="304348" y="213580"/>
                  <a:pt x="319118" y="209296"/>
                  <a:pt x="333829" y="205093"/>
                </a:cubicBezTo>
                <a:cubicBezTo>
                  <a:pt x="402264" y="185541"/>
                  <a:pt x="411259" y="187811"/>
                  <a:pt x="493486" y="176065"/>
                </a:cubicBezTo>
                <a:cubicBezTo>
                  <a:pt x="512838" y="166389"/>
                  <a:pt x="533195" y="158503"/>
                  <a:pt x="551543" y="147036"/>
                </a:cubicBezTo>
                <a:cubicBezTo>
                  <a:pt x="786799" y="0"/>
                  <a:pt x="313096" y="95257"/>
                  <a:pt x="1132114" y="118007"/>
                </a:cubicBezTo>
                <a:cubicBezTo>
                  <a:pt x="1208207" y="128878"/>
                  <a:pt x="1246973" y="133613"/>
                  <a:pt x="1320800" y="147036"/>
                </a:cubicBezTo>
                <a:cubicBezTo>
                  <a:pt x="1345071" y="151449"/>
                  <a:pt x="1368988" y="157799"/>
                  <a:pt x="1393371" y="161550"/>
                </a:cubicBezTo>
                <a:cubicBezTo>
                  <a:pt x="1431924" y="167481"/>
                  <a:pt x="1471010" y="169652"/>
                  <a:pt x="1509486" y="176065"/>
                </a:cubicBezTo>
                <a:cubicBezTo>
                  <a:pt x="1563936" y="185140"/>
                  <a:pt x="1562769" y="191288"/>
                  <a:pt x="1611086" y="205093"/>
                </a:cubicBezTo>
                <a:cubicBezTo>
                  <a:pt x="1670168" y="221973"/>
                  <a:pt x="1721339" y="231004"/>
                  <a:pt x="1785257" y="234122"/>
                </a:cubicBezTo>
                <a:cubicBezTo>
                  <a:pt x="1944798" y="241905"/>
                  <a:pt x="2104572" y="243798"/>
                  <a:pt x="2264229" y="248636"/>
                </a:cubicBezTo>
                <a:cubicBezTo>
                  <a:pt x="2558837" y="290722"/>
                  <a:pt x="2191115" y="237387"/>
                  <a:pt x="2452914" y="277665"/>
                </a:cubicBezTo>
                <a:cubicBezTo>
                  <a:pt x="2486727" y="282867"/>
                  <a:pt x="2520769" y="286555"/>
                  <a:pt x="2554514" y="292179"/>
                </a:cubicBezTo>
                <a:cubicBezTo>
                  <a:pt x="2609795" y="301392"/>
                  <a:pt x="2632951" y="308159"/>
                  <a:pt x="2685143" y="321207"/>
                </a:cubicBezTo>
                <a:cubicBezTo>
                  <a:pt x="2699657" y="330883"/>
                  <a:pt x="2716351" y="337901"/>
                  <a:pt x="2728686" y="350236"/>
                </a:cubicBezTo>
                <a:cubicBezTo>
                  <a:pt x="2770279" y="391829"/>
                  <a:pt x="2748621" y="390106"/>
                  <a:pt x="2772229" y="437322"/>
                </a:cubicBezTo>
                <a:cubicBezTo>
                  <a:pt x="2803941" y="500745"/>
                  <a:pt x="2801257" y="459024"/>
                  <a:pt x="2801257" y="495379"/>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50"/>
          </a:p>
        </p:txBody>
      </p:sp>
      <p:sp>
        <p:nvSpPr>
          <p:cNvPr id="32" name="TextBox 31">
            <a:extLst>
              <a:ext uri="{FF2B5EF4-FFF2-40B4-BE49-F238E27FC236}">
                <a16:creationId xmlns:a16="http://schemas.microsoft.com/office/drawing/2014/main" id="{9F395727-AF0E-4478-91A1-4A59481C70F1}"/>
              </a:ext>
            </a:extLst>
          </p:cNvPr>
          <p:cNvSpPr txBox="1">
            <a:spLocks noChangeArrowheads="1"/>
          </p:cNvSpPr>
          <p:nvPr/>
        </p:nvSpPr>
        <p:spPr bwMode="auto">
          <a:xfrm>
            <a:off x="4953000" y="3039908"/>
            <a:ext cx="46791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50" dirty="0"/>
              <a:t>5</a:t>
            </a:r>
          </a:p>
        </p:txBody>
      </p:sp>
    </p:spTree>
  </p:cSld>
  <p:clrMapOvr>
    <a:masterClrMapping/>
  </p:clrMapOvr>
  <p:transition spd="slow" advTm="15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0"/>
                                        <p:tgtEl>
                                          <p:spTgt spid="1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0"/>
                                        <p:tgtEl>
                                          <p:spTgt spid="1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0"/>
                                        <p:tgtEl>
                                          <p:spTgt spid="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linds(horizontal)">
                                      <p:cBhvr>
                                        <p:cTn id="19" dur="5000"/>
                                        <p:tgtEl>
                                          <p:spTgt spid="1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0"/>
                                        <p:tgtEl>
                                          <p:spTgt spid="1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0"/>
                                        <p:tgtEl>
                                          <p:spTgt spid="11"/>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0"/>
                                        <p:tgtEl>
                                          <p:spTgt spid="15"/>
                                        </p:tgtEl>
                                      </p:cBhvr>
                                    </p:animEffect>
                                  </p:childTnLst>
                                </p:cTn>
                              </p:par>
                              <p:par>
                                <p:cTn id="29" presetID="5" presetClass="entr" presetSubtype="10" fill="hold" grpId="1"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checkerboard(across)">
                                      <p:cBhvr>
                                        <p:cTn id="31" dur="5000"/>
                                        <p:tgtEl>
                                          <p:spTgt spid="14"/>
                                        </p:tgtEl>
                                      </p:cBhvr>
                                    </p:animEffect>
                                  </p:childTnLst>
                                </p:cTn>
                              </p:par>
                              <p:par>
                                <p:cTn id="32" presetID="5" presetClass="entr" presetSubtype="10" fill="hold" grpId="1"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checkerboard(across)">
                                      <p:cBhvr>
                                        <p:cTn id="34" dur="5000"/>
                                        <p:tgtEl>
                                          <p:spTgt spid="12"/>
                                        </p:tgtEl>
                                      </p:cBhvr>
                                    </p:animEffect>
                                  </p:childTnLst>
                                </p:cTn>
                              </p:par>
                              <p:par>
                                <p:cTn id="35" presetID="5" presetClass="entr" presetSubtype="10" fill="hold" grpId="1"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checkerboard(across)">
                                      <p:cBhvr>
                                        <p:cTn id="37" dur="5000"/>
                                        <p:tgtEl>
                                          <p:spTgt spid="8"/>
                                        </p:tgtEl>
                                      </p:cBhvr>
                                    </p:animEffect>
                                  </p:childTnLst>
                                </p:cTn>
                              </p:par>
                              <p:par>
                                <p:cTn id="38" presetID="5" presetClass="entr" presetSubtype="10" fill="hold" grpId="1"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checkerboard(across)">
                                      <p:cBhvr>
                                        <p:cTn id="40" dur="5000"/>
                                        <p:tgtEl>
                                          <p:spTgt spid="10"/>
                                        </p:tgtEl>
                                      </p:cBhvr>
                                    </p:animEffect>
                                  </p:childTnLst>
                                </p:cTn>
                              </p:par>
                              <p:par>
                                <p:cTn id="41" presetID="5" presetClass="entr" presetSubtype="10" fill="hold" grpId="1"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checkerboard(across)">
                                      <p:cBhvr>
                                        <p:cTn id="43" dur="5000"/>
                                        <p:tgtEl>
                                          <p:spTgt spid="16"/>
                                        </p:tgtEl>
                                      </p:cBhvr>
                                    </p:animEffect>
                                  </p:childTnLst>
                                </p:cTn>
                              </p:par>
                              <p:par>
                                <p:cTn id="44" presetID="5" presetClass="entr" presetSubtype="10" fill="hold" grpId="1"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checkerboard(across)">
                                      <p:cBhvr>
                                        <p:cTn id="46" dur="5000"/>
                                        <p:tgtEl>
                                          <p:spTgt spid="11"/>
                                        </p:tgtEl>
                                      </p:cBhvr>
                                    </p:animEffect>
                                  </p:childTnLst>
                                </p:cTn>
                              </p:par>
                              <p:par>
                                <p:cTn id="47" presetID="5" presetClass="entr" presetSubtype="10" fill="hold" grpId="1"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checkerboard(across)">
                                      <p:cBhvr>
                                        <p:cTn id="49" dur="5000"/>
                                        <p:tgtEl>
                                          <p:spTgt spid="15"/>
                                        </p:tgtEl>
                                      </p:cBhvr>
                                    </p:animEffect>
                                  </p:childTnLst>
                                </p:cTn>
                              </p:par>
                              <p:par>
                                <p:cTn id="50" presetID="4" presetClass="entr" presetSubtype="16" fill="hold" grpId="2" nodeType="with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box(in)">
                                      <p:cBhvr>
                                        <p:cTn id="52" dur="5000"/>
                                        <p:tgtEl>
                                          <p:spTgt spid="8"/>
                                        </p:tgtEl>
                                      </p:cBhvr>
                                    </p:animEffect>
                                  </p:childTnLst>
                                </p:cTn>
                              </p:par>
                              <p:par>
                                <p:cTn id="53" presetID="4" presetClass="entr" presetSubtype="16" fill="hold" grpId="2"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box(in)">
                                      <p:cBhvr>
                                        <p:cTn id="55" dur="5000"/>
                                        <p:tgtEl>
                                          <p:spTgt spid="14"/>
                                        </p:tgtEl>
                                      </p:cBhvr>
                                    </p:animEffect>
                                  </p:childTnLst>
                                </p:cTn>
                              </p:par>
                              <p:par>
                                <p:cTn id="56" presetID="4" presetClass="entr" presetSubtype="16" fill="hold" grpId="2"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box(in)">
                                      <p:cBhvr>
                                        <p:cTn id="58" dur="5000"/>
                                        <p:tgtEl>
                                          <p:spTgt spid="16"/>
                                        </p:tgtEl>
                                      </p:cBhvr>
                                    </p:animEffect>
                                  </p:childTnLst>
                                </p:cTn>
                              </p:par>
                              <p:par>
                                <p:cTn id="59" presetID="4" presetClass="entr" presetSubtype="16" fill="hold" grpId="2" nodeType="with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box(in)">
                                      <p:cBhvr>
                                        <p:cTn id="61" dur="5000"/>
                                        <p:tgtEl>
                                          <p:spTgt spid="10"/>
                                        </p:tgtEl>
                                      </p:cBhvr>
                                    </p:animEffect>
                                  </p:childTnLst>
                                </p:cTn>
                              </p:par>
                              <p:par>
                                <p:cTn id="62" presetID="4" presetClass="entr" presetSubtype="16" fill="hold" grpId="2" nodeType="with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box(in)">
                                      <p:cBhvr>
                                        <p:cTn id="64" dur="5000"/>
                                        <p:tgtEl>
                                          <p:spTgt spid="15"/>
                                        </p:tgtEl>
                                      </p:cBhvr>
                                    </p:animEffect>
                                  </p:childTnLst>
                                </p:cTn>
                              </p:par>
                              <p:par>
                                <p:cTn id="65" presetID="4" presetClass="entr" presetSubtype="16" fill="hold" grpId="2" nodeType="with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box(in)">
                                      <p:cBhvr>
                                        <p:cTn id="67" dur="5000"/>
                                        <p:tgtEl>
                                          <p:spTgt spid="1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5" presetClass="entr" presetSubtype="10" fill="hold" grpId="0" nodeType="click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checkerboard(across)">
                                      <p:cBhvr>
                                        <p:cTn id="72" dur="3000"/>
                                        <p:tgtEl>
                                          <p:spTgt spid="27"/>
                                        </p:tgtEl>
                                      </p:cBhvr>
                                    </p:animEffect>
                                  </p:childTnLst>
                                </p:cTn>
                              </p:par>
                              <p:par>
                                <p:cTn id="73" presetID="5" presetClass="entr" presetSubtype="1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checkerboard(across)">
                                      <p:cBhvr>
                                        <p:cTn id="75" dur="3000"/>
                                        <p:tgtEl>
                                          <p:spTgt spid="26"/>
                                        </p:tgtEl>
                                      </p:cBhvr>
                                    </p:animEffect>
                                  </p:childTnLst>
                                </p:cTn>
                              </p:par>
                              <p:par>
                                <p:cTn id="76" presetID="5" presetClass="entr" presetSubtype="10" fill="hold" grpId="0" nodeType="with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checkerboard(across)">
                                      <p:cBhvr>
                                        <p:cTn id="78" dur="3000"/>
                                        <p:tgtEl>
                                          <p:spTgt spid="23"/>
                                        </p:tgtEl>
                                      </p:cBhvr>
                                    </p:animEffect>
                                  </p:childTnLst>
                                </p:cTn>
                              </p:par>
                              <p:par>
                                <p:cTn id="79" presetID="5" presetClass="entr" presetSubtype="10" fill="hold" grpId="0" nodeType="with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checkerboard(across)">
                                      <p:cBhvr>
                                        <p:cTn id="81" dur="3000"/>
                                        <p:tgtEl>
                                          <p:spTgt spid="17"/>
                                        </p:tgtEl>
                                      </p:cBhvr>
                                    </p:animEffect>
                                  </p:childTnLst>
                                </p:cTn>
                              </p:par>
                              <p:par>
                                <p:cTn id="82" presetID="5" presetClass="entr" presetSubtype="10" fill="hold" grpId="0" nodeType="with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checkerboard(across)">
                                      <p:cBhvr>
                                        <p:cTn id="84" dur="3000"/>
                                        <p:tgtEl>
                                          <p:spTgt spid="20"/>
                                        </p:tgtEl>
                                      </p:cBhvr>
                                    </p:animEffect>
                                  </p:childTnLst>
                                </p:cTn>
                              </p:par>
                              <p:par>
                                <p:cTn id="85" presetID="5" presetClass="entr" presetSubtype="10" fill="hold" grpId="0" nodeType="with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checkerboard(across)">
                                      <p:cBhvr>
                                        <p:cTn id="87" dur="3000"/>
                                        <p:tgtEl>
                                          <p:spTgt spid="25"/>
                                        </p:tgtEl>
                                      </p:cBhvr>
                                    </p:animEffect>
                                  </p:childTnLst>
                                </p:cTn>
                              </p:par>
                              <p:par>
                                <p:cTn id="88" presetID="5" presetClass="entr" presetSubtype="10" fill="hold" grpId="0" nodeType="with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checkerboard(across)">
                                      <p:cBhvr>
                                        <p:cTn id="90" dur="3000"/>
                                        <p:tgtEl>
                                          <p:spTgt spid="18"/>
                                        </p:tgtEl>
                                      </p:cBhvr>
                                    </p:animEffect>
                                  </p:childTnLst>
                                </p:cTn>
                              </p:par>
                              <p:par>
                                <p:cTn id="91" presetID="5" presetClass="entr" presetSubtype="10" fill="hold" grpId="0" nodeType="with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checkerboard(across)">
                                      <p:cBhvr>
                                        <p:cTn id="93" dur="3000"/>
                                        <p:tgtEl>
                                          <p:spTgt spid="24"/>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 presetClass="entr" presetSubtype="4" fill="hold" grpId="0" nodeType="clickEffect">
                                  <p:stCondLst>
                                    <p:cond delay="0"/>
                                  </p:stCondLst>
                                  <p:childTnLst>
                                    <p:set>
                                      <p:cBhvr>
                                        <p:cTn id="97" dur="1" fill="hold">
                                          <p:stCondLst>
                                            <p:cond delay="0"/>
                                          </p:stCondLst>
                                        </p:cTn>
                                        <p:tgtEl>
                                          <p:spTgt spid="29"/>
                                        </p:tgtEl>
                                        <p:attrNameLst>
                                          <p:attrName>style.visibility</p:attrName>
                                        </p:attrNameLst>
                                      </p:cBhvr>
                                      <p:to>
                                        <p:strVal val="visible"/>
                                      </p:to>
                                    </p:set>
                                    <p:anim calcmode="lin" valueType="num">
                                      <p:cBhvr additive="base">
                                        <p:cTn id="98" dur="5000" fill="hold"/>
                                        <p:tgtEl>
                                          <p:spTgt spid="29"/>
                                        </p:tgtEl>
                                        <p:attrNameLst>
                                          <p:attrName>ppt_x</p:attrName>
                                        </p:attrNameLst>
                                      </p:cBhvr>
                                      <p:tavLst>
                                        <p:tav tm="0">
                                          <p:val>
                                            <p:strVal val="#ppt_x"/>
                                          </p:val>
                                        </p:tav>
                                        <p:tav tm="100000">
                                          <p:val>
                                            <p:strVal val="#ppt_x"/>
                                          </p:val>
                                        </p:tav>
                                      </p:tavLst>
                                    </p:anim>
                                    <p:anim calcmode="lin" valueType="num">
                                      <p:cBhvr additive="base">
                                        <p:cTn id="99" dur="5000" fill="hold"/>
                                        <p:tgtEl>
                                          <p:spTgt spid="29"/>
                                        </p:tgtEl>
                                        <p:attrNameLst>
                                          <p:attrName>ppt_y</p:attrName>
                                        </p:attrNameLst>
                                      </p:cBhvr>
                                      <p:tavLst>
                                        <p:tav tm="0">
                                          <p:val>
                                            <p:strVal val="1+#ppt_h/2"/>
                                          </p:val>
                                        </p:tav>
                                        <p:tav tm="100000">
                                          <p:val>
                                            <p:strVal val="#ppt_y"/>
                                          </p:val>
                                        </p:tav>
                                      </p:tavLst>
                                    </p:anim>
                                  </p:childTnLst>
                                </p:cTn>
                              </p:par>
                              <p:par>
                                <p:cTn id="100" presetID="3" presetClass="entr" presetSubtype="10" fill="hold" grpId="0" nodeType="withEffect">
                                  <p:stCondLst>
                                    <p:cond delay="0"/>
                                  </p:stCondLst>
                                  <p:childTnLst>
                                    <p:set>
                                      <p:cBhvr>
                                        <p:cTn id="101" dur="1" fill="hold">
                                          <p:stCondLst>
                                            <p:cond delay="0"/>
                                          </p:stCondLst>
                                        </p:cTn>
                                        <p:tgtEl>
                                          <p:spTgt spid="28"/>
                                        </p:tgtEl>
                                        <p:attrNameLst>
                                          <p:attrName>style.visibility</p:attrName>
                                        </p:attrNameLst>
                                      </p:cBhvr>
                                      <p:to>
                                        <p:strVal val="visible"/>
                                      </p:to>
                                    </p:set>
                                    <p:animEffect transition="in" filter="blinds(horizontal)">
                                      <p:cBhvr>
                                        <p:cTn id="102" dur="5000"/>
                                        <p:tgtEl>
                                          <p:spTgt spid="28"/>
                                        </p:tgtEl>
                                      </p:cBhvr>
                                    </p:animEffect>
                                  </p:childTnLst>
                                </p:cTn>
                              </p:par>
                              <p:par>
                                <p:cTn id="103" presetID="5" presetClass="entr" presetSubtype="10" fill="hold" grpId="1" nodeType="withEffect">
                                  <p:stCondLst>
                                    <p:cond delay="0"/>
                                  </p:stCondLst>
                                  <p:childTnLst>
                                    <p:set>
                                      <p:cBhvr>
                                        <p:cTn id="104" dur="1" fill="hold">
                                          <p:stCondLst>
                                            <p:cond delay="0"/>
                                          </p:stCondLst>
                                        </p:cTn>
                                        <p:tgtEl>
                                          <p:spTgt spid="28"/>
                                        </p:tgtEl>
                                        <p:attrNameLst>
                                          <p:attrName>style.visibility</p:attrName>
                                        </p:attrNameLst>
                                      </p:cBhvr>
                                      <p:to>
                                        <p:strVal val="visible"/>
                                      </p:to>
                                    </p:set>
                                    <p:animEffect transition="in" filter="checkerboard(across)">
                                      <p:cBhvr>
                                        <p:cTn id="105" dur="5000"/>
                                        <p:tgtEl>
                                          <p:spTgt spid="28"/>
                                        </p:tgtEl>
                                      </p:cBhvr>
                                    </p:animEffect>
                                  </p:childTnLst>
                                </p:cTn>
                              </p:par>
                              <p:par>
                                <p:cTn id="106" presetID="4" presetClass="entr" presetSubtype="16" fill="hold" grpId="2" nodeType="withEffect">
                                  <p:stCondLst>
                                    <p:cond delay="0"/>
                                  </p:stCondLst>
                                  <p:childTnLst>
                                    <p:set>
                                      <p:cBhvr>
                                        <p:cTn id="107" dur="1" fill="hold">
                                          <p:stCondLst>
                                            <p:cond delay="0"/>
                                          </p:stCondLst>
                                        </p:cTn>
                                        <p:tgtEl>
                                          <p:spTgt spid="28"/>
                                        </p:tgtEl>
                                        <p:attrNameLst>
                                          <p:attrName>style.visibility</p:attrName>
                                        </p:attrNameLst>
                                      </p:cBhvr>
                                      <p:to>
                                        <p:strVal val="visible"/>
                                      </p:to>
                                    </p:set>
                                    <p:animEffect transition="in" filter="box(in)">
                                      <p:cBhvr>
                                        <p:cTn id="108" dur="5000"/>
                                        <p:tgtEl>
                                          <p:spTgt spid="28"/>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30"/>
                                        </p:tgtEl>
                                        <p:attrNameLst>
                                          <p:attrName>style.visibility</p:attrName>
                                        </p:attrNameLst>
                                      </p:cBhvr>
                                      <p:to>
                                        <p:strVal val="visible"/>
                                      </p:to>
                                    </p:set>
                                    <p:animEffect transition="in" filter="blinds(horizontal)">
                                      <p:cBhvr>
                                        <p:cTn id="111" dur="5000"/>
                                        <p:tgtEl>
                                          <p:spTgt spid="30"/>
                                        </p:tgtEl>
                                      </p:cBhvr>
                                    </p:animEffect>
                                  </p:childTnLst>
                                </p:cTn>
                              </p:par>
                              <p:par>
                                <p:cTn id="112" presetID="5" presetClass="entr" presetSubtype="10" fill="hold" grpId="1" nodeType="withEffect">
                                  <p:stCondLst>
                                    <p:cond delay="0"/>
                                  </p:stCondLst>
                                  <p:childTnLst>
                                    <p:set>
                                      <p:cBhvr>
                                        <p:cTn id="113" dur="1" fill="hold">
                                          <p:stCondLst>
                                            <p:cond delay="0"/>
                                          </p:stCondLst>
                                        </p:cTn>
                                        <p:tgtEl>
                                          <p:spTgt spid="30"/>
                                        </p:tgtEl>
                                        <p:attrNameLst>
                                          <p:attrName>style.visibility</p:attrName>
                                        </p:attrNameLst>
                                      </p:cBhvr>
                                      <p:to>
                                        <p:strVal val="visible"/>
                                      </p:to>
                                    </p:set>
                                    <p:animEffect transition="in" filter="checkerboard(across)">
                                      <p:cBhvr>
                                        <p:cTn id="114" dur="5000"/>
                                        <p:tgtEl>
                                          <p:spTgt spid="30"/>
                                        </p:tgtEl>
                                      </p:cBhvr>
                                    </p:animEffect>
                                  </p:childTnLst>
                                </p:cTn>
                              </p:par>
                              <p:par>
                                <p:cTn id="115" presetID="4" presetClass="entr" presetSubtype="16" fill="hold" grpId="2" nodeType="withEffect">
                                  <p:stCondLst>
                                    <p:cond delay="0"/>
                                  </p:stCondLst>
                                  <p:childTnLst>
                                    <p:set>
                                      <p:cBhvr>
                                        <p:cTn id="116" dur="1" fill="hold">
                                          <p:stCondLst>
                                            <p:cond delay="0"/>
                                          </p:stCondLst>
                                        </p:cTn>
                                        <p:tgtEl>
                                          <p:spTgt spid="30"/>
                                        </p:tgtEl>
                                        <p:attrNameLst>
                                          <p:attrName>style.visibility</p:attrName>
                                        </p:attrNameLst>
                                      </p:cBhvr>
                                      <p:to>
                                        <p:strVal val="visible"/>
                                      </p:to>
                                    </p:set>
                                    <p:animEffect transition="in" filter="box(in)">
                                      <p:cBhvr>
                                        <p:cTn id="117" dur="5000"/>
                                        <p:tgtEl>
                                          <p:spTgt spid="30"/>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31"/>
                                        </p:tgtEl>
                                        <p:attrNameLst>
                                          <p:attrName>style.visibility</p:attrName>
                                        </p:attrNameLst>
                                      </p:cBhvr>
                                      <p:to>
                                        <p:strVal val="visible"/>
                                      </p:to>
                                    </p:set>
                                    <p:animEffect transition="in" filter="blinds(horizontal)">
                                      <p:cBhvr>
                                        <p:cTn id="120" dur="5000"/>
                                        <p:tgtEl>
                                          <p:spTgt spid="31"/>
                                        </p:tgtEl>
                                      </p:cBhvr>
                                    </p:animEffect>
                                  </p:childTnLst>
                                </p:cTn>
                              </p:par>
                              <p:par>
                                <p:cTn id="121" presetID="5" presetClass="entr" presetSubtype="10" fill="hold" grpId="1" nodeType="withEffect">
                                  <p:stCondLst>
                                    <p:cond delay="0"/>
                                  </p:stCondLst>
                                  <p:childTnLst>
                                    <p:set>
                                      <p:cBhvr>
                                        <p:cTn id="122" dur="1" fill="hold">
                                          <p:stCondLst>
                                            <p:cond delay="0"/>
                                          </p:stCondLst>
                                        </p:cTn>
                                        <p:tgtEl>
                                          <p:spTgt spid="31"/>
                                        </p:tgtEl>
                                        <p:attrNameLst>
                                          <p:attrName>style.visibility</p:attrName>
                                        </p:attrNameLst>
                                      </p:cBhvr>
                                      <p:to>
                                        <p:strVal val="visible"/>
                                      </p:to>
                                    </p:set>
                                    <p:animEffect transition="in" filter="checkerboard(across)">
                                      <p:cBhvr>
                                        <p:cTn id="123" dur="5000"/>
                                        <p:tgtEl>
                                          <p:spTgt spid="31"/>
                                        </p:tgtEl>
                                      </p:cBhvr>
                                    </p:animEffect>
                                  </p:childTnLst>
                                </p:cTn>
                              </p:par>
                              <p:par>
                                <p:cTn id="124" presetID="4" presetClass="entr" presetSubtype="16" fill="hold" grpId="2" nodeType="withEffect">
                                  <p:stCondLst>
                                    <p:cond delay="0"/>
                                  </p:stCondLst>
                                  <p:childTnLst>
                                    <p:set>
                                      <p:cBhvr>
                                        <p:cTn id="125" dur="1" fill="hold">
                                          <p:stCondLst>
                                            <p:cond delay="0"/>
                                          </p:stCondLst>
                                        </p:cTn>
                                        <p:tgtEl>
                                          <p:spTgt spid="31"/>
                                        </p:tgtEl>
                                        <p:attrNameLst>
                                          <p:attrName>style.visibility</p:attrName>
                                        </p:attrNameLst>
                                      </p:cBhvr>
                                      <p:to>
                                        <p:strVal val="visible"/>
                                      </p:to>
                                    </p:set>
                                    <p:animEffect transition="in" filter="box(in)">
                                      <p:cBhvr>
                                        <p:cTn id="126" dur="5000"/>
                                        <p:tgtEl>
                                          <p:spTgt spid="31"/>
                                        </p:tgtEl>
                                      </p:cBhvr>
                                    </p:animEffect>
                                  </p:childTnLst>
                                </p:cTn>
                              </p:par>
                              <p:par>
                                <p:cTn id="127" presetID="3" presetClass="entr" presetSubtype="10" fill="hold" grpId="0" nodeType="withEffect">
                                  <p:stCondLst>
                                    <p:cond delay="0"/>
                                  </p:stCondLst>
                                  <p:childTnLst>
                                    <p:set>
                                      <p:cBhvr>
                                        <p:cTn id="128" dur="1" fill="hold">
                                          <p:stCondLst>
                                            <p:cond delay="0"/>
                                          </p:stCondLst>
                                        </p:cTn>
                                        <p:tgtEl>
                                          <p:spTgt spid="32"/>
                                        </p:tgtEl>
                                        <p:attrNameLst>
                                          <p:attrName>style.visibility</p:attrName>
                                        </p:attrNameLst>
                                      </p:cBhvr>
                                      <p:to>
                                        <p:strVal val="visible"/>
                                      </p:to>
                                    </p:set>
                                    <p:animEffect transition="in" filter="blinds(horizontal)">
                                      <p:cBhvr>
                                        <p:cTn id="129" dur="5000"/>
                                        <p:tgtEl>
                                          <p:spTgt spid="32"/>
                                        </p:tgtEl>
                                      </p:cBhvr>
                                    </p:animEffect>
                                  </p:childTnLst>
                                </p:cTn>
                              </p:par>
                              <p:par>
                                <p:cTn id="130" presetID="5" presetClass="entr" presetSubtype="10" fill="hold" grpId="1" nodeType="withEffect">
                                  <p:stCondLst>
                                    <p:cond delay="0"/>
                                  </p:stCondLst>
                                  <p:childTnLst>
                                    <p:set>
                                      <p:cBhvr>
                                        <p:cTn id="131" dur="1" fill="hold">
                                          <p:stCondLst>
                                            <p:cond delay="0"/>
                                          </p:stCondLst>
                                        </p:cTn>
                                        <p:tgtEl>
                                          <p:spTgt spid="32"/>
                                        </p:tgtEl>
                                        <p:attrNameLst>
                                          <p:attrName>style.visibility</p:attrName>
                                        </p:attrNameLst>
                                      </p:cBhvr>
                                      <p:to>
                                        <p:strVal val="visible"/>
                                      </p:to>
                                    </p:set>
                                    <p:animEffect transition="in" filter="checkerboard(across)">
                                      <p:cBhvr>
                                        <p:cTn id="132" dur="5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9" grpId="0" animBg="1"/>
      <p:bldP spid="10" grpId="0" animBg="1"/>
      <p:bldP spid="10" grpId="1" animBg="1"/>
      <p:bldP spid="10" grpId="2" animBg="1"/>
      <p:bldP spid="11" grpId="0" animBg="1"/>
      <p:bldP spid="11" grpId="1" animBg="1"/>
      <p:bldP spid="11" grpId="2" animBg="1"/>
      <p:bldP spid="12" grpId="0"/>
      <p:bldP spid="12" grpId="1"/>
      <p:bldP spid="14" grpId="0"/>
      <p:bldP spid="14" grpId="1"/>
      <p:bldP spid="14" grpId="2"/>
      <p:bldP spid="15" grpId="0"/>
      <p:bldP spid="15" grpId="1"/>
      <p:bldP spid="15" grpId="2"/>
      <p:bldP spid="16" grpId="0"/>
      <p:bldP spid="16" grpId="1"/>
      <p:bldP spid="16" grpId="2"/>
      <p:bldP spid="17" grpId="0" animBg="1"/>
      <p:bldP spid="18" grpId="0" animBg="1"/>
      <p:bldP spid="20" grpId="0" animBg="1"/>
      <p:bldP spid="23" grpId="0" animBg="1"/>
      <p:bldP spid="24" grpId="0"/>
      <p:bldP spid="25" grpId="0"/>
      <p:bldP spid="26" grpId="0"/>
      <p:bldP spid="27" grpId="0"/>
      <p:bldP spid="29" grpId="0"/>
      <p:bldP spid="28" grpId="0" animBg="1"/>
      <p:bldP spid="28" grpId="1" animBg="1"/>
      <p:bldP spid="28" grpId="2" animBg="1"/>
      <p:bldP spid="30" grpId="0"/>
      <p:bldP spid="30" grpId="1"/>
      <p:bldP spid="30" grpId="2"/>
      <p:bldP spid="31" grpId="0" animBg="1"/>
      <p:bldP spid="31" grpId="1" animBg="1"/>
      <p:bldP spid="31" grpId="2" animBg="1"/>
      <p:bldP spid="32" grpId="0"/>
      <p:bldP spid="32" grpId="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713</TotalTime>
  <Words>2113</Words>
  <Application>Microsoft Office PowerPoint</Application>
  <PresentationFormat>On-screen Show (16:9)</PresentationFormat>
  <Paragraphs>493</Paragraphs>
  <Slides>22</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Calibri</vt:lpstr>
      <vt:lpstr>Century Schoolbook</vt:lpstr>
      <vt:lpstr>Comic Sans MS</vt:lpstr>
      <vt:lpstr>DejaVu Sans</vt:lpstr>
      <vt:lpstr>Times New Roman</vt:lpstr>
      <vt:lpstr>Wingdings</vt:lpstr>
      <vt:lpstr>Wingdings 2</vt:lpstr>
      <vt:lpstr>Wingdings 3</vt:lpstr>
      <vt:lpstr>Oriel</vt:lpstr>
      <vt:lpstr>Database Management                         System</vt:lpstr>
      <vt:lpstr>Contents</vt:lpstr>
      <vt:lpstr> Serializable Schedule</vt:lpstr>
      <vt:lpstr>Difference between serial Schedule and serializable schedule</vt:lpstr>
      <vt:lpstr>When two schedules are equivalent?</vt:lpstr>
      <vt:lpstr>Result equivalence</vt:lpstr>
      <vt:lpstr>Continue…</vt:lpstr>
      <vt:lpstr>Conflict equivalence</vt:lpstr>
      <vt:lpstr>Continue…</vt:lpstr>
      <vt:lpstr>View equivalence</vt:lpstr>
      <vt:lpstr>Continue…</vt:lpstr>
      <vt:lpstr>Serializability</vt:lpstr>
      <vt:lpstr>Example</vt:lpstr>
      <vt:lpstr>How to test conflict serializability</vt:lpstr>
      <vt:lpstr>Example</vt:lpstr>
      <vt:lpstr>Practice Problems</vt:lpstr>
      <vt:lpstr>How to test view serializability</vt:lpstr>
      <vt:lpstr>Example</vt:lpstr>
      <vt:lpstr>Continue…</vt:lpstr>
      <vt:lpstr>Continue…</vt:lpstr>
      <vt:lpstr>Continue…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and networking for bank exam</dc:title>
  <dc:creator>Ashu</dc:creator>
  <cp:lastModifiedBy>jyoti Haweliya</cp:lastModifiedBy>
  <cp:revision>108</cp:revision>
  <dcterms:modified xsi:type="dcterms:W3CDTF">2022-04-20T04:58:15Z</dcterms:modified>
</cp:coreProperties>
</file>