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63" r:id="rId6"/>
    <p:sldId id="259" r:id="rId7"/>
    <p:sldId id="260" r:id="rId8"/>
    <p:sldId id="261" r:id="rId9"/>
    <p:sldId id="262" r:id="rId10"/>
    <p:sldId id="268" r:id="rId11"/>
    <p:sldId id="264" r:id="rId12"/>
    <p:sldId id="265" r:id="rId13"/>
    <p:sldId id="269" r:id="rId14"/>
    <p:sldId id="270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49260E-4DFA-4BB7-96B8-2F5B4363801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749DAFD-0D37-4EB2-8215-E2F4918E57EE}" type="asst">
      <dgm:prSet phldrT="[Texto]" custT="1"/>
      <dgm:spPr/>
      <dgm:t>
        <a:bodyPr/>
        <a:lstStyle/>
        <a:p>
          <a:r>
            <a:rPr lang="es-419" sz="1600"/>
            <a:t>SCRUM MASTER (Carlos Gómez)</a:t>
          </a:r>
          <a:endParaRPr lang="es-ES" sz="3200"/>
        </a:p>
      </dgm:t>
    </dgm:pt>
    <dgm:pt modelId="{86A51BA4-9E60-479E-8EB3-F361A2739AA6}" type="parTrans" cxnId="{B188111A-1C98-4C11-A1B3-2C97098ADB99}">
      <dgm:prSet/>
      <dgm:spPr/>
      <dgm:t>
        <a:bodyPr/>
        <a:lstStyle/>
        <a:p>
          <a:endParaRPr lang="es-ES" sz="1100"/>
        </a:p>
      </dgm:t>
    </dgm:pt>
    <dgm:pt modelId="{DB4226C3-A81D-4E6D-974C-E2FAA4A59250}" type="sibTrans" cxnId="{B188111A-1C98-4C11-A1B3-2C97098ADB99}">
      <dgm:prSet/>
      <dgm:spPr/>
      <dgm:t>
        <a:bodyPr/>
        <a:lstStyle/>
        <a:p>
          <a:endParaRPr lang="es-ES" sz="1100"/>
        </a:p>
      </dgm:t>
    </dgm:pt>
    <dgm:pt modelId="{FF8D7999-E91C-4708-BB3C-F7FFC3A7FEBF}">
      <dgm:prSet phldrT="[Texto]" custT="1"/>
      <dgm:spPr/>
      <dgm:t>
        <a:bodyPr/>
        <a:lstStyle/>
        <a:p>
          <a:r>
            <a:rPr lang="es-419" sz="1600" dirty="0"/>
            <a:t>SCRUM TEAM </a:t>
          </a:r>
          <a:endParaRPr lang="es-419" sz="1600" dirty="0" smtClean="0"/>
        </a:p>
        <a:p>
          <a:r>
            <a:rPr lang="es-419" sz="1600" dirty="0" smtClean="0"/>
            <a:t>(</a:t>
          </a:r>
          <a:r>
            <a:rPr lang="es-419" sz="1600" dirty="0"/>
            <a:t>Kevin Hernández)</a:t>
          </a:r>
          <a:endParaRPr lang="es-ES" sz="3200" dirty="0"/>
        </a:p>
      </dgm:t>
    </dgm:pt>
    <dgm:pt modelId="{3A5B432F-BEC1-4AEF-8B6F-A90A35296B44}" type="parTrans" cxnId="{0C421B8A-003B-4098-B582-73FAE0E05440}">
      <dgm:prSet/>
      <dgm:spPr/>
      <dgm:t>
        <a:bodyPr/>
        <a:lstStyle/>
        <a:p>
          <a:endParaRPr lang="es-ES" sz="1100"/>
        </a:p>
      </dgm:t>
    </dgm:pt>
    <dgm:pt modelId="{2B82D180-DCF2-42C9-A54A-9D627A768A4A}" type="sibTrans" cxnId="{0C421B8A-003B-4098-B582-73FAE0E05440}">
      <dgm:prSet/>
      <dgm:spPr/>
      <dgm:t>
        <a:bodyPr/>
        <a:lstStyle/>
        <a:p>
          <a:endParaRPr lang="es-ES" sz="1100"/>
        </a:p>
      </dgm:t>
    </dgm:pt>
    <dgm:pt modelId="{70B92230-136F-45D7-981E-A2534123A99B}">
      <dgm:prSet phldrT="[Texto]" custT="1"/>
      <dgm:spPr/>
      <dgm:t>
        <a:bodyPr/>
        <a:lstStyle/>
        <a:p>
          <a:r>
            <a:rPr lang="es-419" sz="1600" dirty="0"/>
            <a:t>SCRUM TEAM </a:t>
          </a:r>
          <a:endParaRPr lang="es-419" sz="1600" dirty="0" smtClean="0"/>
        </a:p>
        <a:p>
          <a:r>
            <a:rPr lang="es-419" sz="1600" dirty="0" smtClean="0"/>
            <a:t>(</a:t>
          </a:r>
          <a:r>
            <a:rPr lang="es-419" sz="1600" dirty="0"/>
            <a:t>Erick Luna)</a:t>
          </a:r>
          <a:endParaRPr lang="es-ES" sz="3200" dirty="0"/>
        </a:p>
      </dgm:t>
    </dgm:pt>
    <dgm:pt modelId="{FB0F510C-0ACA-4E11-9171-41A8DFA398B6}" type="parTrans" cxnId="{7CF48B04-1EE6-47C8-BF31-420A07EDE3C1}">
      <dgm:prSet/>
      <dgm:spPr/>
      <dgm:t>
        <a:bodyPr/>
        <a:lstStyle/>
        <a:p>
          <a:endParaRPr lang="es-ES" sz="1100"/>
        </a:p>
      </dgm:t>
    </dgm:pt>
    <dgm:pt modelId="{E1D02ED6-36B8-43F0-817D-445E70DF441F}" type="sibTrans" cxnId="{7CF48B04-1EE6-47C8-BF31-420A07EDE3C1}">
      <dgm:prSet/>
      <dgm:spPr/>
      <dgm:t>
        <a:bodyPr/>
        <a:lstStyle/>
        <a:p>
          <a:endParaRPr lang="es-ES" sz="1100"/>
        </a:p>
      </dgm:t>
    </dgm:pt>
    <dgm:pt modelId="{E1CE56BF-97ED-4235-B429-8442717A9F77}">
      <dgm:prSet phldrT="[Texto]" custT="1"/>
      <dgm:spPr/>
      <dgm:t>
        <a:bodyPr/>
        <a:lstStyle/>
        <a:p>
          <a:r>
            <a:rPr lang="es-419" sz="1600" dirty="0"/>
            <a:t>SCRUM TEAM </a:t>
          </a:r>
          <a:endParaRPr lang="es-419" sz="1600" dirty="0" smtClean="0"/>
        </a:p>
        <a:p>
          <a:r>
            <a:rPr lang="es-419" sz="1600" dirty="0" smtClean="0"/>
            <a:t>(</a:t>
          </a:r>
          <a:r>
            <a:rPr lang="es-419" sz="1600" dirty="0"/>
            <a:t>Luis Rodríguez)</a:t>
          </a:r>
          <a:endParaRPr lang="es-ES" sz="1600" dirty="0"/>
        </a:p>
      </dgm:t>
    </dgm:pt>
    <dgm:pt modelId="{0963EF62-A646-4919-86D3-F73A2BA3ADFF}" type="parTrans" cxnId="{48602A17-DE1F-4D8D-9237-015FAB14D3A7}">
      <dgm:prSet/>
      <dgm:spPr/>
      <dgm:t>
        <a:bodyPr/>
        <a:lstStyle/>
        <a:p>
          <a:endParaRPr lang="es-ES" sz="1100"/>
        </a:p>
      </dgm:t>
    </dgm:pt>
    <dgm:pt modelId="{F9E8E6FC-5756-4B41-B9D8-B16E89B4783B}" type="sibTrans" cxnId="{48602A17-DE1F-4D8D-9237-015FAB14D3A7}">
      <dgm:prSet/>
      <dgm:spPr/>
      <dgm:t>
        <a:bodyPr/>
        <a:lstStyle/>
        <a:p>
          <a:endParaRPr lang="es-ES" sz="1100"/>
        </a:p>
      </dgm:t>
    </dgm:pt>
    <dgm:pt modelId="{3A1D3B19-4413-4B24-8B3E-57D0AC1927B3}">
      <dgm:prSet phldrT="[Texto]" custT="1"/>
      <dgm:spPr/>
      <dgm:t>
        <a:bodyPr/>
        <a:lstStyle/>
        <a:p>
          <a:r>
            <a:rPr lang="es-419" sz="1600" dirty="0"/>
            <a:t>PRODUCT OWNER (Henry Magari)</a:t>
          </a:r>
          <a:endParaRPr lang="es-ES" sz="3200" dirty="0"/>
        </a:p>
      </dgm:t>
    </dgm:pt>
    <dgm:pt modelId="{DD5DFCE1-4315-4BB7-B575-FA063B58E4B7}" type="sibTrans" cxnId="{1EF87805-B545-4194-AB86-A3C168FA3AF7}">
      <dgm:prSet/>
      <dgm:spPr/>
      <dgm:t>
        <a:bodyPr/>
        <a:lstStyle/>
        <a:p>
          <a:endParaRPr lang="es-ES" sz="1100"/>
        </a:p>
      </dgm:t>
    </dgm:pt>
    <dgm:pt modelId="{7287A6E9-4257-45EA-92E6-0932EF909E32}" type="parTrans" cxnId="{1EF87805-B545-4194-AB86-A3C168FA3AF7}">
      <dgm:prSet/>
      <dgm:spPr/>
      <dgm:t>
        <a:bodyPr/>
        <a:lstStyle/>
        <a:p>
          <a:endParaRPr lang="es-ES" sz="1100"/>
        </a:p>
      </dgm:t>
    </dgm:pt>
    <dgm:pt modelId="{A8A14651-2DDB-4F4E-80B9-D334B40941BB}">
      <dgm:prSet phldrT="[Texto]" custT="1"/>
      <dgm:spPr/>
      <dgm:t>
        <a:bodyPr/>
        <a:lstStyle/>
        <a:p>
          <a:r>
            <a:rPr lang="es-419" sz="1600"/>
            <a:t>SCRUM TEAM (Andrea Murga)</a:t>
          </a:r>
          <a:endParaRPr lang="es-ES" sz="1600"/>
        </a:p>
      </dgm:t>
    </dgm:pt>
    <dgm:pt modelId="{07B17AD6-3B70-494C-ACA9-2B439EC94B4A}" type="parTrans" cxnId="{D9BB98FF-384E-413E-9F59-0187959A9F4C}">
      <dgm:prSet/>
      <dgm:spPr/>
      <dgm:t>
        <a:bodyPr/>
        <a:lstStyle/>
        <a:p>
          <a:endParaRPr lang="es-ES"/>
        </a:p>
      </dgm:t>
    </dgm:pt>
    <dgm:pt modelId="{FEFF9DA9-C35C-4B7E-BA1D-2EA2E3DC8146}" type="sibTrans" cxnId="{D9BB98FF-384E-413E-9F59-0187959A9F4C}">
      <dgm:prSet/>
      <dgm:spPr/>
      <dgm:t>
        <a:bodyPr/>
        <a:lstStyle/>
        <a:p>
          <a:endParaRPr lang="es-ES"/>
        </a:p>
      </dgm:t>
    </dgm:pt>
    <dgm:pt modelId="{A94E6B79-17A0-4635-8505-2C8D4B065B37}" type="pres">
      <dgm:prSet presAssocID="{9049260E-4DFA-4BB7-96B8-2F5B4363801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8CA96C82-DD46-4D1C-A213-4749CCE7C8A7}" type="pres">
      <dgm:prSet presAssocID="{3A1D3B19-4413-4B24-8B3E-57D0AC1927B3}" presName="hierRoot1" presStyleCnt="0">
        <dgm:presLayoutVars>
          <dgm:hierBranch val="init"/>
        </dgm:presLayoutVars>
      </dgm:prSet>
      <dgm:spPr/>
    </dgm:pt>
    <dgm:pt modelId="{AE2B6EBD-E6F3-427C-8D13-FA8AFC3819A6}" type="pres">
      <dgm:prSet presAssocID="{3A1D3B19-4413-4B24-8B3E-57D0AC1927B3}" presName="rootComposite1" presStyleCnt="0"/>
      <dgm:spPr/>
    </dgm:pt>
    <dgm:pt modelId="{FBFF1C50-7A6A-4DB6-A7F4-DE49F6835565}" type="pres">
      <dgm:prSet presAssocID="{3A1D3B19-4413-4B24-8B3E-57D0AC1927B3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2B3D735-BEC2-4E94-8FAA-553D0A65427E}" type="pres">
      <dgm:prSet presAssocID="{3A1D3B19-4413-4B24-8B3E-57D0AC1927B3}" presName="rootConnector1" presStyleLbl="node1" presStyleIdx="0" presStyleCnt="0"/>
      <dgm:spPr/>
      <dgm:t>
        <a:bodyPr/>
        <a:lstStyle/>
        <a:p>
          <a:endParaRPr lang="es-ES"/>
        </a:p>
      </dgm:t>
    </dgm:pt>
    <dgm:pt modelId="{39BC6D04-F661-4412-B0ED-A2B615B43ACE}" type="pres">
      <dgm:prSet presAssocID="{3A1D3B19-4413-4B24-8B3E-57D0AC1927B3}" presName="hierChild2" presStyleCnt="0"/>
      <dgm:spPr/>
    </dgm:pt>
    <dgm:pt modelId="{982CAEAE-9EC4-4A55-B20B-3B9A6668CCAD}" type="pres">
      <dgm:prSet presAssocID="{3A5B432F-BEC1-4AEF-8B6F-A90A35296B44}" presName="Name37" presStyleLbl="parChTrans1D2" presStyleIdx="0" presStyleCnt="4"/>
      <dgm:spPr/>
      <dgm:t>
        <a:bodyPr/>
        <a:lstStyle/>
        <a:p>
          <a:endParaRPr lang="es-ES"/>
        </a:p>
      </dgm:t>
    </dgm:pt>
    <dgm:pt modelId="{22B25D72-BFD2-4F27-ACF6-F86D5A055F22}" type="pres">
      <dgm:prSet presAssocID="{FF8D7999-E91C-4708-BB3C-F7FFC3A7FEBF}" presName="hierRoot2" presStyleCnt="0">
        <dgm:presLayoutVars>
          <dgm:hierBranch val="init"/>
        </dgm:presLayoutVars>
      </dgm:prSet>
      <dgm:spPr/>
    </dgm:pt>
    <dgm:pt modelId="{B2276646-36E4-4C37-A3F7-E11ADD5763A5}" type="pres">
      <dgm:prSet presAssocID="{FF8D7999-E91C-4708-BB3C-F7FFC3A7FEBF}" presName="rootComposite" presStyleCnt="0"/>
      <dgm:spPr/>
    </dgm:pt>
    <dgm:pt modelId="{29B6A0E8-4B7D-46D1-9CCF-73BFE0C7132C}" type="pres">
      <dgm:prSet presAssocID="{FF8D7999-E91C-4708-BB3C-F7FFC3A7FEBF}" presName="rootText" presStyleLbl="node2" presStyleIdx="0" presStyleCnt="3" custScaleX="91995" custLinFactNeighborX="-47497" custLinFactNeighborY="18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4AC6165-DAD2-416E-9730-EC213F9324B2}" type="pres">
      <dgm:prSet presAssocID="{FF8D7999-E91C-4708-BB3C-F7FFC3A7FEBF}" presName="rootConnector" presStyleLbl="node2" presStyleIdx="0" presStyleCnt="3"/>
      <dgm:spPr/>
      <dgm:t>
        <a:bodyPr/>
        <a:lstStyle/>
        <a:p>
          <a:endParaRPr lang="es-ES"/>
        </a:p>
      </dgm:t>
    </dgm:pt>
    <dgm:pt modelId="{EDBDFAC0-B035-434E-B815-C0C842F1981A}" type="pres">
      <dgm:prSet presAssocID="{FF8D7999-E91C-4708-BB3C-F7FFC3A7FEBF}" presName="hierChild4" presStyleCnt="0"/>
      <dgm:spPr/>
    </dgm:pt>
    <dgm:pt modelId="{C1FBB748-CC30-4328-B823-5D505E7EF2A7}" type="pres">
      <dgm:prSet presAssocID="{FF8D7999-E91C-4708-BB3C-F7FFC3A7FEBF}" presName="hierChild5" presStyleCnt="0"/>
      <dgm:spPr/>
    </dgm:pt>
    <dgm:pt modelId="{A8038E7D-3BE8-4B7D-8502-DBF180EA09C1}" type="pres">
      <dgm:prSet presAssocID="{FB0F510C-0ACA-4E11-9171-41A8DFA398B6}" presName="Name37" presStyleLbl="parChTrans1D2" presStyleIdx="1" presStyleCnt="4"/>
      <dgm:spPr/>
      <dgm:t>
        <a:bodyPr/>
        <a:lstStyle/>
        <a:p>
          <a:endParaRPr lang="es-ES"/>
        </a:p>
      </dgm:t>
    </dgm:pt>
    <dgm:pt modelId="{E5210CF9-C752-4F9D-B0B6-980C8945A3E0}" type="pres">
      <dgm:prSet presAssocID="{70B92230-136F-45D7-981E-A2534123A99B}" presName="hierRoot2" presStyleCnt="0">
        <dgm:presLayoutVars>
          <dgm:hierBranch val="init"/>
        </dgm:presLayoutVars>
      </dgm:prSet>
      <dgm:spPr/>
    </dgm:pt>
    <dgm:pt modelId="{B24C54FA-DEF8-4E4B-8944-15CA7B7CA1CA}" type="pres">
      <dgm:prSet presAssocID="{70B92230-136F-45D7-981E-A2534123A99B}" presName="rootComposite" presStyleCnt="0"/>
      <dgm:spPr/>
    </dgm:pt>
    <dgm:pt modelId="{87E0D92A-7A28-4A44-A0E6-3E4715ABFDC5}" type="pres">
      <dgm:prSet presAssocID="{70B92230-136F-45D7-981E-A2534123A99B}" presName="rootText" presStyleLbl="node2" presStyleIdx="1" presStyleCnt="3" custScaleX="77032" custLinFactNeighborX="-39467" custLinFactNeighborY="18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074EFD0-0E47-4865-88F5-EF8331D3BDBD}" type="pres">
      <dgm:prSet presAssocID="{70B92230-136F-45D7-981E-A2534123A99B}" presName="rootConnector" presStyleLbl="node2" presStyleIdx="1" presStyleCnt="3"/>
      <dgm:spPr/>
      <dgm:t>
        <a:bodyPr/>
        <a:lstStyle/>
        <a:p>
          <a:endParaRPr lang="es-ES"/>
        </a:p>
      </dgm:t>
    </dgm:pt>
    <dgm:pt modelId="{8E169AD9-9B55-4BB9-BF38-542B703CC246}" type="pres">
      <dgm:prSet presAssocID="{70B92230-136F-45D7-981E-A2534123A99B}" presName="hierChild4" presStyleCnt="0"/>
      <dgm:spPr/>
    </dgm:pt>
    <dgm:pt modelId="{3E132BA5-2880-4A42-B56E-8F410F02A009}" type="pres">
      <dgm:prSet presAssocID="{70B92230-136F-45D7-981E-A2534123A99B}" presName="hierChild5" presStyleCnt="0"/>
      <dgm:spPr/>
    </dgm:pt>
    <dgm:pt modelId="{A2D5D4E8-01FD-4E27-9AC4-3D355A12D50E}" type="pres">
      <dgm:prSet presAssocID="{0963EF62-A646-4919-86D3-F73A2BA3ADFF}" presName="Name37" presStyleLbl="parChTrans1D2" presStyleIdx="2" presStyleCnt="4"/>
      <dgm:spPr/>
      <dgm:t>
        <a:bodyPr/>
        <a:lstStyle/>
        <a:p>
          <a:endParaRPr lang="es-ES"/>
        </a:p>
      </dgm:t>
    </dgm:pt>
    <dgm:pt modelId="{0028E233-38CE-4BA7-959A-5F97D1165010}" type="pres">
      <dgm:prSet presAssocID="{E1CE56BF-97ED-4235-B429-8442717A9F77}" presName="hierRoot2" presStyleCnt="0">
        <dgm:presLayoutVars>
          <dgm:hierBranch val="init"/>
        </dgm:presLayoutVars>
      </dgm:prSet>
      <dgm:spPr/>
    </dgm:pt>
    <dgm:pt modelId="{EFE29736-DE43-4808-B3EA-3B6798C8D814}" type="pres">
      <dgm:prSet presAssocID="{E1CE56BF-97ED-4235-B429-8442717A9F77}" presName="rootComposite" presStyleCnt="0"/>
      <dgm:spPr/>
    </dgm:pt>
    <dgm:pt modelId="{F7A9D09A-B2E7-45D8-AA10-5E0490BD36E8}" type="pres">
      <dgm:prSet presAssocID="{E1CE56BF-97ED-4235-B429-8442717A9F77}" presName="rootText" presStyleLbl="node2" presStyleIdx="2" presStyleCnt="3" custScaleX="87417" custLinFactNeighborX="61529" custLinFactNeighborY="18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E2BCE9C-30EE-416B-93FC-52FD188BC878}" type="pres">
      <dgm:prSet presAssocID="{E1CE56BF-97ED-4235-B429-8442717A9F77}" presName="rootConnector" presStyleLbl="node2" presStyleIdx="2" presStyleCnt="3"/>
      <dgm:spPr/>
      <dgm:t>
        <a:bodyPr/>
        <a:lstStyle/>
        <a:p>
          <a:endParaRPr lang="es-ES"/>
        </a:p>
      </dgm:t>
    </dgm:pt>
    <dgm:pt modelId="{EEC5CDEE-D997-4F21-9CEF-D463E2954923}" type="pres">
      <dgm:prSet presAssocID="{E1CE56BF-97ED-4235-B429-8442717A9F77}" presName="hierChild4" presStyleCnt="0"/>
      <dgm:spPr/>
    </dgm:pt>
    <dgm:pt modelId="{E011B006-2703-4EEC-9A06-943D41BE3BF4}" type="pres">
      <dgm:prSet presAssocID="{E1CE56BF-97ED-4235-B429-8442717A9F77}" presName="hierChild5" presStyleCnt="0"/>
      <dgm:spPr/>
    </dgm:pt>
    <dgm:pt modelId="{D9890B3B-FEAD-4F19-92B4-5668B6A07DD5}" type="pres">
      <dgm:prSet presAssocID="{3A1D3B19-4413-4B24-8B3E-57D0AC1927B3}" presName="hierChild3" presStyleCnt="0"/>
      <dgm:spPr/>
    </dgm:pt>
    <dgm:pt modelId="{0803A114-E098-40DA-9B6E-48CE3BCA6996}" type="pres">
      <dgm:prSet presAssocID="{86A51BA4-9E60-479E-8EB3-F361A2739AA6}" presName="Name111" presStyleLbl="parChTrans1D2" presStyleIdx="3" presStyleCnt="4"/>
      <dgm:spPr/>
      <dgm:t>
        <a:bodyPr/>
        <a:lstStyle/>
        <a:p>
          <a:endParaRPr lang="es-ES"/>
        </a:p>
      </dgm:t>
    </dgm:pt>
    <dgm:pt modelId="{9C7CBC72-FF38-4C75-B18A-6076584BD800}" type="pres">
      <dgm:prSet presAssocID="{9749DAFD-0D37-4EB2-8215-E2F4918E57EE}" presName="hierRoot3" presStyleCnt="0">
        <dgm:presLayoutVars>
          <dgm:hierBranch val="init"/>
        </dgm:presLayoutVars>
      </dgm:prSet>
      <dgm:spPr/>
    </dgm:pt>
    <dgm:pt modelId="{2AA04A6A-B06A-4367-93FC-912F50D04E97}" type="pres">
      <dgm:prSet presAssocID="{9749DAFD-0D37-4EB2-8215-E2F4918E57EE}" presName="rootComposite3" presStyleCnt="0"/>
      <dgm:spPr/>
    </dgm:pt>
    <dgm:pt modelId="{A9C70715-FD23-419B-8092-05C5658C9FDD}" type="pres">
      <dgm:prSet presAssocID="{9749DAFD-0D37-4EB2-8215-E2F4918E57EE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0B8A19F-EB7C-4140-8F0C-76DDFE601F4F}" type="pres">
      <dgm:prSet presAssocID="{9749DAFD-0D37-4EB2-8215-E2F4918E57EE}" presName="rootConnector3" presStyleLbl="asst1" presStyleIdx="0" presStyleCnt="1"/>
      <dgm:spPr/>
      <dgm:t>
        <a:bodyPr/>
        <a:lstStyle/>
        <a:p>
          <a:endParaRPr lang="es-ES"/>
        </a:p>
      </dgm:t>
    </dgm:pt>
    <dgm:pt modelId="{A0D5E116-6D8D-4F11-8232-B93BC73CD838}" type="pres">
      <dgm:prSet presAssocID="{9749DAFD-0D37-4EB2-8215-E2F4918E57EE}" presName="hierChild6" presStyleCnt="0"/>
      <dgm:spPr/>
    </dgm:pt>
    <dgm:pt modelId="{49EF6887-0D54-49C4-804A-2C4097857A99}" type="pres">
      <dgm:prSet presAssocID="{9749DAFD-0D37-4EB2-8215-E2F4918E57EE}" presName="hierChild7" presStyleCnt="0"/>
      <dgm:spPr/>
    </dgm:pt>
    <dgm:pt modelId="{C7F71A7C-FD82-4BF0-8245-6B44F59A9D6B}" type="pres">
      <dgm:prSet presAssocID="{A8A14651-2DDB-4F4E-80B9-D334B40941BB}" presName="hierRoot1" presStyleCnt="0">
        <dgm:presLayoutVars>
          <dgm:hierBranch val="init"/>
        </dgm:presLayoutVars>
      </dgm:prSet>
      <dgm:spPr/>
    </dgm:pt>
    <dgm:pt modelId="{952FCFF7-C632-4F18-821B-E8A7BBD8DAB9}" type="pres">
      <dgm:prSet presAssocID="{A8A14651-2DDB-4F4E-80B9-D334B40941BB}" presName="rootComposite1" presStyleCnt="0"/>
      <dgm:spPr/>
    </dgm:pt>
    <dgm:pt modelId="{8313DEEC-8510-44B1-8F7A-5CB900ACB490}" type="pres">
      <dgm:prSet presAssocID="{A8A14651-2DDB-4F4E-80B9-D334B40941BB}" presName="rootText1" presStyleLbl="node0" presStyleIdx="1" presStyleCnt="2" custScaleX="81217" custLinFactY="100000" custLinFactNeighborX="-63491" custLinFactNeighborY="18418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B6B4031-D19B-432E-A667-40CEB1B8A7CB}" type="pres">
      <dgm:prSet presAssocID="{A8A14651-2DDB-4F4E-80B9-D334B40941BB}" presName="rootConnector1" presStyleLbl="node1" presStyleIdx="0" presStyleCnt="0"/>
      <dgm:spPr/>
      <dgm:t>
        <a:bodyPr/>
        <a:lstStyle/>
        <a:p>
          <a:endParaRPr lang="es-ES"/>
        </a:p>
      </dgm:t>
    </dgm:pt>
    <dgm:pt modelId="{F6433205-0635-4486-8E61-480397A2B656}" type="pres">
      <dgm:prSet presAssocID="{A8A14651-2DDB-4F4E-80B9-D334B40941BB}" presName="hierChild2" presStyleCnt="0"/>
      <dgm:spPr/>
    </dgm:pt>
    <dgm:pt modelId="{9B95F127-0C43-42A8-AC9C-18AAA6F2B859}" type="pres">
      <dgm:prSet presAssocID="{A8A14651-2DDB-4F4E-80B9-D334B40941BB}" presName="hierChild3" presStyleCnt="0"/>
      <dgm:spPr/>
    </dgm:pt>
  </dgm:ptLst>
  <dgm:cxnLst>
    <dgm:cxn modelId="{7615A823-0FB4-4A29-9F97-FC2CA917ADE3}" type="presOf" srcId="{9049260E-4DFA-4BB7-96B8-2F5B43638010}" destId="{A94E6B79-17A0-4635-8505-2C8D4B065B37}" srcOrd="0" destOrd="0" presId="urn:microsoft.com/office/officeart/2005/8/layout/orgChart1"/>
    <dgm:cxn modelId="{F437A512-0C76-449E-9A23-5F1B2B781CC5}" type="presOf" srcId="{0963EF62-A646-4919-86D3-F73A2BA3ADFF}" destId="{A2D5D4E8-01FD-4E27-9AC4-3D355A12D50E}" srcOrd="0" destOrd="0" presId="urn:microsoft.com/office/officeart/2005/8/layout/orgChart1"/>
    <dgm:cxn modelId="{1EF87805-B545-4194-AB86-A3C168FA3AF7}" srcId="{9049260E-4DFA-4BB7-96B8-2F5B43638010}" destId="{3A1D3B19-4413-4B24-8B3E-57D0AC1927B3}" srcOrd="0" destOrd="0" parTransId="{7287A6E9-4257-45EA-92E6-0932EF909E32}" sibTransId="{DD5DFCE1-4315-4BB7-B575-FA063B58E4B7}"/>
    <dgm:cxn modelId="{76996CBC-F4C0-4328-8AFA-90BBB58331BB}" type="presOf" srcId="{FF8D7999-E91C-4708-BB3C-F7FFC3A7FEBF}" destId="{54AC6165-DAD2-416E-9730-EC213F9324B2}" srcOrd="1" destOrd="0" presId="urn:microsoft.com/office/officeart/2005/8/layout/orgChart1"/>
    <dgm:cxn modelId="{B5C18979-27BF-4BA9-BE5A-AC742839D8D6}" type="presOf" srcId="{3A5B432F-BEC1-4AEF-8B6F-A90A35296B44}" destId="{982CAEAE-9EC4-4A55-B20B-3B9A6668CCAD}" srcOrd="0" destOrd="0" presId="urn:microsoft.com/office/officeart/2005/8/layout/orgChart1"/>
    <dgm:cxn modelId="{8A0F3662-0CA8-42F2-93A7-67CB4C3CF4F6}" type="presOf" srcId="{3A1D3B19-4413-4B24-8B3E-57D0AC1927B3}" destId="{FBFF1C50-7A6A-4DB6-A7F4-DE49F6835565}" srcOrd="0" destOrd="0" presId="urn:microsoft.com/office/officeart/2005/8/layout/orgChart1"/>
    <dgm:cxn modelId="{D9BB98FF-384E-413E-9F59-0187959A9F4C}" srcId="{9049260E-4DFA-4BB7-96B8-2F5B43638010}" destId="{A8A14651-2DDB-4F4E-80B9-D334B40941BB}" srcOrd="1" destOrd="0" parTransId="{07B17AD6-3B70-494C-ACA9-2B439EC94B4A}" sibTransId="{FEFF9DA9-C35C-4B7E-BA1D-2EA2E3DC8146}"/>
    <dgm:cxn modelId="{7CF48B04-1EE6-47C8-BF31-420A07EDE3C1}" srcId="{3A1D3B19-4413-4B24-8B3E-57D0AC1927B3}" destId="{70B92230-136F-45D7-981E-A2534123A99B}" srcOrd="2" destOrd="0" parTransId="{FB0F510C-0ACA-4E11-9171-41A8DFA398B6}" sibTransId="{E1D02ED6-36B8-43F0-817D-445E70DF441F}"/>
    <dgm:cxn modelId="{733EFBF2-FCB2-4BFF-9C3F-4BF5C93348A7}" type="presOf" srcId="{FF8D7999-E91C-4708-BB3C-F7FFC3A7FEBF}" destId="{29B6A0E8-4B7D-46D1-9CCF-73BFE0C7132C}" srcOrd="0" destOrd="0" presId="urn:microsoft.com/office/officeart/2005/8/layout/orgChart1"/>
    <dgm:cxn modelId="{7A7F9FDB-8756-4954-ACB9-C4D2E2B81A94}" type="presOf" srcId="{E1CE56BF-97ED-4235-B429-8442717A9F77}" destId="{DE2BCE9C-30EE-416B-93FC-52FD188BC878}" srcOrd="1" destOrd="0" presId="urn:microsoft.com/office/officeart/2005/8/layout/orgChart1"/>
    <dgm:cxn modelId="{713946BF-2DDE-49CC-8952-0350A8929D68}" type="presOf" srcId="{9749DAFD-0D37-4EB2-8215-E2F4918E57EE}" destId="{A9C70715-FD23-419B-8092-05C5658C9FDD}" srcOrd="0" destOrd="0" presId="urn:microsoft.com/office/officeart/2005/8/layout/orgChart1"/>
    <dgm:cxn modelId="{02D26CE9-F14F-4626-A885-D88AB6B6811D}" type="presOf" srcId="{70B92230-136F-45D7-981E-A2534123A99B}" destId="{87E0D92A-7A28-4A44-A0E6-3E4715ABFDC5}" srcOrd="0" destOrd="0" presId="urn:microsoft.com/office/officeart/2005/8/layout/orgChart1"/>
    <dgm:cxn modelId="{F6851DFA-E7B0-4625-AA28-7B03AD4FA8A4}" type="presOf" srcId="{9749DAFD-0D37-4EB2-8215-E2F4918E57EE}" destId="{D0B8A19F-EB7C-4140-8F0C-76DDFE601F4F}" srcOrd="1" destOrd="0" presId="urn:microsoft.com/office/officeart/2005/8/layout/orgChart1"/>
    <dgm:cxn modelId="{EDEA3478-5B60-4C95-88AE-9C49DF891DB5}" type="presOf" srcId="{3A1D3B19-4413-4B24-8B3E-57D0AC1927B3}" destId="{B2B3D735-BEC2-4E94-8FAA-553D0A65427E}" srcOrd="1" destOrd="0" presId="urn:microsoft.com/office/officeart/2005/8/layout/orgChart1"/>
    <dgm:cxn modelId="{F47239AD-A11A-40E7-B64A-727A2A7F6F0C}" type="presOf" srcId="{86A51BA4-9E60-479E-8EB3-F361A2739AA6}" destId="{0803A114-E098-40DA-9B6E-48CE3BCA6996}" srcOrd="0" destOrd="0" presId="urn:microsoft.com/office/officeart/2005/8/layout/orgChart1"/>
    <dgm:cxn modelId="{E3EF3096-A7AC-4C55-B08A-8A0CB02E818F}" type="presOf" srcId="{A8A14651-2DDB-4F4E-80B9-D334B40941BB}" destId="{9B6B4031-D19B-432E-A667-40CEB1B8A7CB}" srcOrd="1" destOrd="0" presId="urn:microsoft.com/office/officeart/2005/8/layout/orgChart1"/>
    <dgm:cxn modelId="{B188111A-1C98-4C11-A1B3-2C97098ADB99}" srcId="{3A1D3B19-4413-4B24-8B3E-57D0AC1927B3}" destId="{9749DAFD-0D37-4EB2-8215-E2F4918E57EE}" srcOrd="0" destOrd="0" parTransId="{86A51BA4-9E60-479E-8EB3-F361A2739AA6}" sibTransId="{DB4226C3-A81D-4E6D-974C-E2FAA4A59250}"/>
    <dgm:cxn modelId="{BF45EE92-C732-455B-B75F-5EACE8BAB012}" type="presOf" srcId="{FB0F510C-0ACA-4E11-9171-41A8DFA398B6}" destId="{A8038E7D-3BE8-4B7D-8502-DBF180EA09C1}" srcOrd="0" destOrd="0" presId="urn:microsoft.com/office/officeart/2005/8/layout/orgChart1"/>
    <dgm:cxn modelId="{6A606B42-2324-43B0-8CF2-0185F1BBFFD2}" type="presOf" srcId="{E1CE56BF-97ED-4235-B429-8442717A9F77}" destId="{F7A9D09A-B2E7-45D8-AA10-5E0490BD36E8}" srcOrd="0" destOrd="0" presId="urn:microsoft.com/office/officeart/2005/8/layout/orgChart1"/>
    <dgm:cxn modelId="{0C421B8A-003B-4098-B582-73FAE0E05440}" srcId="{3A1D3B19-4413-4B24-8B3E-57D0AC1927B3}" destId="{FF8D7999-E91C-4708-BB3C-F7FFC3A7FEBF}" srcOrd="1" destOrd="0" parTransId="{3A5B432F-BEC1-4AEF-8B6F-A90A35296B44}" sibTransId="{2B82D180-DCF2-42C9-A54A-9D627A768A4A}"/>
    <dgm:cxn modelId="{99891366-4511-4D30-AB6B-E67CB758D224}" type="presOf" srcId="{A8A14651-2DDB-4F4E-80B9-D334B40941BB}" destId="{8313DEEC-8510-44B1-8F7A-5CB900ACB490}" srcOrd="0" destOrd="0" presId="urn:microsoft.com/office/officeart/2005/8/layout/orgChart1"/>
    <dgm:cxn modelId="{63C472ED-90C9-471A-A8E3-41204FB24411}" type="presOf" srcId="{70B92230-136F-45D7-981E-A2534123A99B}" destId="{3074EFD0-0E47-4865-88F5-EF8331D3BDBD}" srcOrd="1" destOrd="0" presId="urn:microsoft.com/office/officeart/2005/8/layout/orgChart1"/>
    <dgm:cxn modelId="{48602A17-DE1F-4D8D-9237-015FAB14D3A7}" srcId="{3A1D3B19-4413-4B24-8B3E-57D0AC1927B3}" destId="{E1CE56BF-97ED-4235-B429-8442717A9F77}" srcOrd="3" destOrd="0" parTransId="{0963EF62-A646-4919-86D3-F73A2BA3ADFF}" sibTransId="{F9E8E6FC-5756-4B41-B9D8-B16E89B4783B}"/>
    <dgm:cxn modelId="{05CD9D45-A3F1-44FB-A5F2-40AF595EF19C}" type="presParOf" srcId="{A94E6B79-17A0-4635-8505-2C8D4B065B37}" destId="{8CA96C82-DD46-4D1C-A213-4749CCE7C8A7}" srcOrd="0" destOrd="0" presId="urn:microsoft.com/office/officeart/2005/8/layout/orgChart1"/>
    <dgm:cxn modelId="{6C16D9ED-73F5-4B99-9637-F220A8C8F916}" type="presParOf" srcId="{8CA96C82-DD46-4D1C-A213-4749CCE7C8A7}" destId="{AE2B6EBD-E6F3-427C-8D13-FA8AFC3819A6}" srcOrd="0" destOrd="0" presId="urn:microsoft.com/office/officeart/2005/8/layout/orgChart1"/>
    <dgm:cxn modelId="{7414F394-A32F-49B3-83E8-381B405FEAD1}" type="presParOf" srcId="{AE2B6EBD-E6F3-427C-8D13-FA8AFC3819A6}" destId="{FBFF1C50-7A6A-4DB6-A7F4-DE49F6835565}" srcOrd="0" destOrd="0" presId="urn:microsoft.com/office/officeart/2005/8/layout/orgChart1"/>
    <dgm:cxn modelId="{5DAC68BC-B7C3-4C2B-8631-196CBBC1BD8D}" type="presParOf" srcId="{AE2B6EBD-E6F3-427C-8D13-FA8AFC3819A6}" destId="{B2B3D735-BEC2-4E94-8FAA-553D0A65427E}" srcOrd="1" destOrd="0" presId="urn:microsoft.com/office/officeart/2005/8/layout/orgChart1"/>
    <dgm:cxn modelId="{35270055-D987-4BC0-97AD-8380044147E3}" type="presParOf" srcId="{8CA96C82-DD46-4D1C-A213-4749CCE7C8A7}" destId="{39BC6D04-F661-4412-B0ED-A2B615B43ACE}" srcOrd="1" destOrd="0" presId="urn:microsoft.com/office/officeart/2005/8/layout/orgChart1"/>
    <dgm:cxn modelId="{06A28705-863D-4FC7-8AB5-16698D68A4BF}" type="presParOf" srcId="{39BC6D04-F661-4412-B0ED-A2B615B43ACE}" destId="{982CAEAE-9EC4-4A55-B20B-3B9A6668CCAD}" srcOrd="0" destOrd="0" presId="urn:microsoft.com/office/officeart/2005/8/layout/orgChart1"/>
    <dgm:cxn modelId="{225F90D4-4CE7-4D3F-AA0A-6591A9A5B328}" type="presParOf" srcId="{39BC6D04-F661-4412-B0ED-A2B615B43ACE}" destId="{22B25D72-BFD2-4F27-ACF6-F86D5A055F22}" srcOrd="1" destOrd="0" presId="urn:microsoft.com/office/officeart/2005/8/layout/orgChart1"/>
    <dgm:cxn modelId="{8C46F8AA-94F4-4D09-95FF-F73877972AB9}" type="presParOf" srcId="{22B25D72-BFD2-4F27-ACF6-F86D5A055F22}" destId="{B2276646-36E4-4C37-A3F7-E11ADD5763A5}" srcOrd="0" destOrd="0" presId="urn:microsoft.com/office/officeart/2005/8/layout/orgChart1"/>
    <dgm:cxn modelId="{61B588ED-B68D-4A4A-819B-96223F3098F4}" type="presParOf" srcId="{B2276646-36E4-4C37-A3F7-E11ADD5763A5}" destId="{29B6A0E8-4B7D-46D1-9CCF-73BFE0C7132C}" srcOrd="0" destOrd="0" presId="urn:microsoft.com/office/officeart/2005/8/layout/orgChart1"/>
    <dgm:cxn modelId="{DB79625D-47AA-44E8-BA4C-40129744D29A}" type="presParOf" srcId="{B2276646-36E4-4C37-A3F7-E11ADD5763A5}" destId="{54AC6165-DAD2-416E-9730-EC213F9324B2}" srcOrd="1" destOrd="0" presId="urn:microsoft.com/office/officeart/2005/8/layout/orgChart1"/>
    <dgm:cxn modelId="{7D97032A-F7A4-4CDA-951D-B9DE6926F6C2}" type="presParOf" srcId="{22B25D72-BFD2-4F27-ACF6-F86D5A055F22}" destId="{EDBDFAC0-B035-434E-B815-C0C842F1981A}" srcOrd="1" destOrd="0" presId="urn:microsoft.com/office/officeart/2005/8/layout/orgChart1"/>
    <dgm:cxn modelId="{D0066907-9D67-45EC-B75C-046E55BFAC12}" type="presParOf" srcId="{22B25D72-BFD2-4F27-ACF6-F86D5A055F22}" destId="{C1FBB748-CC30-4328-B823-5D505E7EF2A7}" srcOrd="2" destOrd="0" presId="urn:microsoft.com/office/officeart/2005/8/layout/orgChart1"/>
    <dgm:cxn modelId="{5423F3B5-EB14-47DC-A4AF-2E55047919CA}" type="presParOf" srcId="{39BC6D04-F661-4412-B0ED-A2B615B43ACE}" destId="{A8038E7D-3BE8-4B7D-8502-DBF180EA09C1}" srcOrd="2" destOrd="0" presId="urn:microsoft.com/office/officeart/2005/8/layout/orgChart1"/>
    <dgm:cxn modelId="{7B9B27A1-3B8D-4C2D-9C6B-45E5438E03A4}" type="presParOf" srcId="{39BC6D04-F661-4412-B0ED-A2B615B43ACE}" destId="{E5210CF9-C752-4F9D-B0B6-980C8945A3E0}" srcOrd="3" destOrd="0" presId="urn:microsoft.com/office/officeart/2005/8/layout/orgChart1"/>
    <dgm:cxn modelId="{577BCCE0-9201-4170-9F44-1ED8ECBC1B1E}" type="presParOf" srcId="{E5210CF9-C752-4F9D-B0B6-980C8945A3E0}" destId="{B24C54FA-DEF8-4E4B-8944-15CA7B7CA1CA}" srcOrd="0" destOrd="0" presId="urn:microsoft.com/office/officeart/2005/8/layout/orgChart1"/>
    <dgm:cxn modelId="{B3068E7C-B1B6-4B72-8181-B3FD0405A104}" type="presParOf" srcId="{B24C54FA-DEF8-4E4B-8944-15CA7B7CA1CA}" destId="{87E0D92A-7A28-4A44-A0E6-3E4715ABFDC5}" srcOrd="0" destOrd="0" presId="urn:microsoft.com/office/officeart/2005/8/layout/orgChart1"/>
    <dgm:cxn modelId="{F2653804-A6EA-425E-9EB7-79F2FFE0E1F9}" type="presParOf" srcId="{B24C54FA-DEF8-4E4B-8944-15CA7B7CA1CA}" destId="{3074EFD0-0E47-4865-88F5-EF8331D3BDBD}" srcOrd="1" destOrd="0" presId="urn:microsoft.com/office/officeart/2005/8/layout/orgChart1"/>
    <dgm:cxn modelId="{9A0CAF9E-FBFD-40EB-AB76-BDF6D2DB9916}" type="presParOf" srcId="{E5210CF9-C752-4F9D-B0B6-980C8945A3E0}" destId="{8E169AD9-9B55-4BB9-BF38-542B703CC246}" srcOrd="1" destOrd="0" presId="urn:microsoft.com/office/officeart/2005/8/layout/orgChart1"/>
    <dgm:cxn modelId="{34C41ADF-2DB9-4953-8181-E442384FCDD6}" type="presParOf" srcId="{E5210CF9-C752-4F9D-B0B6-980C8945A3E0}" destId="{3E132BA5-2880-4A42-B56E-8F410F02A009}" srcOrd="2" destOrd="0" presId="urn:microsoft.com/office/officeart/2005/8/layout/orgChart1"/>
    <dgm:cxn modelId="{EFD33FB3-E4DA-4235-A365-8706096CD2C9}" type="presParOf" srcId="{39BC6D04-F661-4412-B0ED-A2B615B43ACE}" destId="{A2D5D4E8-01FD-4E27-9AC4-3D355A12D50E}" srcOrd="4" destOrd="0" presId="urn:microsoft.com/office/officeart/2005/8/layout/orgChart1"/>
    <dgm:cxn modelId="{454945B0-CC0F-4A82-B8FD-B045EEC26BC0}" type="presParOf" srcId="{39BC6D04-F661-4412-B0ED-A2B615B43ACE}" destId="{0028E233-38CE-4BA7-959A-5F97D1165010}" srcOrd="5" destOrd="0" presId="urn:microsoft.com/office/officeart/2005/8/layout/orgChart1"/>
    <dgm:cxn modelId="{CB712E8D-9472-45A6-A739-A10CF7E2BD76}" type="presParOf" srcId="{0028E233-38CE-4BA7-959A-5F97D1165010}" destId="{EFE29736-DE43-4808-B3EA-3B6798C8D814}" srcOrd="0" destOrd="0" presId="urn:microsoft.com/office/officeart/2005/8/layout/orgChart1"/>
    <dgm:cxn modelId="{0E0B3593-6803-4858-A177-05A1EEC98210}" type="presParOf" srcId="{EFE29736-DE43-4808-B3EA-3B6798C8D814}" destId="{F7A9D09A-B2E7-45D8-AA10-5E0490BD36E8}" srcOrd="0" destOrd="0" presId="urn:microsoft.com/office/officeart/2005/8/layout/orgChart1"/>
    <dgm:cxn modelId="{63D88DF4-A09A-474A-A736-35EDFDF2F47C}" type="presParOf" srcId="{EFE29736-DE43-4808-B3EA-3B6798C8D814}" destId="{DE2BCE9C-30EE-416B-93FC-52FD188BC878}" srcOrd="1" destOrd="0" presId="urn:microsoft.com/office/officeart/2005/8/layout/orgChart1"/>
    <dgm:cxn modelId="{0B6B4490-A713-4A2F-9B14-228977132A17}" type="presParOf" srcId="{0028E233-38CE-4BA7-959A-5F97D1165010}" destId="{EEC5CDEE-D997-4F21-9CEF-D463E2954923}" srcOrd="1" destOrd="0" presId="urn:microsoft.com/office/officeart/2005/8/layout/orgChart1"/>
    <dgm:cxn modelId="{FD16A05A-78FA-44A1-A325-2F4E2A6B24A5}" type="presParOf" srcId="{0028E233-38CE-4BA7-959A-5F97D1165010}" destId="{E011B006-2703-4EEC-9A06-943D41BE3BF4}" srcOrd="2" destOrd="0" presId="urn:microsoft.com/office/officeart/2005/8/layout/orgChart1"/>
    <dgm:cxn modelId="{6DC47C26-560C-4493-92C7-A1CA353F86D6}" type="presParOf" srcId="{8CA96C82-DD46-4D1C-A213-4749CCE7C8A7}" destId="{D9890B3B-FEAD-4F19-92B4-5668B6A07DD5}" srcOrd="2" destOrd="0" presId="urn:microsoft.com/office/officeart/2005/8/layout/orgChart1"/>
    <dgm:cxn modelId="{BEA715FF-9CFF-4B8C-99ED-5E57ADADBDB3}" type="presParOf" srcId="{D9890B3B-FEAD-4F19-92B4-5668B6A07DD5}" destId="{0803A114-E098-40DA-9B6E-48CE3BCA6996}" srcOrd="0" destOrd="0" presId="urn:microsoft.com/office/officeart/2005/8/layout/orgChart1"/>
    <dgm:cxn modelId="{97812959-8C89-4E4C-B112-3123DE40199F}" type="presParOf" srcId="{D9890B3B-FEAD-4F19-92B4-5668B6A07DD5}" destId="{9C7CBC72-FF38-4C75-B18A-6076584BD800}" srcOrd="1" destOrd="0" presId="urn:microsoft.com/office/officeart/2005/8/layout/orgChart1"/>
    <dgm:cxn modelId="{758B950E-5309-4069-BD37-7BC629C86825}" type="presParOf" srcId="{9C7CBC72-FF38-4C75-B18A-6076584BD800}" destId="{2AA04A6A-B06A-4367-93FC-912F50D04E97}" srcOrd="0" destOrd="0" presId="urn:microsoft.com/office/officeart/2005/8/layout/orgChart1"/>
    <dgm:cxn modelId="{839F5635-CE9B-4C76-B115-42AE507299E0}" type="presParOf" srcId="{2AA04A6A-B06A-4367-93FC-912F50D04E97}" destId="{A9C70715-FD23-419B-8092-05C5658C9FDD}" srcOrd="0" destOrd="0" presId="urn:microsoft.com/office/officeart/2005/8/layout/orgChart1"/>
    <dgm:cxn modelId="{32CBEF36-F3A8-41F3-816A-07032E9FA56C}" type="presParOf" srcId="{2AA04A6A-B06A-4367-93FC-912F50D04E97}" destId="{D0B8A19F-EB7C-4140-8F0C-76DDFE601F4F}" srcOrd="1" destOrd="0" presId="urn:microsoft.com/office/officeart/2005/8/layout/orgChart1"/>
    <dgm:cxn modelId="{05BBF87F-86AB-4571-A7A7-4454C266CC9F}" type="presParOf" srcId="{9C7CBC72-FF38-4C75-B18A-6076584BD800}" destId="{A0D5E116-6D8D-4F11-8232-B93BC73CD838}" srcOrd="1" destOrd="0" presId="urn:microsoft.com/office/officeart/2005/8/layout/orgChart1"/>
    <dgm:cxn modelId="{F4E474AE-3F91-4164-81C1-9E8C07F21EAB}" type="presParOf" srcId="{9C7CBC72-FF38-4C75-B18A-6076584BD800}" destId="{49EF6887-0D54-49C4-804A-2C4097857A99}" srcOrd="2" destOrd="0" presId="urn:microsoft.com/office/officeart/2005/8/layout/orgChart1"/>
    <dgm:cxn modelId="{D2523137-8A99-462D-8E2A-FACEF5043BE1}" type="presParOf" srcId="{A94E6B79-17A0-4635-8505-2C8D4B065B37}" destId="{C7F71A7C-FD82-4BF0-8245-6B44F59A9D6B}" srcOrd="1" destOrd="0" presId="urn:microsoft.com/office/officeart/2005/8/layout/orgChart1"/>
    <dgm:cxn modelId="{6DAAE295-09D5-41F7-B336-DF5489DD72AD}" type="presParOf" srcId="{C7F71A7C-FD82-4BF0-8245-6B44F59A9D6B}" destId="{952FCFF7-C632-4F18-821B-E8A7BBD8DAB9}" srcOrd="0" destOrd="0" presId="urn:microsoft.com/office/officeart/2005/8/layout/orgChart1"/>
    <dgm:cxn modelId="{40934464-2600-4D09-A0EA-BC9B286F9EE4}" type="presParOf" srcId="{952FCFF7-C632-4F18-821B-E8A7BBD8DAB9}" destId="{8313DEEC-8510-44B1-8F7A-5CB900ACB490}" srcOrd="0" destOrd="0" presId="urn:microsoft.com/office/officeart/2005/8/layout/orgChart1"/>
    <dgm:cxn modelId="{5779F416-BD61-461C-9ACC-4D4BEE726B08}" type="presParOf" srcId="{952FCFF7-C632-4F18-821B-E8A7BBD8DAB9}" destId="{9B6B4031-D19B-432E-A667-40CEB1B8A7CB}" srcOrd="1" destOrd="0" presId="urn:microsoft.com/office/officeart/2005/8/layout/orgChart1"/>
    <dgm:cxn modelId="{E295353A-4079-4BE6-9A0E-463BF986E2C5}" type="presParOf" srcId="{C7F71A7C-FD82-4BF0-8245-6B44F59A9D6B}" destId="{F6433205-0635-4486-8E61-480397A2B656}" srcOrd="1" destOrd="0" presId="urn:microsoft.com/office/officeart/2005/8/layout/orgChart1"/>
    <dgm:cxn modelId="{97DA312F-0D5C-4C4F-BEAC-463B02351ADA}" type="presParOf" srcId="{C7F71A7C-FD82-4BF0-8245-6B44F59A9D6B}" destId="{9B95F127-0C43-42A8-AC9C-18AAA6F2B85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03A114-E098-40DA-9B6E-48CE3BCA6996}">
      <dsp:nvSpPr>
        <dsp:cNvPr id="0" name=""/>
        <dsp:cNvSpPr/>
      </dsp:nvSpPr>
      <dsp:spPr>
        <a:xfrm>
          <a:off x="3495328" y="1166851"/>
          <a:ext cx="244575" cy="1071472"/>
        </a:xfrm>
        <a:custGeom>
          <a:avLst/>
          <a:gdLst/>
          <a:ahLst/>
          <a:cxnLst/>
          <a:rect l="0" t="0" r="0" b="0"/>
          <a:pathLst>
            <a:path>
              <a:moveTo>
                <a:pt x="244575" y="0"/>
              </a:moveTo>
              <a:lnTo>
                <a:pt x="244575" y="1071472"/>
              </a:lnTo>
              <a:lnTo>
                <a:pt x="0" y="107147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D5D4E8-01FD-4E27-9AC4-3D355A12D50E}">
      <dsp:nvSpPr>
        <dsp:cNvPr id="0" name=""/>
        <dsp:cNvSpPr/>
      </dsp:nvSpPr>
      <dsp:spPr>
        <a:xfrm>
          <a:off x="3739903" y="1166851"/>
          <a:ext cx="2791568" cy="21451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0536"/>
              </a:lnTo>
              <a:lnTo>
                <a:pt x="2791568" y="1900536"/>
              </a:lnTo>
              <a:lnTo>
                <a:pt x="2791568" y="214511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038E7D-3BE8-4B7D-8502-DBF180EA09C1}">
      <dsp:nvSpPr>
        <dsp:cNvPr id="0" name=""/>
        <dsp:cNvSpPr/>
      </dsp:nvSpPr>
      <dsp:spPr>
        <a:xfrm>
          <a:off x="2873920" y="1166851"/>
          <a:ext cx="865983" cy="2145112"/>
        </a:xfrm>
        <a:custGeom>
          <a:avLst/>
          <a:gdLst/>
          <a:ahLst/>
          <a:cxnLst/>
          <a:rect l="0" t="0" r="0" b="0"/>
          <a:pathLst>
            <a:path>
              <a:moveTo>
                <a:pt x="865983" y="0"/>
              </a:moveTo>
              <a:lnTo>
                <a:pt x="865983" y="1900536"/>
              </a:lnTo>
              <a:lnTo>
                <a:pt x="0" y="1900536"/>
              </a:lnTo>
              <a:lnTo>
                <a:pt x="0" y="214511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2CAEAE-9EC4-4A55-B20B-3B9A6668CCAD}">
      <dsp:nvSpPr>
        <dsp:cNvPr id="0" name=""/>
        <dsp:cNvSpPr/>
      </dsp:nvSpPr>
      <dsp:spPr>
        <a:xfrm>
          <a:off x="1071414" y="1166851"/>
          <a:ext cx="2668488" cy="2145112"/>
        </a:xfrm>
        <a:custGeom>
          <a:avLst/>
          <a:gdLst/>
          <a:ahLst/>
          <a:cxnLst/>
          <a:rect l="0" t="0" r="0" b="0"/>
          <a:pathLst>
            <a:path>
              <a:moveTo>
                <a:pt x="2668488" y="0"/>
              </a:moveTo>
              <a:lnTo>
                <a:pt x="2668488" y="1900536"/>
              </a:lnTo>
              <a:lnTo>
                <a:pt x="0" y="1900536"/>
              </a:lnTo>
              <a:lnTo>
                <a:pt x="0" y="214511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FF1C50-7A6A-4DB6-A7F4-DE49F6835565}">
      <dsp:nvSpPr>
        <dsp:cNvPr id="0" name=""/>
        <dsp:cNvSpPr/>
      </dsp:nvSpPr>
      <dsp:spPr>
        <a:xfrm>
          <a:off x="2575258" y="2206"/>
          <a:ext cx="2329289" cy="1164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419" sz="1600" kern="1200" dirty="0"/>
            <a:t>PRODUCT OWNER (Henry Magari)</a:t>
          </a:r>
          <a:endParaRPr lang="es-ES" sz="3200" kern="1200" dirty="0"/>
        </a:p>
      </dsp:txBody>
      <dsp:txXfrm>
        <a:off x="2575258" y="2206"/>
        <a:ext cx="2329289" cy="1164644"/>
      </dsp:txXfrm>
    </dsp:sp>
    <dsp:sp modelId="{29B6A0E8-4B7D-46D1-9CCF-73BFE0C7132C}">
      <dsp:nvSpPr>
        <dsp:cNvPr id="0" name=""/>
        <dsp:cNvSpPr/>
      </dsp:nvSpPr>
      <dsp:spPr>
        <a:xfrm>
          <a:off x="0" y="3311963"/>
          <a:ext cx="2142829" cy="1164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419" sz="1600" kern="1200" dirty="0"/>
            <a:t>SCRUM TEAM </a:t>
          </a:r>
          <a:endParaRPr lang="es-419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419" sz="1600" kern="1200" dirty="0" smtClean="0"/>
            <a:t>(</a:t>
          </a:r>
          <a:r>
            <a:rPr lang="es-419" sz="1600" kern="1200" dirty="0"/>
            <a:t>Kevin Hernández)</a:t>
          </a:r>
          <a:endParaRPr lang="es-ES" sz="3200" kern="1200" dirty="0"/>
        </a:p>
      </dsp:txBody>
      <dsp:txXfrm>
        <a:off x="0" y="3311963"/>
        <a:ext cx="2142829" cy="1164644"/>
      </dsp:txXfrm>
    </dsp:sp>
    <dsp:sp modelId="{87E0D92A-7A28-4A44-A0E6-3E4715ABFDC5}">
      <dsp:nvSpPr>
        <dsp:cNvPr id="0" name=""/>
        <dsp:cNvSpPr/>
      </dsp:nvSpPr>
      <dsp:spPr>
        <a:xfrm>
          <a:off x="1976771" y="3311963"/>
          <a:ext cx="1794297" cy="1164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419" sz="1600" kern="1200" dirty="0"/>
            <a:t>SCRUM TEAM </a:t>
          </a:r>
          <a:endParaRPr lang="es-419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419" sz="1600" kern="1200" dirty="0" smtClean="0"/>
            <a:t>(</a:t>
          </a:r>
          <a:r>
            <a:rPr lang="es-419" sz="1600" kern="1200" dirty="0"/>
            <a:t>Erick Luna)</a:t>
          </a:r>
          <a:endParaRPr lang="es-ES" sz="3200" kern="1200" dirty="0"/>
        </a:p>
      </dsp:txBody>
      <dsp:txXfrm>
        <a:off x="1976771" y="3311963"/>
        <a:ext cx="1794297" cy="1164644"/>
      </dsp:txXfrm>
    </dsp:sp>
    <dsp:sp modelId="{F7A9D09A-B2E7-45D8-AA10-5E0490BD36E8}">
      <dsp:nvSpPr>
        <dsp:cNvPr id="0" name=""/>
        <dsp:cNvSpPr/>
      </dsp:nvSpPr>
      <dsp:spPr>
        <a:xfrm>
          <a:off x="5513374" y="3311963"/>
          <a:ext cx="2036194" cy="1164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419" sz="1600" kern="1200" dirty="0"/>
            <a:t>SCRUM TEAM </a:t>
          </a:r>
          <a:endParaRPr lang="es-419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419" sz="1600" kern="1200" dirty="0" smtClean="0"/>
            <a:t>(</a:t>
          </a:r>
          <a:r>
            <a:rPr lang="es-419" sz="1600" kern="1200" dirty="0"/>
            <a:t>Luis Rodríguez)</a:t>
          </a:r>
          <a:endParaRPr lang="es-ES" sz="1600" kern="1200" dirty="0"/>
        </a:p>
      </dsp:txBody>
      <dsp:txXfrm>
        <a:off x="5513374" y="3311963"/>
        <a:ext cx="2036194" cy="1164644"/>
      </dsp:txXfrm>
    </dsp:sp>
    <dsp:sp modelId="{A9C70715-FD23-419B-8092-05C5658C9FDD}">
      <dsp:nvSpPr>
        <dsp:cNvPr id="0" name=""/>
        <dsp:cNvSpPr/>
      </dsp:nvSpPr>
      <dsp:spPr>
        <a:xfrm>
          <a:off x="1166039" y="1656001"/>
          <a:ext cx="2329289" cy="1164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419" sz="1600" kern="1200"/>
            <a:t>SCRUM MASTER (Carlos Gómez)</a:t>
          </a:r>
          <a:endParaRPr lang="es-ES" sz="3200" kern="1200"/>
        </a:p>
      </dsp:txBody>
      <dsp:txXfrm>
        <a:off x="1166039" y="1656001"/>
        <a:ext cx="2329289" cy="1164644"/>
      </dsp:txXfrm>
    </dsp:sp>
    <dsp:sp modelId="{8313DEEC-8510-44B1-8F7A-5CB900ACB490}">
      <dsp:nvSpPr>
        <dsp:cNvPr id="0" name=""/>
        <dsp:cNvSpPr/>
      </dsp:nvSpPr>
      <dsp:spPr>
        <a:xfrm>
          <a:off x="3914809" y="3311963"/>
          <a:ext cx="1891778" cy="1164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419" sz="1600" kern="1200"/>
            <a:t>SCRUM TEAM (Andrea Murga)</a:t>
          </a:r>
          <a:endParaRPr lang="es-ES" sz="1600" kern="1200"/>
        </a:p>
      </dsp:txBody>
      <dsp:txXfrm>
        <a:off x="3914809" y="3311963"/>
        <a:ext cx="1891778" cy="11646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54480" y="638174"/>
            <a:ext cx="9216614" cy="988919"/>
          </a:xfrm>
        </p:spPr>
        <p:txBody>
          <a:bodyPr>
            <a:noAutofit/>
          </a:bodyPr>
          <a:lstStyle/>
          <a:p>
            <a:pPr algn="ctr"/>
            <a:r>
              <a:rPr lang="es-SV" sz="3200" b="1" dirty="0" smtClean="0"/>
              <a:t>Avance del Proyecto Sistema de Encuestas</a:t>
            </a:r>
            <a:r>
              <a:rPr lang="es-SV" sz="3200" b="1" dirty="0"/>
              <a:t> </a:t>
            </a:r>
            <a:r>
              <a:rPr lang="es-SV" sz="3200" b="1" dirty="0" smtClean="0"/>
              <a:t>para </a:t>
            </a:r>
            <a:r>
              <a:rPr lang="es-419" sz="3200" b="1" dirty="0" smtClean="0"/>
              <a:t>ITCA-FEPADE </a:t>
            </a:r>
            <a:r>
              <a:rPr lang="es-SV" sz="3200" b="1" dirty="0" smtClean="0"/>
              <a:t>(</a:t>
            </a:r>
            <a:r>
              <a:rPr lang="es-SV" sz="3200" b="1" dirty="0" smtClean="0"/>
              <a:t>regional </a:t>
            </a:r>
            <a:r>
              <a:rPr lang="es-SV" sz="3200" b="1" dirty="0"/>
              <a:t>S</a:t>
            </a:r>
            <a:r>
              <a:rPr lang="es-SV" sz="3200" b="1" dirty="0" smtClean="0"/>
              <a:t>anta </a:t>
            </a:r>
            <a:r>
              <a:rPr lang="es-SV" sz="3200" b="1" dirty="0" smtClean="0"/>
              <a:t>Ana</a:t>
            </a:r>
            <a:r>
              <a:rPr lang="es-419" sz="3200" b="1" dirty="0" smtClean="0"/>
              <a:t>)</a:t>
            </a:r>
            <a:r>
              <a:rPr lang="es-SV" sz="3200" b="1" dirty="0" smtClean="0"/>
              <a:t>.</a:t>
            </a:r>
            <a:endParaRPr lang="en-US" sz="32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71154" y="1828799"/>
            <a:ext cx="10424160" cy="4519749"/>
          </a:xfrm>
        </p:spPr>
        <p:txBody>
          <a:bodyPr/>
          <a:lstStyle/>
          <a:p>
            <a:pPr algn="ctr"/>
            <a:r>
              <a:rPr lang="es-SV" dirty="0" smtClean="0"/>
              <a:t>  </a:t>
            </a:r>
            <a:r>
              <a:rPr lang="es-SV" b="1" dirty="0" smtClean="0"/>
              <a:t>MODULO DE TRABAJO: </a:t>
            </a:r>
            <a:r>
              <a:rPr lang="es-SV" dirty="0" smtClean="0"/>
              <a:t>Aplicaciones de Metodologías Agiles de Testeo de Software</a:t>
            </a:r>
          </a:p>
          <a:p>
            <a:pPr algn="ctr"/>
            <a:r>
              <a:rPr lang="es-SV" dirty="0" smtClean="0"/>
              <a:t>(AMATS)</a:t>
            </a:r>
          </a:p>
          <a:p>
            <a:pPr algn="ctr"/>
            <a:r>
              <a:rPr lang="es-SV" b="1" dirty="0" smtClean="0"/>
              <a:t>INTEGRANTES:</a:t>
            </a:r>
          </a:p>
          <a:p>
            <a:pPr algn="ctr"/>
            <a:r>
              <a:rPr lang="es-419" dirty="0"/>
              <a:t>Gómez </a:t>
            </a:r>
            <a:r>
              <a:rPr lang="es-419" dirty="0" smtClean="0"/>
              <a:t>Clímaco</a:t>
            </a:r>
            <a:r>
              <a:rPr lang="es-ES" dirty="0" smtClean="0"/>
              <a:t>, </a:t>
            </a:r>
            <a:r>
              <a:rPr lang="es-ES" dirty="0"/>
              <a:t>Carlos </a:t>
            </a:r>
            <a:r>
              <a:rPr lang="es-ES" dirty="0" smtClean="0"/>
              <a:t>Mauricio</a:t>
            </a:r>
          </a:p>
          <a:p>
            <a:pPr algn="ctr"/>
            <a:r>
              <a:rPr lang="es-ES" dirty="0"/>
              <a:t>Hernández Cortez, </a:t>
            </a:r>
            <a:r>
              <a:rPr lang="es-419" dirty="0"/>
              <a:t>Kevin </a:t>
            </a:r>
            <a:r>
              <a:rPr lang="es-419" dirty="0" smtClean="0"/>
              <a:t>Alberto</a:t>
            </a:r>
          </a:p>
          <a:p>
            <a:pPr algn="ctr"/>
            <a:r>
              <a:rPr lang="es-ES" dirty="0"/>
              <a:t>Luna Arévalo, </a:t>
            </a:r>
            <a:r>
              <a:rPr lang="es-419" dirty="0"/>
              <a:t>Erick </a:t>
            </a:r>
            <a:r>
              <a:rPr lang="es-419" dirty="0" smtClean="0"/>
              <a:t>Alexander</a:t>
            </a:r>
          </a:p>
          <a:p>
            <a:pPr algn="ctr"/>
            <a:r>
              <a:rPr lang="es-ES" dirty="0"/>
              <a:t>Rodríguez Hernández, Luis </a:t>
            </a:r>
            <a:r>
              <a:rPr lang="es-ES" dirty="0" smtClean="0"/>
              <a:t>Alexander</a:t>
            </a:r>
            <a:endParaRPr lang="es-419" dirty="0" smtClean="0"/>
          </a:p>
          <a:p>
            <a:pPr algn="ctr"/>
            <a:r>
              <a:rPr lang="es-419" dirty="0" smtClean="0"/>
              <a:t>Murga García, Andrea Alejandra</a:t>
            </a:r>
            <a:endParaRPr lang="es-SV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26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32068" y="611047"/>
            <a:ext cx="2188081" cy="930370"/>
          </a:xfrm>
        </p:spPr>
        <p:txBody>
          <a:bodyPr>
            <a:normAutofit/>
          </a:bodyPr>
          <a:lstStyle/>
          <a:p>
            <a:r>
              <a:rPr lang="es-SV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Sprint #</a:t>
            </a:r>
            <a:r>
              <a:rPr lang="es-419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2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95215" y="1541417"/>
            <a:ext cx="5107578" cy="43194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SV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es-SV" sz="1900" dirty="0" smtClean="0"/>
              <a:t>Realizamos El Sprint </a:t>
            </a:r>
            <a:r>
              <a:rPr lang="es-SV" sz="1900" dirty="0" smtClean="0"/>
              <a:t>#</a:t>
            </a:r>
            <a:r>
              <a:rPr lang="es-419" sz="1900" dirty="0" smtClean="0"/>
              <a:t>2</a:t>
            </a:r>
            <a:r>
              <a:rPr lang="es-SV" sz="1900" dirty="0" smtClean="0"/>
              <a:t> </a:t>
            </a:r>
            <a:r>
              <a:rPr lang="es-SV" sz="1900" dirty="0" smtClean="0"/>
              <a:t>con </a:t>
            </a:r>
            <a:r>
              <a:rPr lang="es-419" sz="1900" dirty="0" smtClean="0"/>
              <a:t>16</a:t>
            </a:r>
            <a:r>
              <a:rPr lang="es-SV" sz="1900" dirty="0" smtClean="0"/>
              <a:t> </a:t>
            </a:r>
            <a:r>
              <a:rPr lang="es-419" sz="1900" dirty="0" smtClean="0"/>
              <a:t>historias dividiéndose en 39 </a:t>
            </a:r>
            <a:r>
              <a:rPr lang="es-SV" sz="1900" dirty="0" smtClean="0"/>
              <a:t>Tareas </a:t>
            </a:r>
            <a:endParaRPr lang="es-SV" sz="1900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es-419" sz="1900" dirty="0" smtClean="0"/>
              <a:t>las</a:t>
            </a:r>
            <a:r>
              <a:rPr lang="es-SV" sz="1900" dirty="0" smtClean="0"/>
              <a:t> cual</a:t>
            </a:r>
            <a:r>
              <a:rPr lang="es-419" sz="1900" dirty="0" smtClean="0"/>
              <a:t>es</a:t>
            </a:r>
            <a:r>
              <a:rPr lang="es-SV" sz="1900" dirty="0" smtClean="0"/>
              <a:t> </a:t>
            </a:r>
            <a:r>
              <a:rPr lang="es-SV" sz="1900" dirty="0" smtClean="0"/>
              <a:t>fueron asignadas a cada uno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SV" sz="1900" dirty="0" smtClean="0"/>
              <a:t>Del equipo de desarrollo.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SV" sz="1900" dirty="0"/>
              <a:t> </a:t>
            </a:r>
            <a:endParaRPr lang="es-SV" sz="1900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es-SV" sz="1900" dirty="0" smtClean="0"/>
              <a:t>Se Dio Inicio el día </a:t>
            </a:r>
            <a:r>
              <a:rPr lang="es-419" sz="1900" dirty="0" smtClean="0"/>
              <a:t>01</a:t>
            </a:r>
            <a:r>
              <a:rPr lang="es-SV" sz="1900" dirty="0" smtClean="0"/>
              <a:t> </a:t>
            </a:r>
            <a:r>
              <a:rPr lang="es-SV" sz="1900" dirty="0" smtClean="0"/>
              <a:t>de </a:t>
            </a:r>
            <a:r>
              <a:rPr lang="es-419" sz="1900" dirty="0" smtClean="0"/>
              <a:t>Mayo</a:t>
            </a:r>
            <a:r>
              <a:rPr lang="es-SV" sz="1900" dirty="0" smtClean="0"/>
              <a:t> </a:t>
            </a:r>
            <a:r>
              <a:rPr lang="es-SV" sz="1900" dirty="0" smtClean="0"/>
              <a:t>de 2019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SV" sz="1900" dirty="0" smtClean="0"/>
              <a:t>Y se Finalizo el día </a:t>
            </a:r>
            <a:r>
              <a:rPr lang="es-419" sz="1900" dirty="0" smtClean="0"/>
              <a:t>24</a:t>
            </a:r>
            <a:r>
              <a:rPr lang="es-SV" sz="1900" dirty="0" smtClean="0"/>
              <a:t> </a:t>
            </a:r>
            <a:r>
              <a:rPr lang="es-SV" sz="1900" dirty="0" smtClean="0"/>
              <a:t>de </a:t>
            </a:r>
            <a:r>
              <a:rPr lang="es-419" sz="1900" dirty="0" smtClean="0"/>
              <a:t>Mayo</a:t>
            </a:r>
            <a:r>
              <a:rPr lang="es-SV" sz="1900" dirty="0" smtClean="0"/>
              <a:t> </a:t>
            </a:r>
            <a:r>
              <a:rPr lang="es-SV" sz="1900" dirty="0" smtClean="0"/>
              <a:t>de 2019</a:t>
            </a:r>
            <a:endParaRPr lang="en-US" sz="19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793" y="1954050"/>
            <a:ext cx="5934539" cy="333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16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90651" y="519607"/>
            <a:ext cx="4931281" cy="930370"/>
          </a:xfrm>
        </p:spPr>
        <p:txBody>
          <a:bodyPr>
            <a:normAutofit/>
          </a:bodyPr>
          <a:lstStyle/>
          <a:p>
            <a:r>
              <a:rPr lang="es-SV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Daily Scrum Meeting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02482" y="1737361"/>
            <a:ext cx="5669280" cy="417386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SV" sz="2200" dirty="0" smtClean="0"/>
              <a:t>Durante todo el sprint #1 desarrollamos unas pequeñas reuniciones  el cual , hablábamos de lo bueno y lo malo que estábamos haciendo , tareas terminadas, o modificadas o brindar ayuda a un miembro del equipo si la necesitaba. </a:t>
            </a:r>
            <a:endParaRPr lang="en-US" sz="2200" dirty="0"/>
          </a:p>
        </p:txBody>
      </p:sp>
      <p:pic>
        <p:nvPicPr>
          <p:cNvPr id="4" name="Imagen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318" y="1737361"/>
            <a:ext cx="29718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73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03268" y="587828"/>
            <a:ext cx="4787589" cy="731521"/>
          </a:xfrm>
        </p:spPr>
        <p:txBody>
          <a:bodyPr>
            <a:normAutofit/>
          </a:bodyPr>
          <a:lstStyle/>
          <a:p>
            <a:r>
              <a:rPr lang="es-SV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Sprint Restrospective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10751" y="1634484"/>
            <a:ext cx="5091570" cy="4650405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SV" sz="2200" dirty="0" smtClean="0"/>
              <a:t>Haber Finalizado el Sprint #1 se realizo el retrospective </a:t>
            </a:r>
            <a:r>
              <a:rPr lang="es-ES" dirty="0"/>
              <a:t>Con el </a:t>
            </a:r>
            <a:r>
              <a:rPr lang="es-ES" sz="2200" dirty="0" smtClean="0"/>
              <a:t>objetivo de manera de mejorar continua</a:t>
            </a:r>
            <a:r>
              <a:rPr lang="es-ES" sz="2200" dirty="0"/>
              <a:t> la productividad y la calidad del producto que estamos desarrollando, la </a:t>
            </a:r>
            <a:r>
              <a:rPr lang="es-ES" sz="2200" dirty="0" smtClean="0"/>
              <a:t>motivación del </a:t>
            </a:r>
            <a:r>
              <a:rPr lang="es-ES" sz="2200" dirty="0"/>
              <a:t>equ</a:t>
            </a:r>
            <a:r>
              <a:rPr lang="es-419" sz="2200" dirty="0" smtClean="0"/>
              <a:t>ipo ,</a:t>
            </a:r>
            <a:r>
              <a:rPr lang="es-ES" sz="2200" dirty="0" smtClean="0"/>
              <a:t> </a:t>
            </a:r>
            <a:r>
              <a:rPr lang="es-ES" sz="2200" dirty="0"/>
              <a:t>como fue la última iteración o cómo está yendo el proyecto. </a:t>
            </a:r>
            <a:endParaRPr lang="en-US" sz="2200" dirty="0"/>
          </a:p>
          <a:p>
            <a:pPr marL="0" indent="0" algn="ctr">
              <a:buNone/>
            </a:pPr>
            <a:r>
              <a:rPr lang="es-SV" sz="2200" dirty="0"/>
              <a:t> </a:t>
            </a:r>
            <a:endParaRPr lang="en-US" sz="2200" dirty="0"/>
          </a:p>
        </p:txBody>
      </p:sp>
      <p:pic>
        <p:nvPicPr>
          <p:cNvPr id="4" name="Imagen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897" y="1319349"/>
            <a:ext cx="3670663" cy="44001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5278167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02482" y="519607"/>
            <a:ext cx="7270307" cy="930370"/>
          </a:xfrm>
        </p:spPr>
        <p:txBody>
          <a:bodyPr>
            <a:noAutofit/>
          </a:bodyPr>
          <a:lstStyle/>
          <a:p>
            <a:r>
              <a:rPr lang="es-SV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Daily </a:t>
            </a:r>
            <a:r>
              <a:rPr lang="es-SV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Scrum</a:t>
            </a:r>
            <a:r>
              <a:rPr lang="es-SV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Meeting</a:t>
            </a:r>
            <a:r>
              <a:rPr lang="es-419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SPRINT #2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02482" y="1737361"/>
            <a:ext cx="5669280" cy="417386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SV" sz="2200" dirty="0" smtClean="0"/>
              <a:t>Durante todo el sprint </a:t>
            </a:r>
            <a:r>
              <a:rPr lang="es-SV" sz="2200" dirty="0" smtClean="0"/>
              <a:t>#</a:t>
            </a:r>
            <a:r>
              <a:rPr lang="es-419" sz="2200" dirty="0" smtClean="0"/>
              <a:t>2</a:t>
            </a:r>
            <a:r>
              <a:rPr lang="es-SV" sz="2200" dirty="0" smtClean="0"/>
              <a:t> </a:t>
            </a:r>
            <a:r>
              <a:rPr lang="es-419" sz="2200" dirty="0" smtClean="0"/>
              <a:t>se llevaron acabo</a:t>
            </a:r>
            <a:r>
              <a:rPr lang="es-SV" sz="2200" dirty="0" smtClean="0"/>
              <a:t> </a:t>
            </a:r>
            <a:r>
              <a:rPr lang="es-SV" sz="2200" dirty="0" smtClean="0"/>
              <a:t>reuniciones  el </a:t>
            </a:r>
            <a:r>
              <a:rPr lang="es-419" sz="2200" dirty="0" smtClean="0"/>
              <a:t>las </a:t>
            </a:r>
            <a:r>
              <a:rPr lang="es-SV" sz="2200" dirty="0" smtClean="0"/>
              <a:t>cual</a:t>
            </a:r>
            <a:r>
              <a:rPr lang="es-419" sz="2200" dirty="0" smtClean="0"/>
              <a:t>es:</a:t>
            </a:r>
            <a:r>
              <a:rPr lang="es-SV" sz="2200" dirty="0" smtClean="0"/>
              <a:t>  </a:t>
            </a:r>
            <a:r>
              <a:rPr lang="es-SV" sz="2200" dirty="0" smtClean="0"/>
              <a:t>hablábamos de </a:t>
            </a:r>
            <a:r>
              <a:rPr lang="es-SV" sz="2200" dirty="0" smtClean="0"/>
              <a:t>l</a:t>
            </a:r>
            <a:r>
              <a:rPr lang="es-419" sz="2200" dirty="0" smtClean="0"/>
              <a:t>as cosas relacionadas con el proyecto también de lo </a:t>
            </a:r>
            <a:r>
              <a:rPr lang="es-SV" sz="2200" dirty="0" smtClean="0"/>
              <a:t> </a:t>
            </a:r>
            <a:r>
              <a:rPr lang="es-SV" sz="2200" dirty="0" smtClean="0"/>
              <a:t>bueno y lo malo que estábamos haciendo , tareas terminadas</a:t>
            </a:r>
            <a:r>
              <a:rPr lang="es-SV" sz="2200" dirty="0" smtClean="0"/>
              <a:t>, </a:t>
            </a:r>
            <a:r>
              <a:rPr lang="es-SV" sz="2200" dirty="0" smtClean="0"/>
              <a:t>modificadas </a:t>
            </a:r>
            <a:r>
              <a:rPr lang="es-419" sz="2200" dirty="0" smtClean="0"/>
              <a:t>y</a:t>
            </a:r>
            <a:r>
              <a:rPr lang="es-SV" sz="2200" dirty="0" smtClean="0"/>
              <a:t> </a:t>
            </a:r>
            <a:r>
              <a:rPr lang="es-419" sz="2200" dirty="0" smtClean="0"/>
              <a:t>como equipo</a:t>
            </a:r>
            <a:r>
              <a:rPr lang="es-SV" sz="2200" dirty="0" smtClean="0"/>
              <a:t> ayuda</a:t>
            </a:r>
            <a:r>
              <a:rPr lang="es-419" sz="2200" dirty="0" err="1" smtClean="0"/>
              <a:t>rnos</a:t>
            </a:r>
            <a:r>
              <a:rPr lang="es-SV" sz="2200" dirty="0" smtClean="0"/>
              <a:t> </a:t>
            </a:r>
            <a:r>
              <a:rPr lang="es-419" sz="2200" dirty="0" smtClean="0"/>
              <a:t>en cualquier punto</a:t>
            </a:r>
            <a:r>
              <a:rPr lang="es-SV" sz="2200" dirty="0" smtClean="0"/>
              <a:t>. </a:t>
            </a:r>
            <a:endParaRPr lang="en-US" sz="2200" dirty="0"/>
          </a:p>
        </p:txBody>
      </p:sp>
      <p:pic>
        <p:nvPicPr>
          <p:cNvPr id="5" name="Imagen 4" descr="C:\Users\HEWLET PACKARD\Downloads\WhatsApp Image 2019-05-11 at 3.02.32 PM.jpe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637" y="1719580"/>
            <a:ext cx="3133560" cy="41916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2749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12136" y="587828"/>
            <a:ext cx="6378722" cy="731521"/>
          </a:xfrm>
        </p:spPr>
        <p:txBody>
          <a:bodyPr>
            <a:normAutofit fontScale="90000"/>
          </a:bodyPr>
          <a:lstStyle/>
          <a:p>
            <a:r>
              <a:rPr lang="es-SV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Sprint </a:t>
            </a:r>
            <a:r>
              <a:rPr lang="es-SV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Restrospective</a:t>
            </a:r>
            <a:r>
              <a:rPr lang="es-419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SPRINT# 2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12136" y="1731076"/>
            <a:ext cx="5658241" cy="5126924"/>
          </a:xfrm>
        </p:spPr>
        <p:txBody>
          <a:bodyPr>
            <a:normAutofit fontScale="47500" lnSpcReduction="20000"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s-419" sz="2800" dirty="0"/>
              <a:t>El </a:t>
            </a:r>
            <a:r>
              <a:rPr lang="es-419" sz="2800" dirty="0" err="1"/>
              <a:t>Retrospective</a:t>
            </a:r>
            <a:r>
              <a:rPr lang="es-419" sz="2800" dirty="0"/>
              <a:t> #2 se llevó a cabo en las Instalaciones de ITCA-FEADE (Regional Santa Ana).</a:t>
            </a:r>
            <a:endParaRPr lang="es-ES" sz="2800" dirty="0"/>
          </a:p>
          <a:p>
            <a:pPr marL="0" indent="0" algn="just">
              <a:lnSpc>
                <a:spcPct val="170000"/>
              </a:lnSpc>
              <a:buNone/>
            </a:pPr>
            <a:r>
              <a:rPr lang="es-419" sz="2800" dirty="0"/>
              <a:t>El </a:t>
            </a:r>
            <a:r>
              <a:rPr lang="es-419" sz="2800" dirty="0" err="1"/>
              <a:t>Scrum</a:t>
            </a:r>
            <a:r>
              <a:rPr lang="es-419" sz="2800" dirty="0"/>
              <a:t> Master se dirigió a cada uno de los integrantes del equipo y pregunto que como había sentido el Sprint# 2 con respecto a las personas, las relaciones, el proceso y las Herramientas.</a:t>
            </a:r>
            <a:endParaRPr lang="es-ES" sz="2800" dirty="0"/>
          </a:p>
          <a:p>
            <a:pPr marL="0" indent="0" algn="just">
              <a:lnSpc>
                <a:spcPct val="170000"/>
              </a:lnSpc>
              <a:buNone/>
            </a:pPr>
            <a:r>
              <a:rPr lang="es-419" sz="2800" dirty="0"/>
              <a:t>El </a:t>
            </a:r>
            <a:r>
              <a:rPr lang="es-419" sz="2800" dirty="0" err="1"/>
              <a:t>Scrum</a:t>
            </a:r>
            <a:r>
              <a:rPr lang="es-419" sz="2800" dirty="0"/>
              <a:t> Master Felicito a todo el equipo de Desarrollo, lo cual como equipo </a:t>
            </a:r>
            <a:r>
              <a:rPr lang="es-419" sz="2800" dirty="0" err="1"/>
              <a:t>Scrum</a:t>
            </a:r>
            <a:r>
              <a:rPr lang="es-419" sz="2800" dirty="0"/>
              <a:t> solamente habíamos planificado 2 Sprint para desarrollar el Proyecto.</a:t>
            </a:r>
            <a:endParaRPr lang="es-ES" sz="2800" dirty="0"/>
          </a:p>
          <a:p>
            <a:pPr marL="0" indent="0" algn="just">
              <a:lnSpc>
                <a:spcPct val="170000"/>
              </a:lnSpc>
              <a:buNone/>
            </a:pPr>
            <a:r>
              <a:rPr lang="es-419" sz="2800" dirty="0"/>
              <a:t>El </a:t>
            </a:r>
            <a:r>
              <a:rPr lang="es-419" sz="2800" dirty="0" err="1"/>
              <a:t>Scrum</a:t>
            </a:r>
            <a:r>
              <a:rPr lang="es-419" sz="2800" dirty="0"/>
              <a:t> realizo varias preguntas al equipo una de esas eras de que ¿Que habíamos Aprendido durante el desarrollo de este Proyecto? </a:t>
            </a:r>
            <a:r>
              <a:rPr lang="es-419" sz="2800" dirty="0"/>
              <a:t>¿Qué si habíamos superado dificultades que se nos habían presentado durante el proyecto?, ¿Qué si habíamos cumplido nuestros objetivos como equipo</a:t>
            </a:r>
            <a:r>
              <a:rPr lang="es-419" sz="2800" dirty="0" smtClean="0"/>
              <a:t>?</a:t>
            </a:r>
            <a:r>
              <a:rPr lang="es-SV" sz="2200" dirty="0" smtClean="0"/>
              <a:t> </a:t>
            </a:r>
            <a:endParaRPr lang="en-US" sz="2200" dirty="0"/>
          </a:p>
        </p:txBody>
      </p:sp>
      <p:pic>
        <p:nvPicPr>
          <p:cNvPr id="5" name="Imagen 4" descr="C:\Users\HEWLET PACKARD\Desktop\05-27-09.37.18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185"/>
          <a:stretch/>
        </p:blipFill>
        <p:spPr bwMode="auto">
          <a:xfrm>
            <a:off x="7770377" y="1731076"/>
            <a:ext cx="4323008" cy="361365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26552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95035" y="2814035"/>
            <a:ext cx="9192486" cy="1229932"/>
          </a:xfrm>
        </p:spPr>
        <p:txBody>
          <a:bodyPr>
            <a:normAutofit/>
          </a:bodyPr>
          <a:lstStyle/>
          <a:p>
            <a:pPr algn="ctr"/>
            <a:r>
              <a:rPr lang="es-SV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Mostrar </a:t>
            </a:r>
            <a:r>
              <a:rPr lang="es-419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plataforma Taiga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209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8836" y="670598"/>
            <a:ext cx="9197788" cy="2637378"/>
          </a:xfrm>
        </p:spPr>
        <p:txBody>
          <a:bodyPr>
            <a:normAutofit/>
          </a:bodyPr>
          <a:lstStyle/>
          <a:p>
            <a:pPr algn="ctr"/>
            <a:r>
              <a:rPr lang="es-SV" sz="4000" b="1" dirty="0" smtClean="0">
                <a:solidFill>
                  <a:schemeClr val="tx1"/>
                </a:solidFill>
              </a:rPr>
              <a:t>SISTEMA DE ENCUESTAS</a:t>
            </a:r>
            <a:br>
              <a:rPr lang="es-SV" sz="4000" b="1" dirty="0" smtClean="0">
                <a:solidFill>
                  <a:schemeClr val="tx1"/>
                </a:solidFill>
              </a:rPr>
            </a:br>
            <a:r>
              <a:rPr lang="es-SV" sz="4000" b="1" dirty="0" smtClean="0">
                <a:solidFill>
                  <a:schemeClr val="tx1"/>
                </a:solidFill>
              </a:rPr>
              <a:t>PARA </a:t>
            </a:r>
            <a:r>
              <a:rPr lang="es-SV" sz="4000" b="1" dirty="0" smtClean="0">
                <a:solidFill>
                  <a:schemeClr val="tx1"/>
                </a:solidFill>
              </a:rPr>
              <a:t>ITCA-FEPADE</a:t>
            </a:r>
            <a:r>
              <a:rPr lang="es-419" sz="4000" b="1" dirty="0" smtClean="0">
                <a:solidFill>
                  <a:schemeClr val="tx1"/>
                </a:solidFill>
              </a:rPr>
              <a:t> </a:t>
            </a:r>
            <a:r>
              <a:rPr lang="es-SV" sz="4000" b="1" dirty="0" smtClean="0">
                <a:solidFill>
                  <a:schemeClr val="tx1"/>
                </a:solidFill>
              </a:rPr>
              <a:t>(</a:t>
            </a:r>
            <a:r>
              <a:rPr lang="es-SV" sz="4000" b="1" dirty="0" smtClean="0">
                <a:solidFill>
                  <a:schemeClr val="tx1"/>
                </a:solidFill>
              </a:rPr>
              <a:t>REGIONAL SANTA </a:t>
            </a:r>
            <a:r>
              <a:rPr lang="es-SV" sz="4000" b="1" dirty="0" smtClean="0">
                <a:solidFill>
                  <a:schemeClr val="tx1"/>
                </a:solidFill>
              </a:rPr>
              <a:t>ANA</a:t>
            </a:r>
            <a:r>
              <a:rPr lang="es-419" sz="4000" b="1" dirty="0" smtClean="0">
                <a:solidFill>
                  <a:schemeClr val="tx1"/>
                </a:solidFill>
              </a:rPr>
              <a:t>)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-317" t="13930" r="640" b="12621"/>
          <a:stretch/>
        </p:blipFill>
        <p:spPr>
          <a:xfrm>
            <a:off x="1839366" y="2791529"/>
            <a:ext cx="8396727" cy="34786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10217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10235" y="1129552"/>
            <a:ext cx="10294377" cy="4781669"/>
          </a:xfrm>
        </p:spPr>
        <p:txBody>
          <a:bodyPr/>
          <a:lstStyle/>
          <a:p>
            <a:pPr marL="0" indent="0" algn="ctr">
              <a:buNone/>
            </a:pPr>
            <a:r>
              <a:rPr lang="es-SV" sz="3600" b="1" dirty="0" smtClean="0"/>
              <a:t>Propuesta de Proyecto</a:t>
            </a:r>
          </a:p>
          <a:p>
            <a:endParaRPr lang="es-SV" dirty="0"/>
          </a:p>
          <a:p>
            <a:endParaRPr lang="es-SV" dirty="0" smtClean="0"/>
          </a:p>
          <a:p>
            <a:r>
              <a:rPr lang="es-SV" dirty="0" smtClean="0"/>
              <a:t>Planteamiento del Problema a Resolver</a:t>
            </a:r>
          </a:p>
          <a:p>
            <a:r>
              <a:rPr lang="es-SV" dirty="0" smtClean="0"/>
              <a:t>Justificación.</a:t>
            </a:r>
          </a:p>
          <a:p>
            <a:endParaRPr lang="en-US" dirty="0"/>
          </a:p>
        </p:txBody>
      </p:sp>
      <p:pic>
        <p:nvPicPr>
          <p:cNvPr id="3076" name="Picture 4" descr="Resultado de imagen para IMAGENES DE ENCUEST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894" y="3204821"/>
            <a:ext cx="5942245" cy="28539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37694844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23235" y="546836"/>
            <a:ext cx="5636675" cy="1280890"/>
          </a:xfrm>
        </p:spPr>
        <p:txBody>
          <a:bodyPr/>
          <a:lstStyle/>
          <a:p>
            <a:r>
              <a:rPr lang="es-SV" b="1" dirty="0"/>
              <a:t> </a:t>
            </a:r>
            <a:r>
              <a:rPr lang="es-419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Metodología Utilizada</a:t>
            </a:r>
            <a:endParaRPr lang="es-ES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89967" y="2635876"/>
            <a:ext cx="8915400" cy="1910366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s-419" dirty="0" smtClean="0"/>
              <a:t>SCRUM, ya que es </a:t>
            </a:r>
            <a:r>
              <a:rPr lang="es-419" dirty="0"/>
              <a:t>un proceso en el que se aplican de manera regular un conjunto de buenas prácticas para trabajar colaborativamente, en equipo, y obtener el mejor resultado posible de un proyecto.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35682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03393" y="363440"/>
            <a:ext cx="3220046" cy="851993"/>
          </a:xfrm>
        </p:spPr>
        <p:txBody>
          <a:bodyPr>
            <a:normAutofit/>
          </a:bodyPr>
          <a:lstStyle/>
          <a:p>
            <a:r>
              <a:rPr lang="es-SV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Herramientas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65360" y="1387974"/>
            <a:ext cx="6280469" cy="4030171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s-SV" dirty="0" smtClean="0"/>
              <a:t>En Nuestro Proyecto Hemos Utilizado las siguientes Herramientas: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s-SV" dirty="0" smtClean="0"/>
          </a:p>
          <a:p>
            <a:pPr algn="just">
              <a:lnSpc>
                <a:spcPct val="150000"/>
              </a:lnSpc>
            </a:pPr>
            <a:r>
              <a:rPr lang="es-SV" dirty="0" smtClean="0"/>
              <a:t>Taiga: Nuestro Proyecto lo estamos realizando en la Plataforma de tree.taiga.io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s-SV" dirty="0" smtClean="0"/>
          </a:p>
          <a:p>
            <a:pPr algn="just">
              <a:lnSpc>
                <a:spcPct val="150000"/>
              </a:lnSpc>
            </a:pPr>
            <a:r>
              <a:rPr lang="es-SV" dirty="0" smtClean="0"/>
              <a:t>Plannig Póker: el cual nos permitió darles estimaciones a cada una de las tareas.</a:t>
            </a:r>
            <a:endParaRPr lang="en-US" dirty="0"/>
          </a:p>
        </p:txBody>
      </p:sp>
      <p:pic>
        <p:nvPicPr>
          <p:cNvPr id="6146" name="Picture 2" descr="Resultado de imagen para taiga scru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67" t="31443" r="16552" b="28660"/>
          <a:stretch/>
        </p:blipFill>
        <p:spPr bwMode="auto">
          <a:xfrm>
            <a:off x="7723439" y="2057693"/>
            <a:ext cx="2965269" cy="92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Resultado de imagen para planning poke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7" b="6894"/>
          <a:stretch/>
        </p:blipFill>
        <p:spPr bwMode="auto">
          <a:xfrm>
            <a:off x="7445829" y="3634879"/>
            <a:ext cx="3918857" cy="16291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7993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00702" y="529980"/>
            <a:ext cx="4856746" cy="1137455"/>
          </a:xfrm>
        </p:spPr>
        <p:txBody>
          <a:bodyPr>
            <a:normAutofit/>
          </a:bodyPr>
          <a:lstStyle/>
          <a:p>
            <a:r>
              <a:rPr lang="es-SV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Equipo de Trabajo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100" name="Picture 4" descr="Resultado de imagen para imagenes de equipo scr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124" y="1395411"/>
            <a:ext cx="4197531" cy="29506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3208194270"/>
              </p:ext>
            </p:extLst>
          </p:nvPr>
        </p:nvGraphicFramePr>
        <p:xfrm>
          <a:off x="628516" y="1512028"/>
          <a:ext cx="7549569" cy="4476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7" name="Conector recto 6"/>
          <p:cNvCxnSpPr/>
          <p:nvPr/>
        </p:nvCxnSpPr>
        <p:spPr>
          <a:xfrm flipV="1">
            <a:off x="5447763" y="4572001"/>
            <a:ext cx="2" cy="334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4737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4854" y="0"/>
            <a:ext cx="7271412" cy="5329978"/>
          </a:xfrm>
        </p:spPr>
        <p:txBody>
          <a:bodyPr>
            <a:normAutofit fontScale="90000"/>
          </a:bodyPr>
          <a:lstStyle/>
          <a:p>
            <a:pPr algn="just">
              <a:lnSpc>
                <a:spcPct val="150000"/>
              </a:lnSpc>
            </a:pPr>
            <a:r>
              <a:rPr lang="es-SV" dirty="0" smtClean="0"/>
              <a:t>     </a:t>
            </a:r>
            <a:br>
              <a:rPr lang="es-SV" dirty="0" smtClean="0"/>
            </a:br>
            <a:r>
              <a:rPr lang="es-SV" b="1" dirty="0" smtClean="0">
                <a:solidFill>
                  <a:schemeClr val="tx1"/>
                </a:solidFill>
              </a:rPr>
              <a:t>                 </a:t>
            </a:r>
            <a:r>
              <a:rPr lang="es-SV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Historias de Usuario</a:t>
            </a:r>
            <a:r>
              <a:rPr lang="es-SV" dirty="0" smtClean="0"/>
              <a:t/>
            </a:r>
            <a:br>
              <a:rPr lang="es-SV" dirty="0" smtClean="0"/>
            </a:br>
            <a:r>
              <a:rPr lang="es-SV" dirty="0"/>
              <a:t/>
            </a:r>
            <a:br>
              <a:rPr lang="es-SV" dirty="0"/>
            </a:br>
            <a:r>
              <a:rPr lang="es-SV" sz="2000" dirty="0" smtClean="0">
                <a:solidFill>
                  <a:schemeClr val="tx1"/>
                </a:solidFill>
              </a:rPr>
              <a:t>Realizamos las Historias de Usuario a través de la </a:t>
            </a:r>
            <a:br>
              <a:rPr lang="es-SV" sz="2000" dirty="0" smtClean="0">
                <a:solidFill>
                  <a:schemeClr val="tx1"/>
                </a:solidFill>
              </a:rPr>
            </a:br>
            <a:r>
              <a:rPr lang="es-SV" sz="2000" dirty="0" smtClean="0">
                <a:solidFill>
                  <a:schemeClr val="tx1"/>
                </a:solidFill>
              </a:rPr>
              <a:t>Herramienta la Entrevista el cual nos permitió poder</a:t>
            </a:r>
            <a:br>
              <a:rPr lang="es-SV" sz="2000" dirty="0" smtClean="0">
                <a:solidFill>
                  <a:schemeClr val="tx1"/>
                </a:solidFill>
              </a:rPr>
            </a:br>
            <a:r>
              <a:rPr lang="es-SV" sz="2000" dirty="0" smtClean="0">
                <a:solidFill>
                  <a:schemeClr val="tx1"/>
                </a:solidFill>
              </a:rPr>
              <a:t>conversar con las personas ( docentes, personal</a:t>
            </a:r>
            <a:br>
              <a:rPr lang="es-SV" sz="2000" dirty="0" smtClean="0">
                <a:solidFill>
                  <a:schemeClr val="tx1"/>
                </a:solidFill>
              </a:rPr>
            </a:br>
            <a:r>
              <a:rPr lang="es-SV" sz="2000" dirty="0" smtClean="0">
                <a:solidFill>
                  <a:schemeClr val="tx1"/>
                </a:solidFill>
              </a:rPr>
              <a:t>administrativo,</a:t>
            </a:r>
            <a:br>
              <a:rPr lang="es-SV" sz="2000" dirty="0" smtClean="0">
                <a:solidFill>
                  <a:schemeClr val="tx1"/>
                </a:solidFill>
              </a:rPr>
            </a:br>
            <a:r>
              <a:rPr lang="es-SV" sz="2000" dirty="0" smtClean="0">
                <a:solidFill>
                  <a:schemeClr val="tx1"/>
                </a:solidFill>
              </a:rPr>
              <a:t> estudiantes de ITCA-FEPADE)que van a poseer y usar el  </a:t>
            </a:r>
            <a:br>
              <a:rPr lang="es-SV" sz="2000" dirty="0" smtClean="0">
                <a:solidFill>
                  <a:schemeClr val="tx1"/>
                </a:solidFill>
              </a:rPr>
            </a:br>
            <a:r>
              <a:rPr lang="es-SV" sz="2000" dirty="0" smtClean="0">
                <a:solidFill>
                  <a:schemeClr val="tx1"/>
                </a:solidFill>
              </a:rPr>
              <a:t>sistema, el cual nos hablaron de lo que real mente quieren que lleve</a:t>
            </a:r>
            <a:br>
              <a:rPr lang="es-SV" sz="2000" dirty="0" smtClean="0">
                <a:solidFill>
                  <a:schemeClr val="tx1"/>
                </a:solidFill>
              </a:rPr>
            </a:br>
            <a:r>
              <a:rPr lang="es-SV" sz="2000" dirty="0" smtClean="0">
                <a:solidFill>
                  <a:schemeClr val="tx1"/>
                </a:solidFill>
              </a:rPr>
              <a:t>el sistema de encuesta.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033" y="1857299"/>
            <a:ext cx="3804148" cy="28531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79476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82537" y="467355"/>
            <a:ext cx="4069132" cy="695239"/>
          </a:xfrm>
        </p:spPr>
        <p:txBody>
          <a:bodyPr>
            <a:normAutofit/>
          </a:bodyPr>
          <a:lstStyle/>
          <a:p>
            <a:r>
              <a:rPr lang="es-SV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Product Backlog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5253" y="988961"/>
            <a:ext cx="5039064" cy="595537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SV" sz="2200" dirty="0" smtClean="0"/>
              <a:t>Después de Haber Realizado las Historias de usuario ,Verificamos las Historias y  realizamos El Product Backlog  donde pudimos organizar las Tareas a realizar correctamente.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s-SV" sz="22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s-SV" sz="2200" dirty="0" smtClean="0"/>
              <a:t>Con todo el Equipo de Desarrollo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SV" sz="2200" dirty="0" smtClean="0"/>
              <a:t>Le dimos a cada una de las tareas una estimación a través de  la Herramienta Plannig Póker.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2568" t="20471" r="24926" b="11293"/>
          <a:stretch/>
        </p:blipFill>
        <p:spPr>
          <a:xfrm rot="20639773">
            <a:off x="7362746" y="1042163"/>
            <a:ext cx="3423052" cy="250108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11017" t="28504" r="23665" b="23422"/>
          <a:stretch/>
        </p:blipFill>
        <p:spPr>
          <a:xfrm rot="20584230">
            <a:off x="6714308" y="4023360"/>
            <a:ext cx="4924698" cy="203780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11064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32068" y="611047"/>
            <a:ext cx="2188081" cy="930370"/>
          </a:xfrm>
        </p:spPr>
        <p:txBody>
          <a:bodyPr>
            <a:normAutofit/>
          </a:bodyPr>
          <a:lstStyle/>
          <a:p>
            <a:r>
              <a:rPr lang="es-SV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Sprint #1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08405" y="1763486"/>
            <a:ext cx="5107578" cy="43194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SV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es-SV" sz="1900" dirty="0" smtClean="0"/>
              <a:t>Realizamos El Sprint #1 con 9 </a:t>
            </a:r>
            <a:r>
              <a:rPr lang="es-419" sz="1900" dirty="0" smtClean="0"/>
              <a:t>Historias</a:t>
            </a:r>
            <a:r>
              <a:rPr lang="es-SV" sz="1900" dirty="0" smtClean="0"/>
              <a:t> </a:t>
            </a:r>
            <a:endParaRPr lang="es-SV" sz="1900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es-419" sz="1900" dirty="0" smtClean="0"/>
              <a:t>las</a:t>
            </a:r>
            <a:r>
              <a:rPr lang="es-SV" sz="1900" dirty="0" smtClean="0"/>
              <a:t> cual</a:t>
            </a:r>
            <a:r>
              <a:rPr lang="es-419" sz="1900" dirty="0" smtClean="0"/>
              <a:t>es</a:t>
            </a:r>
            <a:r>
              <a:rPr lang="es-SV" sz="1900" dirty="0" smtClean="0"/>
              <a:t> </a:t>
            </a:r>
            <a:r>
              <a:rPr lang="es-SV" sz="1900" dirty="0" smtClean="0"/>
              <a:t>fueron asignadas a cada uno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SV" sz="1900" dirty="0" smtClean="0"/>
              <a:t>Del equipo de desarrollo.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SV" sz="1900" dirty="0"/>
              <a:t> </a:t>
            </a:r>
            <a:endParaRPr lang="es-SV" sz="1900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es-SV" sz="1900" dirty="0" smtClean="0"/>
              <a:t>Se Dio Inicio el día 15 de Abril de 2019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SV" sz="1900" dirty="0" smtClean="0"/>
              <a:t>Y se Finalizo el día 30 de abril de 2019</a:t>
            </a:r>
            <a:endParaRPr lang="en-US" sz="19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4780" t="16551" r="4386" b="12083"/>
          <a:stretch/>
        </p:blipFill>
        <p:spPr>
          <a:xfrm>
            <a:off x="5865224" y="1763486"/>
            <a:ext cx="5969725" cy="30436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4656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176</TotalTime>
  <Words>591</Words>
  <Application>Microsoft Office PowerPoint</Application>
  <PresentationFormat>Panorámica</PresentationFormat>
  <Paragraphs>68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Espiral</vt:lpstr>
      <vt:lpstr>Avance del Proyecto Sistema de Encuestas para ITCA-FEPADE (regional Santa Ana).</vt:lpstr>
      <vt:lpstr>SISTEMA DE ENCUESTAS PARA ITCA-FEPADE (REGIONAL SANTA ANA)</vt:lpstr>
      <vt:lpstr>Presentación de PowerPoint</vt:lpstr>
      <vt:lpstr> Metodología Utilizada</vt:lpstr>
      <vt:lpstr>Herramientas</vt:lpstr>
      <vt:lpstr>Equipo de Trabajo</vt:lpstr>
      <vt:lpstr>                       Historias de Usuario  Realizamos las Historias de Usuario a través de la  Herramienta la Entrevista el cual nos permitió poder conversar con las personas ( docentes, personal administrativo,  estudiantes de ITCA-FEPADE)que van a poseer y usar el   sistema, el cual nos hablaron de lo que real mente quieren que lleve el sistema de encuesta.</vt:lpstr>
      <vt:lpstr>Product Backlog</vt:lpstr>
      <vt:lpstr>Sprint #1</vt:lpstr>
      <vt:lpstr>Sprint #2</vt:lpstr>
      <vt:lpstr>Daily Scrum Meeting</vt:lpstr>
      <vt:lpstr>Sprint Restrospective</vt:lpstr>
      <vt:lpstr>Daily Scrum Meeting SPRINT #2</vt:lpstr>
      <vt:lpstr>Sprint Restrospective SPRINT# 2</vt:lpstr>
      <vt:lpstr>Mostrar plataforma Taiga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Avance del Proyecto Sistema de Encuestas.</dc:title>
  <dc:creator>luis rodriguez</dc:creator>
  <cp:lastModifiedBy>Carlos Climaco</cp:lastModifiedBy>
  <cp:revision>18</cp:revision>
  <dcterms:created xsi:type="dcterms:W3CDTF">2019-05-06T02:44:11Z</dcterms:created>
  <dcterms:modified xsi:type="dcterms:W3CDTF">2019-06-03T03:11:10Z</dcterms:modified>
</cp:coreProperties>
</file>