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9" r:id="rId5"/>
    <p:sldId id="261" r:id="rId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64F7D3-5CEE-6C1B-8E19-F47C2FAE7C6A}" v="12" dt="2024-09-25T09:52:35.033"/>
    <p1510:client id="{78B37E52-9899-480E-89EE-EB335F7C6CD0}" v="872" dt="2024-09-25T11:11:33.253"/>
    <p1510:client id="{83730103-500F-95D8-5E49-6264BE4F252F}" v="33" dt="2024-09-25T10:09:59.305"/>
    <p1510:client id="{9960671B-1AA5-BDF9-C694-A3FB2E7D13C0}" v="773" dt="2024-09-25T11:05:46.590"/>
    <p1510:client id="{F0E12135-C5E3-B119-A7A8-6FFE160FEA14}" v="22" dt="2024-09-25T10:23:13.9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&#65279;<?xml version="1.0" encoding="utf-8"?><Relationships xmlns="http://schemas.openxmlformats.org/package/2006/relationships"><Relationship Type="http://schemas.openxmlformats.org/officeDocument/2006/relationships/viewProps" Target="viewProps.xml" Id="rId8" /><Relationship Type="http://schemas.openxmlformats.org/officeDocument/2006/relationships/slide" Target="slides/slide2.xml" Id="rId3" /><Relationship Type="http://schemas.openxmlformats.org/officeDocument/2006/relationships/presProps" Target="presProps.xml" Id="rId7" /><Relationship Type="http://schemas.microsoft.com/office/2015/10/relationships/revisionInfo" Target="revisionInfo.xml" Id="rId12"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4.xml" Id="rId5" /><Relationship Type="http://schemas.openxmlformats.org/officeDocument/2006/relationships/tableStyles" Target="tableStyles.xml" Id="rId10" /><Relationship Type="http://schemas.openxmlformats.org/officeDocument/2006/relationships/slide" Target="slides/slide3.xml" Id="rId4" /><Relationship Type="http://schemas.openxmlformats.org/officeDocument/2006/relationships/theme" Target="theme/theme1.xml" Id="rId9"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25/09/2024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25/09/2024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25/09/2024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25/09/2024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25/09/2024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25/09/2024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25/09/2024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25/09/2024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25/09/2024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25/09/2024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25/09/2024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25/09/2024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accelbyte.io/blog/prototyping-and-continuous-playtesting-for-live-game-development#:~:text=There%20are%20different%20types%20of%20prototyping%20for%20live%20game"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hyperlink" Target="https://juu69.blogspot.com/2016/09/ha2-task-1-purpose-of-concept-art.html" TargetMode="External"/><Relationship Id="rId4" Type="http://schemas.openxmlformats.org/officeDocument/2006/relationships/hyperlink" Target="https://www.artstation.com/artwork/o2z1y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A1 group work </a:t>
            </a:r>
          </a:p>
        </p:txBody>
      </p:sp>
      <p:sp>
        <p:nvSpPr>
          <p:cNvPr id="3" name="Subtitle 2"/>
          <p:cNvSpPr>
            <a:spLocks noGrp="1"/>
          </p:cNvSpPr>
          <p:nvPr>
            <p:ph type="subTitle" idx="1"/>
          </p:nvPr>
        </p:nvSpPr>
        <p:spPr/>
        <p:txBody>
          <a:bodyPr vert="horz" lIns="91440" tIns="45720" rIns="91440" bIns="45720" rtlCol="0" anchor="t">
            <a:normAutofit/>
          </a:bodyPr>
          <a:lstStyle/>
          <a:p>
            <a:r>
              <a:rPr lang="en-GB"/>
              <a:t>Pre-production</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B64ADC9-8103-1662-0D29-04E61C79090A}"/>
              </a:ext>
            </a:extLst>
          </p:cNvPr>
          <p:cNvSpPr>
            <a:spLocks noGrp="1"/>
          </p:cNvSpPr>
          <p:nvPr>
            <p:ph type="title"/>
          </p:nvPr>
        </p:nvSpPr>
        <p:spPr>
          <a:xfrm>
            <a:off x="838200" y="365125"/>
            <a:ext cx="5393361" cy="1325563"/>
          </a:xfrm>
        </p:spPr>
        <p:txBody>
          <a:bodyPr>
            <a:normAutofit/>
          </a:bodyPr>
          <a:lstStyle/>
          <a:p>
            <a:r>
              <a:rPr lang="en-GB"/>
              <a:t>Prototyping </a:t>
            </a:r>
          </a:p>
        </p:txBody>
      </p:sp>
      <p:sp>
        <p:nvSpPr>
          <p:cNvPr id="18" name="Freeform: Shape 17">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Content Placeholder 7">
            <a:extLst>
              <a:ext uri="{FF2B5EF4-FFF2-40B4-BE49-F238E27FC236}">
                <a16:creationId xmlns:a16="http://schemas.microsoft.com/office/drawing/2014/main" id="{A40D4469-05F0-DDCC-B02B-F360B442BFDC}"/>
              </a:ext>
            </a:extLst>
          </p:cNvPr>
          <p:cNvSpPr>
            <a:spLocks noGrp="1"/>
          </p:cNvSpPr>
          <p:nvPr>
            <p:ph idx="1"/>
          </p:nvPr>
        </p:nvSpPr>
        <p:spPr>
          <a:xfrm>
            <a:off x="838200" y="1825625"/>
            <a:ext cx="5914729" cy="3098049"/>
          </a:xfrm>
        </p:spPr>
        <p:txBody>
          <a:bodyPr vert="horz" lIns="91440" tIns="45720" rIns="91440" bIns="45720" rtlCol="0" anchor="t">
            <a:normAutofit/>
          </a:bodyPr>
          <a:lstStyle/>
          <a:p>
            <a:r>
              <a:rPr lang="en-US" sz="1800"/>
              <a:t>This step is later into the pre-production phase and there are different forms of prototyping such as:</a:t>
            </a:r>
          </a:p>
          <a:p>
            <a:pPr marL="0" indent="0">
              <a:buNone/>
            </a:pPr>
            <a:r>
              <a:rPr lang="en-US" sz="1800"/>
              <a:t>   White boxing-Making a rough outline of the game world with primitive shapes in order to test the game mechanics</a:t>
            </a:r>
          </a:p>
          <a:p>
            <a:pPr marL="0" indent="0">
              <a:buNone/>
            </a:pPr>
            <a:r>
              <a:rPr lang="en-US" sz="1800"/>
              <a:t>   Sketching assets and models-making quick simple drawings of     items and assets in game</a:t>
            </a:r>
          </a:p>
          <a:p>
            <a:pPr marL="0" indent="0">
              <a:buNone/>
            </a:pPr>
            <a:r>
              <a:rPr lang="en-US" sz="1800"/>
              <a:t>   Vertical prototyping-focusing on a singular aspect in     detail</a:t>
            </a:r>
          </a:p>
          <a:p>
            <a:pPr marL="2400300" indent="-2400300">
              <a:buNone/>
            </a:pPr>
            <a:r>
              <a:rPr lang="en-US" sz="1800"/>
              <a:t>   Horizontal prototyping-Creating an over simplified version of the game</a:t>
            </a:r>
          </a:p>
        </p:txBody>
      </p:sp>
      <p:sp>
        <p:nvSpPr>
          <p:cNvPr id="20" name="Oval 19">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rtStation - Whitebox level">
            <a:extLst>
              <a:ext uri="{FF2B5EF4-FFF2-40B4-BE49-F238E27FC236}">
                <a16:creationId xmlns:a16="http://schemas.microsoft.com/office/drawing/2014/main" id="{6387C072-73C4-49D2-5C68-AFC17A7906C4}"/>
              </a:ext>
            </a:extLst>
          </p:cNvPr>
          <p:cNvPicPr>
            <a:picLocks noChangeAspect="1"/>
          </p:cNvPicPr>
          <p:nvPr/>
        </p:nvPicPr>
        <p:blipFill>
          <a:blip r:embed="rId2"/>
          <a:stretch>
            <a:fillRect/>
          </a:stretch>
        </p:blipFill>
        <p:spPr>
          <a:xfrm>
            <a:off x="7806973" y="1628769"/>
            <a:ext cx="3781051" cy="1673115"/>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2" name="Freeform: Shape 21">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4" name="Straight Connector 23">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6" name="Freeform: Shape 25">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 name="TextBox 9">
            <a:extLst>
              <a:ext uri="{FF2B5EF4-FFF2-40B4-BE49-F238E27FC236}">
                <a16:creationId xmlns:a16="http://schemas.microsoft.com/office/drawing/2014/main" id="{F4E4A21A-EDA0-A348-28AD-135518B4C8DE}"/>
              </a:ext>
            </a:extLst>
          </p:cNvPr>
          <p:cNvSpPr txBox="1"/>
          <p:nvPr/>
        </p:nvSpPr>
        <p:spPr>
          <a:xfrm>
            <a:off x="9414710" y="5424236"/>
            <a:ext cx="2777289"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a:t>Sources:</a:t>
            </a:r>
          </a:p>
          <a:p>
            <a:pPr>
              <a:spcAft>
                <a:spcPts val="600"/>
              </a:spcAft>
            </a:pPr>
            <a:r>
              <a:rPr lang="en-US">
                <a:ea typeface="+mn-lt"/>
                <a:cs typeface="+mn-lt"/>
                <a:hlinkClick r:id="rId3"/>
              </a:rPr>
              <a:t>accelbyte.io</a:t>
            </a:r>
          </a:p>
          <a:p>
            <a:pPr>
              <a:spcAft>
                <a:spcPts val="600"/>
              </a:spcAft>
            </a:pPr>
            <a:r>
              <a:rPr lang="en-US">
                <a:ea typeface="+mn-lt"/>
                <a:cs typeface="+mn-lt"/>
                <a:hlinkClick r:id="rId4"/>
              </a:rPr>
              <a:t>Whitebox level</a:t>
            </a:r>
            <a:endParaRPr lang="en-US"/>
          </a:p>
          <a:p>
            <a:pPr>
              <a:spcAft>
                <a:spcPts val="600"/>
              </a:spcAft>
            </a:pPr>
            <a:r>
              <a:rPr lang="en-US">
                <a:ea typeface="+mn-lt"/>
                <a:cs typeface="+mn-lt"/>
                <a:hlinkClick r:id="rId5"/>
              </a:rPr>
              <a:t>juu69.blogspot.com</a:t>
            </a:r>
            <a:endParaRPr lang="en-US"/>
          </a:p>
          <a:p>
            <a:pPr>
              <a:spcAft>
                <a:spcPts val="600"/>
              </a:spcAft>
            </a:pPr>
            <a:endParaRPr lang="en-US"/>
          </a:p>
        </p:txBody>
      </p:sp>
      <p:pic>
        <p:nvPicPr>
          <p:cNvPr id="12" name="Picture 11" descr="Unit 69 - Drawing Concept Art for Computer Games: HA2 Task 1 - The ...">
            <a:extLst>
              <a:ext uri="{FF2B5EF4-FFF2-40B4-BE49-F238E27FC236}">
                <a16:creationId xmlns:a16="http://schemas.microsoft.com/office/drawing/2014/main" id="{736D3399-7655-B00D-22E2-657F5C0A8035}"/>
              </a:ext>
            </a:extLst>
          </p:cNvPr>
          <p:cNvPicPr>
            <a:picLocks noChangeAspect="1"/>
          </p:cNvPicPr>
          <p:nvPr/>
        </p:nvPicPr>
        <p:blipFill>
          <a:blip r:embed="rId6"/>
          <a:stretch>
            <a:fillRect/>
          </a:stretch>
        </p:blipFill>
        <p:spPr>
          <a:xfrm>
            <a:off x="8835190" y="3377956"/>
            <a:ext cx="2743200" cy="1786509"/>
          </a:xfrm>
          <a:prstGeom prst="rect">
            <a:avLst/>
          </a:prstGeom>
        </p:spPr>
      </p:pic>
    </p:spTree>
    <p:extLst>
      <p:ext uri="{BB962C8B-B14F-4D97-AF65-F5344CB8AC3E}">
        <p14:creationId xmlns:p14="http://schemas.microsoft.com/office/powerpoint/2010/main" val="239309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B64ADC9-8103-1662-0D29-04E61C79090A}"/>
              </a:ext>
            </a:extLst>
          </p:cNvPr>
          <p:cNvSpPr>
            <a:spLocks noGrp="1"/>
          </p:cNvSpPr>
          <p:nvPr>
            <p:ph type="title"/>
          </p:nvPr>
        </p:nvSpPr>
        <p:spPr>
          <a:xfrm>
            <a:off x="838200" y="365125"/>
            <a:ext cx="5393361" cy="1325563"/>
          </a:xfrm>
        </p:spPr>
        <p:txBody>
          <a:bodyPr>
            <a:normAutofit fontScale="90000"/>
          </a:bodyPr>
          <a:lstStyle/>
          <a:p>
            <a:r>
              <a:rPr lang="en-GB"/>
              <a:t>Finding a Demographic and  Main Game Concept</a:t>
            </a:r>
          </a:p>
        </p:txBody>
      </p:sp>
      <p:sp>
        <p:nvSpPr>
          <p:cNvPr id="18" name="Freeform: Shape 17">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Oval 19">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4" name="Straight Connector 23">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6" name="Freeform: Shape 25">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 name="TextBox 9">
            <a:extLst>
              <a:ext uri="{FF2B5EF4-FFF2-40B4-BE49-F238E27FC236}">
                <a16:creationId xmlns:a16="http://schemas.microsoft.com/office/drawing/2014/main" id="{F4E4A21A-EDA0-A348-28AD-135518B4C8DE}"/>
              </a:ext>
            </a:extLst>
          </p:cNvPr>
          <p:cNvSpPr txBox="1"/>
          <p:nvPr/>
        </p:nvSpPr>
        <p:spPr>
          <a:xfrm>
            <a:off x="9414710" y="5424236"/>
            <a:ext cx="27772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a:t>Sources:</a:t>
            </a:r>
          </a:p>
        </p:txBody>
      </p:sp>
      <p:sp>
        <p:nvSpPr>
          <p:cNvPr id="7" name="Content Placeholder 6">
            <a:extLst>
              <a:ext uri="{FF2B5EF4-FFF2-40B4-BE49-F238E27FC236}">
                <a16:creationId xmlns:a16="http://schemas.microsoft.com/office/drawing/2014/main" id="{0E8C05CC-2C68-B066-C329-C1E0A7D7180B}"/>
              </a:ext>
            </a:extLst>
          </p:cNvPr>
          <p:cNvSpPr>
            <a:spLocks noGrp="1"/>
          </p:cNvSpPr>
          <p:nvPr>
            <p:ph idx="1"/>
          </p:nvPr>
        </p:nvSpPr>
        <p:spPr>
          <a:xfrm>
            <a:off x="838200" y="2091866"/>
            <a:ext cx="10515600" cy="4351338"/>
          </a:xfrm>
        </p:spPr>
        <p:txBody>
          <a:bodyPr/>
          <a:lstStyle/>
          <a:p>
            <a:endParaRPr lang="en-US"/>
          </a:p>
        </p:txBody>
      </p:sp>
    </p:spTree>
    <p:extLst>
      <p:ext uri="{BB962C8B-B14F-4D97-AF65-F5344CB8AC3E}">
        <p14:creationId xmlns:p14="http://schemas.microsoft.com/office/powerpoint/2010/main" val="2393616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60955315-6EA7-45D9-B619-C39F81C414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75" name="Rectangle 74">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CF9449-6018-B899-76F1-E226FE146F5B}"/>
              </a:ext>
            </a:extLst>
          </p:cNvPr>
          <p:cNvSpPr>
            <a:spLocks noGrp="1"/>
          </p:cNvSpPr>
          <p:nvPr>
            <p:ph type="title"/>
          </p:nvPr>
        </p:nvSpPr>
        <p:spPr>
          <a:xfrm>
            <a:off x="1057025" y="922644"/>
            <a:ext cx="5040285" cy="1169585"/>
          </a:xfrm>
        </p:spPr>
        <p:txBody>
          <a:bodyPr anchor="b">
            <a:normAutofit/>
          </a:bodyPr>
          <a:lstStyle/>
          <a:p>
            <a:r>
              <a:rPr lang="en-GB" sz="4000"/>
              <a:t>Idea generation </a:t>
            </a:r>
          </a:p>
        </p:txBody>
      </p:sp>
      <p:sp>
        <p:nvSpPr>
          <p:cNvPr id="80" name="Rectangle 79">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C44BBF-3D3F-F6B1-02E8-3FD9AADD2021}"/>
              </a:ext>
            </a:extLst>
          </p:cNvPr>
          <p:cNvSpPr>
            <a:spLocks noGrp="1"/>
          </p:cNvSpPr>
          <p:nvPr>
            <p:ph idx="1"/>
          </p:nvPr>
        </p:nvSpPr>
        <p:spPr>
          <a:xfrm>
            <a:off x="1055715" y="2508105"/>
            <a:ext cx="5040285" cy="3632493"/>
          </a:xfrm>
        </p:spPr>
        <p:txBody>
          <a:bodyPr vert="horz" lIns="91440" tIns="45720" rIns="91440" bIns="45720" rtlCol="0" anchor="ctr">
            <a:normAutofit/>
          </a:bodyPr>
          <a:lstStyle/>
          <a:p>
            <a:pPr marL="0" indent="0">
              <a:buNone/>
            </a:pPr>
            <a:r>
              <a:rPr lang="en-GB" sz="2000"/>
              <a:t>A large part of a pre-production plan is to actually think up ideas and concepts. It’s a good point to think up game mechanics, story and character designs. This is the main concept art area. Lots of things can be scrapped mainly story and character designs. Past media work is another way to generate ideas. Working on a scrapped concept that wasn’t liked to make it more appealing to add to the game like building on others is another part </a:t>
            </a:r>
          </a:p>
        </p:txBody>
      </p:sp>
      <p:pic>
        <p:nvPicPr>
          <p:cNvPr id="17" name="Picture 16" descr="ArtStation - Dead by Daylight concepts">
            <a:extLst>
              <a:ext uri="{FF2B5EF4-FFF2-40B4-BE49-F238E27FC236}">
                <a16:creationId xmlns:a16="http://schemas.microsoft.com/office/drawing/2014/main" id="{8D6920D7-C654-36A1-3EF7-3712B4973374}"/>
              </a:ext>
            </a:extLst>
          </p:cNvPr>
          <p:cNvPicPr>
            <a:picLocks noChangeAspect="1"/>
          </p:cNvPicPr>
          <p:nvPr/>
        </p:nvPicPr>
        <p:blipFill>
          <a:blip r:embed="rId2"/>
          <a:srcRect l="19039" r="18678" b="-4"/>
          <a:stretch/>
        </p:blipFill>
        <p:spPr>
          <a:xfrm>
            <a:off x="6595886" y="1046224"/>
            <a:ext cx="1481328" cy="1647101"/>
          </a:xfrm>
          <a:prstGeom prst="rect">
            <a:avLst/>
          </a:prstGeom>
        </p:spPr>
      </p:pic>
      <p:pic>
        <p:nvPicPr>
          <p:cNvPr id="9" name="Picture 8" descr="Exploring Concept Art for Computer ...">
            <a:extLst>
              <a:ext uri="{FF2B5EF4-FFF2-40B4-BE49-F238E27FC236}">
                <a16:creationId xmlns:a16="http://schemas.microsoft.com/office/drawing/2014/main" id="{39D30DEC-A44F-76D9-4A3B-707275CA0CC8}"/>
              </a:ext>
            </a:extLst>
          </p:cNvPr>
          <p:cNvPicPr>
            <a:picLocks noChangeAspect="1"/>
          </p:cNvPicPr>
          <p:nvPr/>
        </p:nvPicPr>
        <p:blipFill>
          <a:blip r:embed="rId3"/>
          <a:srcRect l="3065" r="15766" b="2"/>
          <a:stretch/>
        </p:blipFill>
        <p:spPr>
          <a:xfrm>
            <a:off x="8224351" y="1046224"/>
            <a:ext cx="1481328" cy="1647101"/>
          </a:xfrm>
          <a:prstGeom prst="rect">
            <a:avLst/>
          </a:prstGeom>
        </p:spPr>
      </p:pic>
      <p:pic>
        <p:nvPicPr>
          <p:cNvPr id="16" name="Picture 15" descr="Sad ant : r/MemeRestoration">
            <a:extLst>
              <a:ext uri="{FF2B5EF4-FFF2-40B4-BE49-F238E27FC236}">
                <a16:creationId xmlns:a16="http://schemas.microsoft.com/office/drawing/2014/main" id="{BE4667D8-1D99-1033-3322-82B74898EFCD}"/>
              </a:ext>
            </a:extLst>
          </p:cNvPr>
          <p:cNvPicPr>
            <a:picLocks noChangeAspect="1"/>
          </p:cNvPicPr>
          <p:nvPr/>
        </p:nvPicPr>
        <p:blipFill>
          <a:blip r:embed="rId4"/>
          <a:srcRect l="8998" r="6360" b="4"/>
          <a:stretch/>
        </p:blipFill>
        <p:spPr>
          <a:xfrm>
            <a:off x="9852816" y="1046224"/>
            <a:ext cx="1481328" cy="1647101"/>
          </a:xfrm>
          <a:prstGeom prst="rect">
            <a:avLst/>
          </a:prstGeom>
        </p:spPr>
      </p:pic>
      <p:pic>
        <p:nvPicPr>
          <p:cNvPr id="15" name="Picture 14" descr="Games making noob: Jobs in gamedev: Concept Artist">
            <a:extLst>
              <a:ext uri="{FF2B5EF4-FFF2-40B4-BE49-F238E27FC236}">
                <a16:creationId xmlns:a16="http://schemas.microsoft.com/office/drawing/2014/main" id="{AC414CFE-9DB0-EFBA-9482-00FE8A5EBAD7}"/>
              </a:ext>
            </a:extLst>
          </p:cNvPr>
          <p:cNvPicPr>
            <a:picLocks noChangeAspect="1"/>
          </p:cNvPicPr>
          <p:nvPr/>
        </p:nvPicPr>
        <p:blipFill>
          <a:blip r:embed="rId5"/>
          <a:srcRect r="2" b="209"/>
          <a:stretch/>
        </p:blipFill>
        <p:spPr>
          <a:xfrm>
            <a:off x="6595887" y="2809702"/>
            <a:ext cx="4739900" cy="3346545"/>
          </a:xfrm>
          <a:prstGeom prst="rect">
            <a:avLst/>
          </a:prstGeom>
        </p:spPr>
      </p:pic>
    </p:spTree>
    <p:extLst>
      <p:ext uri="{BB962C8B-B14F-4D97-AF65-F5344CB8AC3E}">
        <p14:creationId xmlns:p14="http://schemas.microsoft.com/office/powerpoint/2010/main" val="344548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3CC38-D4D8-0DDC-4E44-EDE4AC218DD8}"/>
              </a:ext>
            </a:extLst>
          </p:cNvPr>
          <p:cNvSpPr>
            <a:spLocks noGrp="1"/>
          </p:cNvSpPr>
          <p:nvPr>
            <p:ph type="title"/>
          </p:nvPr>
        </p:nvSpPr>
        <p:spPr/>
        <p:txBody>
          <a:bodyPr/>
          <a:lstStyle/>
          <a:p>
            <a:r>
              <a:rPr lang="en-US"/>
              <a:t>Taking inspiration </a:t>
            </a:r>
          </a:p>
        </p:txBody>
      </p:sp>
      <p:sp>
        <p:nvSpPr>
          <p:cNvPr id="3" name="Content Placeholder 2">
            <a:extLst>
              <a:ext uri="{FF2B5EF4-FFF2-40B4-BE49-F238E27FC236}">
                <a16:creationId xmlns:a16="http://schemas.microsoft.com/office/drawing/2014/main" id="{5ACE4020-D4A5-F95C-876D-69D51DD6A982}"/>
              </a:ext>
            </a:extLst>
          </p:cNvPr>
          <p:cNvSpPr>
            <a:spLocks noGrp="1"/>
          </p:cNvSpPr>
          <p:nvPr>
            <p:ph idx="1"/>
          </p:nvPr>
        </p:nvSpPr>
        <p:spPr/>
        <p:txBody>
          <a:bodyPr vert="horz" lIns="91440" tIns="45720" rIns="91440" bIns="45720" rtlCol="0" anchor="t">
            <a:normAutofit/>
          </a:bodyPr>
          <a:lstStyle/>
          <a:p>
            <a:pPr marL="0" indent="0">
              <a:buNone/>
            </a:pPr>
            <a:r>
              <a:rPr lang="en-US"/>
              <a:t>Many games take inspiration from past games, films and books, artworks. Some examples would be </a:t>
            </a:r>
          </a:p>
        </p:txBody>
      </p:sp>
    </p:spTree>
    <p:extLst>
      <p:ext uri="{BB962C8B-B14F-4D97-AF65-F5344CB8AC3E}">
        <p14:creationId xmlns:p14="http://schemas.microsoft.com/office/powerpoint/2010/main" val="764627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A1 group work </vt:lpstr>
      <vt:lpstr>Prototyping </vt:lpstr>
      <vt:lpstr>Finding a Demographic and  Main Game Concept</vt:lpstr>
      <vt:lpstr>Idea generation </vt:lpstr>
      <vt:lpstr>Taking inspiration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2024-09-25T09:46:19Z</dcterms:created>
  <dcterms:modified xsi:type="dcterms:W3CDTF">2024-09-25T11:12:17Z</dcterms:modified>
</cp:coreProperties>
</file>