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4CEFD-483B-E81B-D8A0-86556A35C1B7}" v="161" dt="2024-09-18T10:02:07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B84CEFD-483B-E81B-D8A0-86556A35C1B7}"/>
    <pc:docChg chg="modSld">
      <pc:chgData name="" userId="" providerId="" clId="Web-{4B84CEFD-483B-E81B-D8A0-86556A35C1B7}" dt="2024-09-18T09:40:04.244" v="1" actId="20577"/>
      <pc:docMkLst>
        <pc:docMk/>
      </pc:docMkLst>
      <pc:sldChg chg="modSp">
        <pc:chgData name="" userId="" providerId="" clId="Web-{4B84CEFD-483B-E81B-D8A0-86556A35C1B7}" dt="2024-09-18T09:40:04.244" v="1" actId="20577"/>
        <pc:sldMkLst>
          <pc:docMk/>
          <pc:sldMk cId="109857222" sldId="256"/>
        </pc:sldMkLst>
        <pc:spChg chg="mod">
          <ac:chgData name="" userId="" providerId="" clId="Web-{4B84CEFD-483B-E81B-D8A0-86556A35C1B7}" dt="2024-09-18T09:40:04.244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rchie Thomas 752535" userId="S::752535@newcollege.ac.uk::69352bce-e45c-46cd-95e3-15b45a0a1a03" providerId="AD" clId="Web-{4B84CEFD-483B-E81B-D8A0-86556A35C1B7}"/>
    <pc:docChg chg="addSld modSld">
      <pc:chgData name="Archie Thomas 752535" userId="S::752535@newcollege.ac.uk::69352bce-e45c-46cd-95e3-15b45a0a1a03" providerId="AD" clId="Web-{4B84CEFD-483B-E81B-D8A0-86556A35C1B7}" dt="2024-09-18T10:02:04.827" v="154" actId="20577"/>
      <pc:docMkLst>
        <pc:docMk/>
      </pc:docMkLst>
      <pc:sldChg chg="modSp">
        <pc:chgData name="Archie Thomas 752535" userId="S::752535@newcollege.ac.uk::69352bce-e45c-46cd-95e3-15b45a0a1a03" providerId="AD" clId="Web-{4B84CEFD-483B-E81B-D8A0-86556A35C1B7}" dt="2024-09-18T09:41:01.499" v="10" actId="20577"/>
        <pc:sldMkLst>
          <pc:docMk/>
          <pc:sldMk cId="109857222" sldId="256"/>
        </pc:sldMkLst>
        <pc:spChg chg="mod">
          <ac:chgData name="Archie Thomas 752535" userId="S::752535@newcollege.ac.uk::69352bce-e45c-46cd-95e3-15b45a0a1a03" providerId="AD" clId="Web-{4B84CEFD-483B-E81B-D8A0-86556A35C1B7}" dt="2024-09-18T09:40:21.027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chie Thomas 752535" userId="S::752535@newcollege.ac.uk::69352bce-e45c-46cd-95e3-15b45a0a1a03" providerId="AD" clId="Web-{4B84CEFD-483B-E81B-D8A0-86556A35C1B7}" dt="2024-09-18T09:41:01.499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Archie Thomas 752535" userId="S::752535@newcollege.ac.uk::69352bce-e45c-46cd-95e3-15b45a0a1a03" providerId="AD" clId="Web-{4B84CEFD-483B-E81B-D8A0-86556A35C1B7}" dt="2024-09-18T09:54:36.200" v="94" actId="20577"/>
        <pc:sldMkLst>
          <pc:docMk/>
          <pc:sldMk cId="2401537644" sldId="257"/>
        </pc:sldMkLst>
        <pc:spChg chg="mod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2" creationId="{4334EECE-A921-379F-FD0B-4D59C75F351F}"/>
          </ac:spMkLst>
        </pc:spChg>
        <pc:spChg chg="mod">
          <ac:chgData name="Archie Thomas 752535" userId="S::752535@newcollege.ac.uk::69352bce-e45c-46cd-95e3-15b45a0a1a03" providerId="AD" clId="Web-{4B84CEFD-483B-E81B-D8A0-86556A35C1B7}" dt="2024-09-18T09:54:36.200" v="94" actId="20577"/>
          <ac:spMkLst>
            <pc:docMk/>
            <pc:sldMk cId="2401537644" sldId="257"/>
            <ac:spMk id="3" creationId="{9AC5110D-C7EA-24C2-1CAA-A888E4EDF31C}"/>
          </ac:spMkLst>
        </pc:spChg>
        <pc:spChg chg="add del mod">
          <ac:chgData name="Archie Thomas 752535" userId="S::752535@newcollege.ac.uk::69352bce-e45c-46cd-95e3-15b45a0a1a03" providerId="AD" clId="Web-{4B84CEFD-483B-E81B-D8A0-86556A35C1B7}" dt="2024-09-18T09:50:22.260" v="77"/>
          <ac:spMkLst>
            <pc:docMk/>
            <pc:sldMk cId="2401537644" sldId="257"/>
            <ac:spMk id="6" creationId="{E194024F-7C99-6D0C-524B-40A131E2C712}"/>
          </ac:spMkLst>
        </pc:spChg>
        <pc:spChg chg="add del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9" creationId="{6B5E2835-4E47-45B3-9CFE-732FF7B05472}"/>
          </ac:spMkLst>
        </pc:spChg>
        <pc:spChg chg="add del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11" creationId="{5B45AD5D-AA52-4F7B-9362-576A39AD9E09}"/>
          </ac:spMkLst>
        </pc:spChg>
        <pc:spChg chg="add del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13" creationId="{AEDD7960-4866-4399-BEF6-DD1431AB4E34}"/>
          </ac:spMkLst>
        </pc:spChg>
        <pc:spChg chg="add del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15" creationId="{55D4142C-5077-457F-A6AD-3FECFDB39685}"/>
          </ac:spMkLst>
        </pc:spChg>
        <pc:spChg chg="add del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17" creationId="{7A5F0580-5EE9-419F-96EE-B6529EF6E7D0}"/>
          </ac:spMkLst>
        </pc:spChg>
        <pc:spChg chg="add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22" creationId="{04812C46-200A-4DEB-A05E-3ED6C68C2387}"/>
          </ac:spMkLst>
        </pc:spChg>
        <pc:spChg chg="add">
          <ac:chgData name="Archie Thomas 752535" userId="S::752535@newcollege.ac.uk::69352bce-e45c-46cd-95e3-15b45a0a1a03" providerId="AD" clId="Web-{4B84CEFD-483B-E81B-D8A0-86556A35C1B7}" dt="2024-09-18T09:53:34.899" v="82"/>
          <ac:spMkLst>
            <pc:docMk/>
            <pc:sldMk cId="2401537644" sldId="257"/>
            <ac:spMk id="24" creationId="{D1EA859B-E555-4109-94F3-6700E046E008}"/>
          </ac:spMkLst>
        </pc:spChg>
        <pc:picChg chg="add del mod ord modVis">
          <ac:chgData name="Archie Thomas 752535" userId="S::752535@newcollege.ac.uk::69352bce-e45c-46cd-95e3-15b45a0a1a03" providerId="AD" clId="Web-{4B84CEFD-483B-E81B-D8A0-86556A35C1B7}" dt="2024-09-18T09:51:26.186" v="81"/>
          <ac:picMkLst>
            <pc:docMk/>
            <pc:sldMk cId="2401537644" sldId="257"/>
            <ac:picMk id="4" creationId="{AECB2199-FBD1-F7CB-59A0-20BC0357AAD8}"/>
          </ac:picMkLst>
        </pc:picChg>
        <pc:picChg chg="add mod ord">
          <ac:chgData name="Archie Thomas 752535" userId="S::752535@newcollege.ac.uk::69352bce-e45c-46cd-95e3-15b45a0a1a03" providerId="AD" clId="Web-{4B84CEFD-483B-E81B-D8A0-86556A35C1B7}" dt="2024-09-18T09:53:34.899" v="82"/>
          <ac:picMkLst>
            <pc:docMk/>
            <pc:sldMk cId="2401537644" sldId="257"/>
            <ac:picMk id="5" creationId="{D6945BE0-977E-FB03-0844-961D6E99BC9F}"/>
          </ac:picMkLst>
        </pc:picChg>
      </pc:sldChg>
      <pc:sldChg chg="modSp new">
        <pc:chgData name="Archie Thomas 752535" userId="S::752535@newcollege.ac.uk::69352bce-e45c-46cd-95e3-15b45a0a1a03" providerId="AD" clId="Web-{4B84CEFD-483B-E81B-D8A0-86556A35C1B7}" dt="2024-09-18T10:02:04.827" v="154" actId="20577"/>
        <pc:sldMkLst>
          <pc:docMk/>
          <pc:sldMk cId="3312725205" sldId="258"/>
        </pc:sldMkLst>
        <pc:spChg chg="mod">
          <ac:chgData name="Archie Thomas 752535" userId="S::752535@newcollege.ac.uk::69352bce-e45c-46cd-95e3-15b45a0a1a03" providerId="AD" clId="Web-{4B84CEFD-483B-E81B-D8A0-86556A35C1B7}" dt="2024-09-18T09:55:22.141" v="102" actId="20577"/>
          <ac:spMkLst>
            <pc:docMk/>
            <pc:sldMk cId="3312725205" sldId="258"/>
            <ac:spMk id="2" creationId="{F6FD2C18-475B-3E65-5A4E-E1A5C3B8A21A}"/>
          </ac:spMkLst>
        </pc:spChg>
        <pc:spChg chg="mod">
          <ac:chgData name="Archie Thomas 752535" userId="S::752535@newcollege.ac.uk::69352bce-e45c-46cd-95e3-15b45a0a1a03" providerId="AD" clId="Web-{4B84CEFD-483B-E81B-D8A0-86556A35C1B7}" dt="2024-09-18T10:02:04.827" v="154" actId="20577"/>
          <ac:spMkLst>
            <pc:docMk/>
            <pc:sldMk cId="3312725205" sldId="258"/>
            <ac:spMk id="3" creationId="{765E9314-4D7C-DCD2-913E-26DE654B1E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boxygen.com/News/45055-Elden-Ring-remporte-le-prix-du-Meilleur-scenario-de-jeu-aux-Nebula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A1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Archie Thomas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deo game screen capture&#10;&#10;Description automatically generated">
            <a:extLst>
              <a:ext uri="{FF2B5EF4-FFF2-40B4-BE49-F238E27FC236}">
                <a16:creationId xmlns:a16="http://schemas.microsoft.com/office/drawing/2014/main" id="{D6945BE0-977E-FB03-0844-961D6E99B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7517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4EECE-A921-379F-FD0B-4D59C75F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Elden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110D-C7EA-24C2-1CAA-A888E4ED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Graphics – offer a sense of realism and fantasy</a:t>
            </a:r>
          </a:p>
          <a:p>
            <a:r>
              <a:rPr lang="en-US" sz="2000" dirty="0"/>
              <a:t>The graphics provide an </a:t>
            </a:r>
            <a:r>
              <a:rPr lang="en-US" sz="2000"/>
              <a:t>emphasized</a:t>
            </a:r>
            <a:r>
              <a:rPr lang="en-US" sz="2000" dirty="0"/>
              <a:t>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153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2C18-475B-3E65-5A4E-E1A5C3B8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Elden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9314-4D7C-DCD2-913E-26DE654B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Feel good factor – makes you rage and get very annoyed because the enemies are overpowered but the whole play style is very cozy.</a:t>
            </a:r>
          </a:p>
        </p:txBody>
      </p:sp>
    </p:spTree>
    <p:extLst>
      <p:ext uri="{BB962C8B-B14F-4D97-AF65-F5344CB8AC3E}">
        <p14:creationId xmlns:p14="http://schemas.microsoft.com/office/powerpoint/2010/main" val="331272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A1 Theory</vt:lpstr>
      <vt:lpstr>Elden Ring</vt:lpstr>
      <vt:lpstr>Elden 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2024-09-18T09:39:58Z</dcterms:created>
  <dcterms:modified xsi:type="dcterms:W3CDTF">2024-09-18T10:02:16Z</dcterms:modified>
</cp:coreProperties>
</file>