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BA6B1-7436-B3F0-7FCC-7433435980E2}" v="18" dt="2024-09-18T10:18:24.150"/>
    <p1510:client id="{4D13CCAE-CD58-B366-9692-33ABF952BC11}" v="205" dt="2024-09-18T11:31:36.388"/>
    <p1510:client id="{6ED7ABE0-1713-E388-9D48-6C876EDF4F61}" v="261" dt="2024-09-18T11:42:21.861"/>
    <p1510:client id="{8912CE45-6F2C-508E-CBB7-2B675E713EE0}" v="324" dt="2024-09-18T11:22:35.921"/>
    <p1510:client id="{98C5886A-0AA5-5D01-0ABB-D976B9B604C8}" v="61" dt="2024-09-18T11:27:39.110"/>
    <p1510:client id="{99691C0E-F6B0-3F1A-3427-F434ABB157E2}" v="279" dt="2024-09-18T11:42:32.168"/>
    <p1510:client id="{A8F4AB96-BABC-4A50-BE59-9C22245F9F0E}" v="53" dt="2024-09-18T11:42:42.531"/>
    <p1510:client id="{CC2E3985-790B-1E9C-D342-FC6D9B62BD4E}" v="1" dt="2024-09-18T10:19:19.389"/>
    <p1510:client id="{E18EBA27-1881-4A44-A5E0-06C887AD720F}" v="696" dt="2024-09-18T11:38:42.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ie Thomas 752535" userId="S::752535@newcollege.ac.uk::69352bce-e45c-46cd-95e3-15b45a0a1a03" providerId="AD" clId="Web-{4D13CCAE-CD58-B366-9692-33ABF952BC11}"/>
    <pc:docChg chg="modSld">
      <pc:chgData name="Archie Thomas 752535" userId="S::752535@newcollege.ac.uk::69352bce-e45c-46cd-95e3-15b45a0a1a03" providerId="AD" clId="Web-{4D13CCAE-CD58-B366-9692-33ABF952BC11}" dt="2024-09-18T11:31:36.388" v="200"/>
      <pc:docMkLst>
        <pc:docMk/>
      </pc:docMkLst>
      <pc:sldChg chg="addSp delSp modSp">
        <pc:chgData name="Archie Thomas 752535" userId="S::752535@newcollege.ac.uk::69352bce-e45c-46cd-95e3-15b45a0a1a03" providerId="AD" clId="Web-{4D13CCAE-CD58-B366-9692-33ABF952BC11}" dt="2024-09-18T11:31:36.388" v="200"/>
        <pc:sldMkLst>
          <pc:docMk/>
          <pc:sldMk cId="1180225693" sldId="259"/>
        </pc:sldMkLst>
        <pc:spChg chg="mod">
          <ac:chgData name="Archie Thomas 752535" userId="S::752535@newcollege.ac.uk::69352bce-e45c-46cd-95e3-15b45a0a1a03" providerId="AD" clId="Web-{4D13CCAE-CD58-B366-9692-33ABF952BC11}" dt="2024-09-18T11:29:46.884" v="176" actId="20577"/>
          <ac:spMkLst>
            <pc:docMk/>
            <pc:sldMk cId="1180225693" sldId="259"/>
            <ac:spMk id="3" creationId="{FBB6590E-C404-79F6-9092-F23CAA2668EB}"/>
          </ac:spMkLst>
        </pc:spChg>
        <pc:graphicFrameChg chg="modGraphic">
          <ac:chgData name="Archie Thomas 752535" userId="S::752535@newcollege.ac.uk::69352bce-e45c-46cd-95e3-15b45a0a1a03" providerId="AD" clId="Web-{4D13CCAE-CD58-B366-9692-33ABF952BC11}" dt="2024-09-18T11:31:31.888" v="195" actId="20577"/>
          <ac:graphicFrameMkLst>
            <pc:docMk/>
            <pc:sldMk cId="1180225693" sldId="259"/>
            <ac:graphicFrameMk id="56" creationId="{D7E3B52E-3B2D-B2FD-F096-D9A727BF4121}"/>
          </ac:graphicFrameMkLst>
        </pc:graphicFrameChg>
        <pc:picChg chg="del mod">
          <ac:chgData name="Archie Thomas 752535" userId="S::752535@newcollege.ac.uk::69352bce-e45c-46cd-95e3-15b45a0a1a03" providerId="AD" clId="Web-{4D13CCAE-CD58-B366-9692-33ABF952BC11}" dt="2024-09-18T11:30:06.573" v="180"/>
          <ac:picMkLst>
            <pc:docMk/>
            <pc:sldMk cId="1180225693" sldId="259"/>
            <ac:picMk id="5" creationId="{CB2BA2AE-578B-6A14-130E-BDEE9A242526}"/>
          </ac:picMkLst>
        </pc:picChg>
        <pc:picChg chg="del mod">
          <ac:chgData name="Archie Thomas 752535" userId="S::752535@newcollege.ac.uk::69352bce-e45c-46cd-95e3-15b45a0a1a03" providerId="AD" clId="Web-{4D13CCAE-CD58-B366-9692-33ABF952BC11}" dt="2024-09-18T11:30:07.432" v="181"/>
          <ac:picMkLst>
            <pc:docMk/>
            <pc:sldMk cId="1180225693" sldId="259"/>
            <ac:picMk id="6" creationId="{B4B96EA7-5C88-C24E-E7EA-045258C8BF17}"/>
          </ac:picMkLst>
        </pc:picChg>
        <pc:picChg chg="del mod">
          <ac:chgData name="Archie Thomas 752535" userId="S::752535@newcollege.ac.uk::69352bce-e45c-46cd-95e3-15b45a0a1a03" providerId="AD" clId="Web-{4D13CCAE-CD58-B366-9692-33ABF952BC11}" dt="2024-09-18T11:30:10.495" v="186"/>
          <ac:picMkLst>
            <pc:docMk/>
            <pc:sldMk cId="1180225693" sldId="259"/>
            <ac:picMk id="7" creationId="{782A5FC1-A76E-2988-F141-45D6E3F447BD}"/>
          </ac:picMkLst>
        </pc:picChg>
        <pc:picChg chg="del">
          <ac:chgData name="Archie Thomas 752535" userId="S::752535@newcollege.ac.uk::69352bce-e45c-46cd-95e3-15b45a0a1a03" providerId="AD" clId="Web-{4D13CCAE-CD58-B366-9692-33ABF952BC11}" dt="2024-09-18T11:30:09.854" v="184"/>
          <ac:picMkLst>
            <pc:docMk/>
            <pc:sldMk cId="1180225693" sldId="259"/>
            <ac:picMk id="8" creationId="{EE4D78D9-6F20-54B5-7320-FD088E2A7290}"/>
          </ac:picMkLst>
        </pc:picChg>
        <pc:picChg chg="del">
          <ac:chgData name="Archie Thomas 752535" userId="S::752535@newcollege.ac.uk::69352bce-e45c-46cd-95e3-15b45a0a1a03" providerId="AD" clId="Web-{4D13CCAE-CD58-B366-9692-33ABF952BC11}" dt="2024-09-18T11:30:07.901" v="182"/>
          <ac:picMkLst>
            <pc:docMk/>
            <pc:sldMk cId="1180225693" sldId="259"/>
            <ac:picMk id="10" creationId="{57B76276-C43D-CCCB-09D0-E3792A109E8B}"/>
          </ac:picMkLst>
        </pc:picChg>
        <pc:picChg chg="del">
          <ac:chgData name="Archie Thomas 752535" userId="S::752535@newcollege.ac.uk::69352bce-e45c-46cd-95e3-15b45a0a1a03" providerId="AD" clId="Web-{4D13CCAE-CD58-B366-9692-33ABF952BC11}" dt="2024-09-18T11:30:08.682" v="183"/>
          <ac:picMkLst>
            <pc:docMk/>
            <pc:sldMk cId="1180225693" sldId="259"/>
            <ac:picMk id="11" creationId="{0F1F797D-B9F0-CA37-BAEF-A2A8C41E9DFC}"/>
          </ac:picMkLst>
        </pc:picChg>
        <pc:picChg chg="add del mod">
          <ac:chgData name="Archie Thomas 752535" userId="S::752535@newcollege.ac.uk::69352bce-e45c-46cd-95e3-15b45a0a1a03" providerId="AD" clId="Web-{4D13CCAE-CD58-B366-9692-33ABF952BC11}" dt="2024-09-18T11:30:40.574" v="190"/>
          <ac:picMkLst>
            <pc:docMk/>
            <pc:sldMk cId="1180225693" sldId="259"/>
            <ac:picMk id="19" creationId="{B71CA20F-F351-86D0-A742-4B21D1A60500}"/>
          </ac:picMkLst>
        </pc:picChg>
        <pc:picChg chg="del">
          <ac:chgData name="Archie Thomas 752535" userId="S::752535@newcollege.ac.uk::69352bce-e45c-46cd-95e3-15b45a0a1a03" providerId="AD" clId="Web-{4D13CCAE-CD58-B366-9692-33ABF952BC11}" dt="2024-09-18T11:30:38.902" v="189"/>
          <ac:picMkLst>
            <pc:docMk/>
            <pc:sldMk cId="1180225693" sldId="259"/>
            <ac:picMk id="20" creationId="{1B795DAC-4D78-DE8A-ED09-8CABEB4FCB2F}"/>
          </ac:picMkLst>
        </pc:picChg>
        <pc:picChg chg="del">
          <ac:chgData name="Archie Thomas 752535" userId="S::752535@newcollege.ac.uk::69352bce-e45c-46cd-95e3-15b45a0a1a03" providerId="AD" clId="Web-{4D13CCAE-CD58-B366-9692-33ABF952BC11}" dt="2024-09-18T11:31:13.528" v="191"/>
          <ac:picMkLst>
            <pc:docMk/>
            <pc:sldMk cId="1180225693" sldId="259"/>
            <ac:picMk id="28" creationId="{426E9538-EC9C-12CD-A277-4C12738310BC}"/>
          </ac:picMkLst>
        </pc:picChg>
        <pc:picChg chg="del">
          <ac:chgData name="Archie Thomas 752535" userId="S::752535@newcollege.ac.uk::69352bce-e45c-46cd-95e3-15b45a0a1a03" providerId="AD" clId="Web-{4D13CCAE-CD58-B366-9692-33ABF952BC11}" dt="2024-09-18T11:31:35.669" v="199"/>
          <ac:picMkLst>
            <pc:docMk/>
            <pc:sldMk cId="1180225693" sldId="259"/>
            <ac:picMk id="68" creationId="{41899E43-0FCD-EA57-B203-9C4332E98B7A}"/>
          </ac:picMkLst>
        </pc:picChg>
        <pc:picChg chg="del">
          <ac:chgData name="Archie Thomas 752535" userId="S::752535@newcollege.ac.uk::69352bce-e45c-46cd-95e3-15b45a0a1a03" providerId="AD" clId="Web-{4D13CCAE-CD58-B366-9692-33ABF952BC11}" dt="2024-09-18T11:31:36.388" v="200"/>
          <ac:picMkLst>
            <pc:docMk/>
            <pc:sldMk cId="1180225693" sldId="259"/>
            <ac:picMk id="69" creationId="{3742D65F-2174-FA7C-2DD0-625981FD68C6}"/>
          </ac:picMkLst>
        </pc:picChg>
        <pc:picChg chg="del">
          <ac:chgData name="Archie Thomas 752535" userId="S::752535@newcollege.ac.uk::69352bce-e45c-46cd-95e3-15b45a0a1a03" providerId="AD" clId="Web-{4D13CCAE-CD58-B366-9692-33ABF952BC11}" dt="2024-09-18T11:31:33.263" v="196"/>
          <ac:picMkLst>
            <pc:docMk/>
            <pc:sldMk cId="1180225693" sldId="259"/>
            <ac:picMk id="70" creationId="{F66827C4-087C-E89F-0D4A-320D95F1B859}"/>
          </ac:picMkLst>
        </pc:picChg>
        <pc:picChg chg="del">
          <ac:chgData name="Archie Thomas 752535" userId="S::752535@newcollege.ac.uk::69352bce-e45c-46cd-95e3-15b45a0a1a03" providerId="AD" clId="Web-{4D13CCAE-CD58-B366-9692-33ABF952BC11}" dt="2024-09-18T11:31:34.263" v="197"/>
          <ac:picMkLst>
            <pc:docMk/>
            <pc:sldMk cId="1180225693" sldId="259"/>
            <ac:picMk id="71" creationId="{31E7A676-6D03-940B-37D8-BB3F0A85B65F}"/>
          </ac:picMkLst>
        </pc:picChg>
        <pc:picChg chg="del">
          <ac:chgData name="Archie Thomas 752535" userId="S::752535@newcollege.ac.uk::69352bce-e45c-46cd-95e3-15b45a0a1a03" providerId="AD" clId="Web-{4D13CCAE-CD58-B366-9692-33ABF952BC11}" dt="2024-09-18T11:31:34.872" v="198"/>
          <ac:picMkLst>
            <pc:docMk/>
            <pc:sldMk cId="1180225693" sldId="259"/>
            <ac:picMk id="72" creationId="{4F9C0BA2-53F5-6B0C-1031-5371710F123E}"/>
          </ac:picMkLst>
        </pc:picChg>
      </pc:sldChg>
    </pc:docChg>
  </pc:docChgLst>
  <pc:docChgLst>
    <pc:chgData name="Archie Thomas 752535" userId="S::752535@newcollege.ac.uk::69352bce-e45c-46cd-95e3-15b45a0a1a03" providerId="AD" clId="Web-{8912CE45-6F2C-508E-CBB7-2B675E713EE0}"/>
    <pc:docChg chg="addSld modSld">
      <pc:chgData name="Archie Thomas 752535" userId="S::752535@newcollege.ac.uk::69352bce-e45c-46cd-95e3-15b45a0a1a03" providerId="AD" clId="Web-{8912CE45-6F2C-508E-CBB7-2B675E713EE0}" dt="2024-09-18T11:23:01.985" v="321"/>
      <pc:docMkLst>
        <pc:docMk/>
      </pc:docMkLst>
      <pc:sldChg chg="modSp">
        <pc:chgData name="Archie Thomas 752535" userId="S::752535@newcollege.ac.uk::69352bce-e45c-46cd-95e3-15b45a0a1a03" providerId="AD" clId="Web-{8912CE45-6F2C-508E-CBB7-2B675E713EE0}" dt="2024-09-18T11:03:08.326" v="44" actId="20577"/>
        <pc:sldMkLst>
          <pc:docMk/>
          <pc:sldMk cId="2954720034" sldId="257"/>
        </pc:sldMkLst>
        <pc:spChg chg="mod">
          <ac:chgData name="Archie Thomas 752535" userId="S::752535@newcollege.ac.uk::69352bce-e45c-46cd-95e3-15b45a0a1a03" providerId="AD" clId="Web-{8912CE45-6F2C-508E-CBB7-2B675E713EE0}" dt="2024-09-18T11:03:08.326" v="44" actId="20577"/>
          <ac:spMkLst>
            <pc:docMk/>
            <pc:sldMk cId="2954720034" sldId="257"/>
            <ac:spMk id="3" creationId="{D2399ABF-8A07-C906-DA80-119098372B3D}"/>
          </ac:spMkLst>
        </pc:spChg>
      </pc:sldChg>
      <pc:sldChg chg="addSp delSp modSp new">
        <pc:chgData name="Archie Thomas 752535" userId="S::752535@newcollege.ac.uk::69352bce-e45c-46cd-95e3-15b45a0a1a03" providerId="AD" clId="Web-{8912CE45-6F2C-508E-CBB7-2B675E713EE0}" dt="2024-09-18T11:23:01.985" v="321"/>
        <pc:sldMkLst>
          <pc:docMk/>
          <pc:sldMk cId="1180225693" sldId="259"/>
        </pc:sldMkLst>
        <pc:spChg chg="mod">
          <ac:chgData name="Archie Thomas 752535" userId="S::752535@newcollege.ac.uk::69352bce-e45c-46cd-95e3-15b45a0a1a03" providerId="AD" clId="Web-{8912CE45-6F2C-508E-CBB7-2B675E713EE0}" dt="2024-09-18T11:23:01.985" v="321"/>
          <ac:spMkLst>
            <pc:docMk/>
            <pc:sldMk cId="1180225693" sldId="259"/>
            <ac:spMk id="2" creationId="{5F2C7240-DA98-41BA-03C6-D0D7C73A98C9}"/>
          </ac:spMkLst>
        </pc:spChg>
        <pc:spChg chg="mod">
          <ac:chgData name="Archie Thomas 752535" userId="S::752535@newcollege.ac.uk::69352bce-e45c-46cd-95e3-15b45a0a1a03" providerId="AD" clId="Web-{8912CE45-6F2C-508E-CBB7-2B675E713EE0}" dt="2024-09-18T11:23:01.985" v="321"/>
          <ac:spMkLst>
            <pc:docMk/>
            <pc:sldMk cId="1180225693" sldId="259"/>
            <ac:spMk id="3" creationId="{FBB6590E-C404-79F6-9092-F23CAA2668EB}"/>
          </ac:spMkLst>
        </pc:spChg>
        <pc:spChg chg="del">
          <ac:chgData name="Archie Thomas 752535" userId="S::752535@newcollege.ac.uk::69352bce-e45c-46cd-95e3-15b45a0a1a03" providerId="AD" clId="Web-{8912CE45-6F2C-508E-CBB7-2B675E713EE0}" dt="2024-09-18T11:23:01.985" v="321"/>
          <ac:spMkLst>
            <pc:docMk/>
            <pc:sldMk cId="1180225693" sldId="259"/>
            <ac:spMk id="12" creationId="{C0763A76-9F1C-4FC5-82B7-DD475DA461B2}"/>
          </ac:spMkLst>
        </pc:spChg>
        <pc:spChg chg="del">
          <ac:chgData name="Archie Thomas 752535" userId="S::752535@newcollege.ac.uk::69352bce-e45c-46cd-95e3-15b45a0a1a03" providerId="AD" clId="Web-{8912CE45-6F2C-508E-CBB7-2B675E713EE0}" dt="2024-09-18T11:23:01.985" v="321"/>
          <ac:spMkLst>
            <pc:docMk/>
            <pc:sldMk cId="1180225693" sldId="259"/>
            <ac:spMk id="13" creationId="{E81BF4F6-F2CF-4984-9D14-D6966D92F99F}"/>
          </ac:spMkLst>
        </pc:spChg>
        <pc:spChg chg="add">
          <ac:chgData name="Archie Thomas 752535" userId="S::752535@newcollege.ac.uk::69352bce-e45c-46cd-95e3-15b45a0a1a03" providerId="AD" clId="Web-{8912CE45-6F2C-508E-CBB7-2B675E713EE0}" dt="2024-09-18T11:23:01.985" v="321"/>
          <ac:spMkLst>
            <pc:docMk/>
            <pc:sldMk cId="1180225693" sldId="259"/>
            <ac:spMk id="21" creationId="{04812C46-200A-4DEB-A05E-3ED6C68C2387}"/>
          </ac:spMkLst>
        </pc:spChg>
        <pc:spChg chg="add">
          <ac:chgData name="Archie Thomas 752535" userId="S::752535@newcollege.ac.uk::69352bce-e45c-46cd-95e3-15b45a0a1a03" providerId="AD" clId="Web-{8912CE45-6F2C-508E-CBB7-2B675E713EE0}" dt="2024-09-18T11:23:01.985" v="321"/>
          <ac:spMkLst>
            <pc:docMk/>
            <pc:sldMk cId="1180225693" sldId="259"/>
            <ac:spMk id="23" creationId="{D1EA859B-E555-4109-94F3-6700E046E008}"/>
          </ac:spMkLst>
        </pc:spChg>
        <pc:picChg chg="del mod">
          <ac:chgData name="Archie Thomas 752535" userId="S::752535@newcollege.ac.uk::69352bce-e45c-46cd-95e3-15b45a0a1a03" providerId="AD" clId="Web-{8912CE45-6F2C-508E-CBB7-2B675E713EE0}" dt="2024-09-18T11:19:09.566" v="226"/>
          <ac:picMkLst>
            <pc:docMk/>
            <pc:sldMk cId="1180225693" sldId="259"/>
            <ac:picMk id="4" creationId="{FC473E81-9279-2D33-BA0F-6D313CAD9855}"/>
          </ac:picMkLst>
        </pc:picChg>
        <pc:picChg chg="del">
          <ac:chgData name="Archie Thomas 752535" userId="S::752535@newcollege.ac.uk::69352bce-e45c-46cd-95e3-15b45a0a1a03" providerId="AD" clId="Web-{8912CE45-6F2C-508E-CBB7-2B675E713EE0}" dt="2024-09-18T11:20:04.460" v="233"/>
          <ac:picMkLst>
            <pc:docMk/>
            <pc:sldMk cId="1180225693" sldId="259"/>
            <ac:picMk id="8" creationId="{A8D8EFFF-559B-691F-01C4-EB8E7B55E315}"/>
          </ac:picMkLst>
        </pc:picChg>
        <pc:picChg chg="del">
          <ac:chgData name="Archie Thomas 752535" userId="S::752535@newcollege.ac.uk::69352bce-e45c-46cd-95e3-15b45a0a1a03" providerId="AD" clId="Web-{8912CE45-6F2C-508E-CBB7-2B675E713EE0}" dt="2024-09-18T11:20:31.320" v="234"/>
          <ac:picMkLst>
            <pc:docMk/>
            <pc:sldMk cId="1180225693" sldId="259"/>
            <ac:picMk id="9" creationId="{C1962329-CCAC-B920-9208-A70FDC9DB5B3}"/>
          </ac:picMkLst>
        </pc:picChg>
        <pc:picChg chg="del">
          <ac:chgData name="Archie Thomas 752535" userId="S::752535@newcollege.ac.uk::69352bce-e45c-46cd-95e3-15b45a0a1a03" providerId="AD" clId="Web-{8912CE45-6F2C-508E-CBB7-2B675E713EE0}" dt="2024-09-18T11:22:01.247" v="316"/>
          <ac:picMkLst>
            <pc:docMk/>
            <pc:sldMk cId="1180225693" sldId="259"/>
            <ac:picMk id="14" creationId="{C9404361-CB3A-A1DA-56F0-FB8AC92C0417}"/>
          </ac:picMkLst>
        </pc:picChg>
        <pc:picChg chg="del">
          <ac:chgData name="Archie Thomas 752535" userId="S::752535@newcollege.ac.uk::69352bce-e45c-46cd-95e3-15b45a0a1a03" providerId="AD" clId="Web-{8912CE45-6F2C-508E-CBB7-2B675E713EE0}" dt="2024-09-18T11:22:12.451" v="317"/>
          <ac:picMkLst>
            <pc:docMk/>
            <pc:sldMk cId="1180225693" sldId="259"/>
            <ac:picMk id="15" creationId="{8B9B339B-1DD0-8E97-77A5-74EA5661D446}"/>
          </ac:picMkLst>
        </pc:picChg>
        <pc:picChg chg="mod ord">
          <ac:chgData name="Archie Thomas 752535" userId="S::752535@newcollege.ac.uk::69352bce-e45c-46cd-95e3-15b45a0a1a03" providerId="AD" clId="Web-{8912CE45-6F2C-508E-CBB7-2B675E713EE0}" dt="2024-09-18T11:23:01.985" v="321"/>
          <ac:picMkLst>
            <pc:docMk/>
            <pc:sldMk cId="1180225693" sldId="259"/>
            <ac:picMk id="16" creationId="{745D36B9-52D3-3E09-8D5A-2D00CF47B35A}"/>
          </ac:picMkLst>
        </pc:picChg>
        <pc:inkChg chg="del">
          <ac:chgData name="Archie Thomas 752535" userId="S::752535@newcollege.ac.uk::69352bce-e45c-46cd-95e3-15b45a0a1a03" providerId="AD" clId="Web-{8912CE45-6F2C-508E-CBB7-2B675E713EE0}" dt="2024-09-18T11:21:16.620" v="311"/>
          <ac:inkMkLst>
            <pc:docMk/>
            <pc:sldMk cId="1180225693" sldId="259"/>
            <ac:inkMk id="4" creationId="{658FC564-90B1-543A-761E-EF64F593302C}"/>
          </ac:inkMkLst>
        </pc:inkChg>
        <pc:inkChg chg="del">
          <ac:chgData name="Archie Thomas 752535" userId="S::752535@newcollege.ac.uk::69352bce-e45c-46cd-95e3-15b45a0a1a03" providerId="AD" clId="Web-{8912CE45-6F2C-508E-CBB7-2B675E713EE0}" dt="2024-09-18T11:22:35.921" v="320"/>
          <ac:inkMkLst>
            <pc:docMk/>
            <pc:sldMk cId="1180225693" sldId="259"/>
            <ac:inkMk id="5" creationId="{089587B1-564B-8648-598F-59AB2D8C227E}"/>
          </ac:inkMkLst>
        </pc:inkChg>
        <pc:inkChg chg="del">
          <ac:chgData name="Archie Thomas 752535" userId="S::752535@newcollege.ac.uk::69352bce-e45c-46cd-95e3-15b45a0a1a03" providerId="AD" clId="Web-{8912CE45-6F2C-508E-CBB7-2B675E713EE0}" dt="2024-09-18T11:22:32.890" v="318"/>
          <ac:inkMkLst>
            <pc:docMk/>
            <pc:sldMk cId="1180225693" sldId="259"/>
            <ac:inkMk id="9" creationId="{0AC2F78F-BF78-A548-E432-33F28551BC67}"/>
          </ac:inkMkLst>
        </pc:inkChg>
        <pc:inkChg chg="del">
          <ac:chgData name="Archie Thomas 752535" userId="S::752535@newcollege.ac.uk::69352bce-e45c-46cd-95e3-15b45a0a1a03" providerId="AD" clId="Web-{8912CE45-6F2C-508E-CBB7-2B675E713EE0}" dt="2024-09-18T11:21:19.089" v="312"/>
          <ac:inkMkLst>
            <pc:docMk/>
            <pc:sldMk cId="1180225693" sldId="259"/>
            <ac:inkMk id="10" creationId="{16AA1320-9163-7156-AEB4-7C6447897C94}"/>
          </ac:inkMkLst>
        </pc:inkChg>
        <pc:inkChg chg="del">
          <ac:chgData name="Archie Thomas 752535" userId="S::752535@newcollege.ac.uk::69352bce-e45c-46cd-95e3-15b45a0a1a03" providerId="AD" clId="Web-{8912CE45-6F2C-508E-CBB7-2B675E713EE0}" dt="2024-09-18T11:22:34.515" v="319"/>
          <ac:inkMkLst>
            <pc:docMk/>
            <pc:sldMk cId="1180225693" sldId="259"/>
            <ac:inkMk id="10" creationId="{A4C85AD4-807B-9F3B-A0AC-1D5A88ED395E}"/>
          </ac:inkMkLst>
        </pc:inkChg>
        <pc:inkChg chg="del">
          <ac:chgData name="Archie Thomas 752535" userId="S::752535@newcollege.ac.uk::69352bce-e45c-46cd-95e3-15b45a0a1a03" providerId="AD" clId="Web-{8912CE45-6F2C-508E-CBB7-2B675E713EE0}" dt="2024-09-18T11:21:22.761" v="313"/>
          <ac:inkMkLst>
            <pc:docMk/>
            <pc:sldMk cId="1180225693" sldId="259"/>
            <ac:inkMk id="11" creationId="{A237F174-12BC-91B7-2868-D4DC8EC62200}"/>
          </ac:inkMkLst>
        </pc:inkChg>
      </pc:sldChg>
    </pc:docChg>
  </pc:docChgLst>
  <pc:docChgLst>
    <pc:chgData name="Jamie Muir 744619" userId="S::744619@newcollege.ac.uk::1329d09f-c533-4ad1-9bb2-88ad6679a315" providerId="AD" clId="Web-{E18EBA27-1881-4A44-A5E0-06C887AD720F}"/>
    <pc:docChg chg="addSld delSld modSld">
      <pc:chgData name="Jamie Muir 744619" userId="S::744619@newcollege.ac.uk::1329d09f-c533-4ad1-9bb2-88ad6679a315" providerId="AD" clId="Web-{E18EBA27-1881-4A44-A5E0-06C887AD720F}" dt="2024-09-18T11:38:42.805" v="752" actId="20577"/>
      <pc:docMkLst>
        <pc:docMk/>
      </pc:docMkLst>
      <pc:sldChg chg="addSp delSp modSp mod setBg">
        <pc:chgData name="Jamie Muir 744619" userId="S::744619@newcollege.ac.uk::1329d09f-c533-4ad1-9bb2-88ad6679a315" providerId="AD" clId="Web-{E18EBA27-1881-4A44-A5E0-06C887AD720F}" dt="2024-09-18T11:04:43.745" v="35"/>
        <pc:sldMkLst>
          <pc:docMk/>
          <pc:sldMk cId="109857222" sldId="256"/>
        </pc:sldMkLst>
        <pc:spChg chg="mod">
          <ac:chgData name="Jamie Muir 744619" userId="S::744619@newcollege.ac.uk::1329d09f-c533-4ad1-9bb2-88ad6679a315" providerId="AD" clId="Web-{E18EBA27-1881-4A44-A5E0-06C887AD720F}" dt="2024-09-18T11:04:43.745" v="35"/>
          <ac:spMkLst>
            <pc:docMk/>
            <pc:sldMk cId="109857222" sldId="256"/>
            <ac:spMk id="2" creationId="{00000000-0000-0000-0000-000000000000}"/>
          </ac:spMkLst>
        </pc:spChg>
        <pc:spChg chg="mod">
          <ac:chgData name="Jamie Muir 744619" userId="S::744619@newcollege.ac.uk::1329d09f-c533-4ad1-9bb2-88ad6679a315" providerId="AD" clId="Web-{E18EBA27-1881-4A44-A5E0-06C887AD720F}" dt="2024-09-18T11:04:43.745" v="35"/>
          <ac:spMkLst>
            <pc:docMk/>
            <pc:sldMk cId="109857222" sldId="256"/>
            <ac:spMk id="5" creationId="{D125AA69-9F35-A20F-611A-897EAADE27B3}"/>
          </ac:spMkLst>
        </pc:spChg>
        <pc:spChg chg="add del">
          <ac:chgData name="Jamie Muir 744619" userId="S::744619@newcollege.ac.uk::1329d09f-c533-4ad1-9bb2-88ad6679a315" providerId="AD" clId="Web-{E18EBA27-1881-4A44-A5E0-06C887AD720F}" dt="2024-09-18T11:04:43.745" v="35"/>
          <ac:spMkLst>
            <pc:docMk/>
            <pc:sldMk cId="109857222" sldId="256"/>
            <ac:spMk id="9" creationId="{9B7AD9F6-8CE7-4299-8FC6-328F4DCD3FF9}"/>
          </ac:spMkLst>
        </pc:spChg>
        <pc:spChg chg="add del">
          <ac:chgData name="Jamie Muir 744619" userId="S::744619@newcollege.ac.uk::1329d09f-c533-4ad1-9bb2-88ad6679a315" providerId="AD" clId="Web-{E18EBA27-1881-4A44-A5E0-06C887AD720F}" dt="2024-09-18T11:04:43.745" v="35"/>
          <ac:spMkLst>
            <pc:docMk/>
            <pc:sldMk cId="109857222" sldId="256"/>
            <ac:spMk id="11" creationId="{F49775AF-8896-43EE-92C6-83497D6DC56F}"/>
          </ac:spMkLst>
        </pc:spChg>
        <pc:spChg chg="add">
          <ac:chgData name="Jamie Muir 744619" userId="S::744619@newcollege.ac.uk::1329d09f-c533-4ad1-9bb2-88ad6679a315" providerId="AD" clId="Web-{E18EBA27-1881-4A44-A5E0-06C887AD720F}" dt="2024-09-18T11:04:43.745" v="35"/>
          <ac:spMkLst>
            <pc:docMk/>
            <pc:sldMk cId="109857222" sldId="256"/>
            <ac:spMk id="17" creationId="{EB0222B5-B739-82A9-5CCC-C5585AE12A69}"/>
          </ac:spMkLst>
        </pc:spChg>
        <pc:spChg chg="add">
          <ac:chgData name="Jamie Muir 744619" userId="S::744619@newcollege.ac.uk::1329d09f-c533-4ad1-9bb2-88ad6679a315" providerId="AD" clId="Web-{E18EBA27-1881-4A44-A5E0-06C887AD720F}" dt="2024-09-18T11:04:43.745" v="35"/>
          <ac:spMkLst>
            <pc:docMk/>
            <pc:sldMk cId="109857222" sldId="256"/>
            <ac:spMk id="19" creationId="{5BE23E75-E7E9-4D9F-6D25-5512363F8621}"/>
          </ac:spMkLst>
        </pc:spChg>
        <pc:picChg chg="add del mod">
          <ac:chgData name="Jamie Muir 744619" userId="S::744619@newcollege.ac.uk::1329d09f-c533-4ad1-9bb2-88ad6679a315" providerId="AD" clId="Web-{E18EBA27-1881-4A44-A5E0-06C887AD720F}" dt="2024-09-18T10:18:59.909" v="17"/>
          <ac:picMkLst>
            <pc:docMk/>
            <pc:sldMk cId="109857222" sldId="256"/>
            <ac:picMk id="4" creationId="{16FCE39E-166F-4045-B8BA-6FAB24F57ADB}"/>
          </ac:picMkLst>
        </pc:picChg>
        <pc:picChg chg="mod">
          <ac:chgData name="Jamie Muir 744619" userId="S::744619@newcollege.ac.uk::1329d09f-c533-4ad1-9bb2-88ad6679a315" providerId="AD" clId="Web-{E18EBA27-1881-4A44-A5E0-06C887AD720F}" dt="2024-09-18T10:56:32.536" v="34" actId="1076"/>
          <ac:picMkLst>
            <pc:docMk/>
            <pc:sldMk cId="109857222" sldId="256"/>
            <ac:picMk id="4" creationId="{99DE55CD-A7D4-855F-6BD3-8D331DBEA2A1}"/>
          </ac:picMkLst>
        </pc:picChg>
        <pc:picChg chg="add">
          <ac:chgData name="Jamie Muir 744619" userId="S::744619@newcollege.ac.uk::1329d09f-c533-4ad1-9bb2-88ad6679a315" providerId="AD" clId="Web-{E18EBA27-1881-4A44-A5E0-06C887AD720F}" dt="2024-09-18T11:04:43.745" v="35"/>
          <ac:picMkLst>
            <pc:docMk/>
            <pc:sldMk cId="109857222" sldId="256"/>
            <ac:picMk id="13" creationId="{A5469C0C-C649-F02C-781F-BB15DE50D487}"/>
          </ac:picMkLst>
        </pc:picChg>
        <pc:cxnChg chg="add">
          <ac:chgData name="Jamie Muir 744619" userId="S::744619@newcollege.ac.uk::1329d09f-c533-4ad1-9bb2-88ad6679a315" providerId="AD" clId="Web-{E18EBA27-1881-4A44-A5E0-06C887AD720F}" dt="2024-09-18T11:04:43.745" v="35"/>
          <ac:cxnSpMkLst>
            <pc:docMk/>
            <pc:sldMk cId="109857222" sldId="256"/>
            <ac:cxnSpMk id="21" creationId="{61B115DB-65EB-3FC3-7284-CFDF4ADC60B6}"/>
          </ac:cxnSpMkLst>
        </pc:cxnChg>
      </pc:sldChg>
      <pc:sldChg chg="addSp delSp modSp new mod setBg">
        <pc:chgData name="Jamie Muir 744619" userId="S::744619@newcollege.ac.uk::1329d09f-c533-4ad1-9bb2-88ad6679a315" providerId="AD" clId="Web-{E18EBA27-1881-4A44-A5E0-06C887AD720F}" dt="2024-09-18T11:38:34.773" v="751" actId="20577"/>
        <pc:sldMkLst>
          <pc:docMk/>
          <pc:sldMk cId="2954720034" sldId="257"/>
        </pc:sldMkLst>
        <pc:spChg chg="mod">
          <ac:chgData name="Jamie Muir 744619" userId="S::744619@newcollege.ac.uk::1329d09f-c533-4ad1-9bb2-88ad6679a315" providerId="AD" clId="Web-{E18EBA27-1881-4A44-A5E0-06C887AD720F}" dt="2024-09-18T11:27:29.134" v="460"/>
          <ac:spMkLst>
            <pc:docMk/>
            <pc:sldMk cId="2954720034" sldId="257"/>
            <ac:spMk id="2" creationId="{94597E52-0328-1A37-DFAC-493DD9C2DBB1}"/>
          </ac:spMkLst>
        </pc:spChg>
        <pc:spChg chg="mod ord">
          <ac:chgData name="Jamie Muir 744619" userId="S::744619@newcollege.ac.uk::1329d09f-c533-4ad1-9bb2-88ad6679a315" providerId="AD" clId="Web-{E18EBA27-1881-4A44-A5E0-06C887AD720F}" dt="2024-09-18T11:38:34.773" v="751" actId="20577"/>
          <ac:spMkLst>
            <pc:docMk/>
            <pc:sldMk cId="2954720034" sldId="257"/>
            <ac:spMk id="3" creationId="{D2399ABF-8A07-C906-DA80-119098372B3D}"/>
          </ac:spMkLst>
        </pc:spChg>
        <pc:spChg chg="add del">
          <ac:chgData name="Jamie Muir 744619" userId="S::744619@newcollege.ac.uk::1329d09f-c533-4ad1-9bb2-88ad6679a315" providerId="AD" clId="Web-{E18EBA27-1881-4A44-A5E0-06C887AD720F}" dt="2024-09-18T11:27:29.134" v="460"/>
          <ac:spMkLst>
            <pc:docMk/>
            <pc:sldMk cId="2954720034" sldId="257"/>
            <ac:spMk id="8" creationId="{DEE2AD96-B495-4E06-9291-B71706F728CB}"/>
          </ac:spMkLst>
        </pc:spChg>
        <pc:spChg chg="add del">
          <ac:chgData name="Jamie Muir 744619" userId="S::744619@newcollege.ac.uk::1329d09f-c533-4ad1-9bb2-88ad6679a315" providerId="AD" clId="Web-{E18EBA27-1881-4A44-A5E0-06C887AD720F}" dt="2024-09-18T11:27:29.134" v="460"/>
          <ac:spMkLst>
            <pc:docMk/>
            <pc:sldMk cId="2954720034" sldId="257"/>
            <ac:spMk id="10" creationId="{53CF6D67-C5A8-4ADD-9E8E-1E38CA1D3166}"/>
          </ac:spMkLst>
        </pc:spChg>
        <pc:spChg chg="add del">
          <ac:chgData name="Jamie Muir 744619" userId="S::744619@newcollege.ac.uk::1329d09f-c533-4ad1-9bb2-88ad6679a315" providerId="AD" clId="Web-{E18EBA27-1881-4A44-A5E0-06C887AD720F}" dt="2024-09-18T11:27:29.134" v="460"/>
          <ac:spMkLst>
            <pc:docMk/>
            <pc:sldMk cId="2954720034" sldId="257"/>
            <ac:spMk id="12" creationId="{86909FA0-B515-4681-B7A8-FA281D133B94}"/>
          </ac:spMkLst>
        </pc:spChg>
        <pc:spChg chg="add del">
          <ac:chgData name="Jamie Muir 744619" userId="S::744619@newcollege.ac.uk::1329d09f-c533-4ad1-9bb2-88ad6679a315" providerId="AD" clId="Web-{E18EBA27-1881-4A44-A5E0-06C887AD720F}" dt="2024-09-18T11:27:29.134" v="460"/>
          <ac:spMkLst>
            <pc:docMk/>
            <pc:sldMk cId="2954720034" sldId="257"/>
            <ac:spMk id="14" creationId="{21C9FE86-FCC3-4A31-AA1C-C882262B7FE7}"/>
          </ac:spMkLst>
        </pc:spChg>
        <pc:spChg chg="add del">
          <ac:chgData name="Jamie Muir 744619" userId="S::744619@newcollege.ac.uk::1329d09f-c533-4ad1-9bb2-88ad6679a315" providerId="AD" clId="Web-{E18EBA27-1881-4A44-A5E0-06C887AD720F}" dt="2024-09-18T11:27:29.134" v="460"/>
          <ac:spMkLst>
            <pc:docMk/>
            <pc:sldMk cId="2954720034" sldId="257"/>
            <ac:spMk id="16" creationId="{7D96243B-ECED-4B71-8E06-AE9A285EAD20}"/>
          </ac:spMkLst>
        </pc:spChg>
        <pc:spChg chg="add del">
          <ac:chgData name="Jamie Muir 744619" userId="S::744619@newcollege.ac.uk::1329d09f-c533-4ad1-9bb2-88ad6679a315" providerId="AD" clId="Web-{E18EBA27-1881-4A44-A5E0-06C887AD720F}" dt="2024-09-18T11:27:29.134" v="460"/>
          <ac:spMkLst>
            <pc:docMk/>
            <pc:sldMk cId="2954720034" sldId="257"/>
            <ac:spMk id="18" creationId="{A09989E4-EFDC-4A90-A633-E0525FB4139E}"/>
          </ac:spMkLst>
        </pc:spChg>
        <pc:spChg chg="add">
          <ac:chgData name="Jamie Muir 744619" userId="S::744619@newcollege.ac.uk::1329d09f-c533-4ad1-9bb2-88ad6679a315" providerId="AD" clId="Web-{E18EBA27-1881-4A44-A5E0-06C887AD720F}" dt="2024-09-18T11:27:29.134" v="460"/>
          <ac:spMkLst>
            <pc:docMk/>
            <pc:sldMk cId="2954720034" sldId="257"/>
            <ac:spMk id="25" creationId="{136A4AB6-B72B-4CC6-ADCF-BE807B6C3D71}"/>
          </ac:spMkLst>
        </pc:spChg>
        <pc:spChg chg="add">
          <ac:chgData name="Jamie Muir 744619" userId="S::744619@newcollege.ac.uk::1329d09f-c533-4ad1-9bb2-88ad6679a315" providerId="AD" clId="Web-{E18EBA27-1881-4A44-A5E0-06C887AD720F}" dt="2024-09-18T11:27:29.134" v="460"/>
          <ac:spMkLst>
            <pc:docMk/>
            <pc:sldMk cId="2954720034" sldId="257"/>
            <ac:spMk id="26" creationId="{5EBC18B6-E5C3-4AD1-97A4-E6A3477A0BB9}"/>
          </ac:spMkLst>
        </pc:spChg>
        <pc:spChg chg="add">
          <ac:chgData name="Jamie Muir 744619" userId="S::744619@newcollege.ac.uk::1329d09f-c533-4ad1-9bb2-88ad6679a315" providerId="AD" clId="Web-{E18EBA27-1881-4A44-A5E0-06C887AD720F}" dt="2024-09-18T11:27:29.134" v="460"/>
          <ac:spMkLst>
            <pc:docMk/>
            <pc:sldMk cId="2954720034" sldId="257"/>
            <ac:spMk id="27" creationId="{B35D540D-9486-4236-952A-F72DC52D79BF}"/>
          </ac:spMkLst>
        </pc:spChg>
        <pc:picChg chg="add mod ord">
          <ac:chgData name="Jamie Muir 744619" userId="S::744619@newcollege.ac.uk::1329d09f-c533-4ad1-9bb2-88ad6679a315" providerId="AD" clId="Web-{E18EBA27-1881-4A44-A5E0-06C887AD720F}" dt="2024-09-18T11:27:29.134" v="460"/>
          <ac:picMkLst>
            <pc:docMk/>
            <pc:sldMk cId="2954720034" sldId="257"/>
            <ac:picMk id="4" creationId="{F6F63E64-A5E5-83F7-0C73-E5E56B8D0B37}"/>
          </ac:picMkLst>
        </pc:picChg>
        <pc:picChg chg="add mod ord">
          <ac:chgData name="Jamie Muir 744619" userId="S::744619@newcollege.ac.uk::1329d09f-c533-4ad1-9bb2-88ad6679a315" providerId="AD" clId="Web-{E18EBA27-1881-4A44-A5E0-06C887AD720F}" dt="2024-09-18T11:27:29.134" v="460"/>
          <ac:picMkLst>
            <pc:docMk/>
            <pc:sldMk cId="2954720034" sldId="257"/>
            <ac:picMk id="5" creationId="{88343728-256E-E278-07EF-B46245616A2F}"/>
          </ac:picMkLst>
        </pc:picChg>
        <pc:picChg chg="add mod ord">
          <ac:chgData name="Jamie Muir 744619" userId="S::744619@newcollege.ac.uk::1329d09f-c533-4ad1-9bb2-88ad6679a315" providerId="AD" clId="Web-{E18EBA27-1881-4A44-A5E0-06C887AD720F}" dt="2024-09-18T11:27:29.134" v="460"/>
          <ac:picMkLst>
            <pc:docMk/>
            <pc:sldMk cId="2954720034" sldId="257"/>
            <ac:picMk id="6" creationId="{97199B49-CBF5-9BAA-CE1A-787277AA151C}"/>
          </ac:picMkLst>
        </pc:picChg>
        <pc:picChg chg="add del mod">
          <ac:chgData name="Jamie Muir 744619" userId="S::744619@newcollege.ac.uk::1329d09f-c533-4ad1-9bb2-88ad6679a315" providerId="AD" clId="Web-{E18EBA27-1881-4A44-A5E0-06C887AD720F}" dt="2024-09-18T11:30:33.049" v="520"/>
          <ac:picMkLst>
            <pc:docMk/>
            <pc:sldMk cId="2954720034" sldId="257"/>
            <ac:picMk id="7" creationId="{4B719307-87A2-1233-9982-9E45745566E2}"/>
          </ac:picMkLst>
        </pc:picChg>
        <pc:cxnChg chg="add del">
          <ac:chgData name="Jamie Muir 744619" userId="S::744619@newcollege.ac.uk::1329d09f-c533-4ad1-9bb2-88ad6679a315" providerId="AD" clId="Web-{E18EBA27-1881-4A44-A5E0-06C887AD720F}" dt="2024-09-18T11:27:29.134" v="459"/>
          <ac:cxnSpMkLst>
            <pc:docMk/>
            <pc:sldMk cId="2954720034" sldId="257"/>
            <ac:cxnSpMk id="23" creationId="{249EDD1B-F94D-B4E6-ACAA-566B9A26FDE3}"/>
          </ac:cxnSpMkLst>
        </pc:cxnChg>
      </pc:sldChg>
      <pc:sldChg chg="addSp delSp modSp new mod setBg">
        <pc:chgData name="Jamie Muir 744619" userId="S::744619@newcollege.ac.uk::1329d09f-c533-4ad1-9bb2-88ad6679a315" providerId="AD" clId="Web-{E18EBA27-1881-4A44-A5E0-06C887AD720F}" dt="2024-09-18T11:37:03.097" v="674" actId="20577"/>
        <pc:sldMkLst>
          <pc:docMk/>
          <pc:sldMk cId="1378013956" sldId="258"/>
        </pc:sldMkLst>
        <pc:spChg chg="mod">
          <ac:chgData name="Jamie Muir 744619" userId="S::744619@newcollege.ac.uk::1329d09f-c533-4ad1-9bb2-88ad6679a315" providerId="AD" clId="Web-{E18EBA27-1881-4A44-A5E0-06C887AD720F}" dt="2024-09-18T11:37:03.097" v="674" actId="20577"/>
          <ac:spMkLst>
            <pc:docMk/>
            <pc:sldMk cId="1378013956" sldId="258"/>
            <ac:spMk id="2" creationId="{637530B4-42DE-0928-2DF7-A589EC4FAE08}"/>
          </ac:spMkLst>
        </pc:spChg>
        <pc:spChg chg="mod">
          <ac:chgData name="Jamie Muir 744619" userId="S::744619@newcollege.ac.uk::1329d09f-c533-4ad1-9bb2-88ad6679a315" providerId="AD" clId="Web-{E18EBA27-1881-4A44-A5E0-06C887AD720F}" dt="2024-09-18T11:36:53.925" v="672" actId="1076"/>
          <ac:spMkLst>
            <pc:docMk/>
            <pc:sldMk cId="1378013956" sldId="258"/>
            <ac:spMk id="3" creationId="{54AC167D-0E4D-7924-FF08-5F3CDA9AE1D0}"/>
          </ac:spMkLst>
        </pc:spChg>
        <pc:grpChg chg="add">
          <ac:chgData name="Jamie Muir 744619" userId="S::744619@newcollege.ac.uk::1329d09f-c533-4ad1-9bb2-88ad6679a315" providerId="AD" clId="Web-{E18EBA27-1881-4A44-A5E0-06C887AD720F}" dt="2024-09-18T11:21:39.869" v="332"/>
          <ac:grpSpMkLst>
            <pc:docMk/>
            <pc:sldMk cId="1378013956" sldId="258"/>
            <ac:grpSpMk id="13" creationId="{5EFBDE31-BB3E-6CFC-23CD-B5976DA38438}"/>
          </ac:grpSpMkLst>
        </pc:grpChg>
        <pc:picChg chg="add">
          <ac:chgData name="Jamie Muir 744619" userId="S::744619@newcollege.ac.uk::1329d09f-c533-4ad1-9bb2-88ad6679a315" providerId="AD" clId="Web-{E18EBA27-1881-4A44-A5E0-06C887AD720F}" dt="2024-09-18T11:21:39.869" v="332"/>
          <ac:picMkLst>
            <pc:docMk/>
            <pc:sldMk cId="1378013956" sldId="258"/>
            <ac:picMk id="12" creationId="{D31633BD-82E2-8D03-6CBE-EE64AEEE7787}"/>
          </ac:picMkLst>
        </pc:picChg>
        <pc:inkChg chg="add del">
          <ac:chgData name="Jamie Muir 744619" userId="S::744619@newcollege.ac.uk::1329d09f-c533-4ad1-9bb2-88ad6679a315" providerId="AD" clId="Web-{E18EBA27-1881-4A44-A5E0-06C887AD720F}" dt="2024-09-18T11:20:14.896" v="299"/>
          <ac:inkMkLst>
            <pc:docMk/>
            <pc:sldMk cId="1378013956" sldId="258"/>
            <ac:inkMk id="4" creationId="{92AB8726-B16B-3673-AE2A-479C3928D639}"/>
          </ac:inkMkLst>
        </pc:inkChg>
        <pc:inkChg chg="add del">
          <ac:chgData name="Jamie Muir 744619" userId="S::744619@newcollege.ac.uk::1329d09f-c533-4ad1-9bb2-88ad6679a315" providerId="AD" clId="Web-{E18EBA27-1881-4A44-A5E0-06C887AD720F}" dt="2024-09-18T11:20:14.240" v="298"/>
          <ac:inkMkLst>
            <pc:docMk/>
            <pc:sldMk cId="1378013956" sldId="258"/>
            <ac:inkMk id="5" creationId="{FDBC5800-6A75-8703-0452-2AA3FE4B4CF8}"/>
          </ac:inkMkLst>
        </pc:inkChg>
        <pc:inkChg chg="add del">
          <ac:chgData name="Jamie Muir 744619" userId="S::744619@newcollege.ac.uk::1329d09f-c533-4ad1-9bb2-88ad6679a315" providerId="AD" clId="Web-{E18EBA27-1881-4A44-A5E0-06C887AD720F}" dt="2024-09-18T11:20:14.240" v="297"/>
          <ac:inkMkLst>
            <pc:docMk/>
            <pc:sldMk cId="1378013956" sldId="258"/>
            <ac:inkMk id="6" creationId="{033BB490-C471-FFAA-9295-310C9D56ADD6}"/>
          </ac:inkMkLst>
        </pc:inkChg>
        <pc:inkChg chg="add del">
          <ac:chgData name="Jamie Muir 744619" userId="S::744619@newcollege.ac.uk::1329d09f-c533-4ad1-9bb2-88ad6679a315" providerId="AD" clId="Web-{E18EBA27-1881-4A44-A5E0-06C887AD720F}" dt="2024-09-18T11:20:14.240" v="296"/>
          <ac:inkMkLst>
            <pc:docMk/>
            <pc:sldMk cId="1378013956" sldId="258"/>
            <ac:inkMk id="7" creationId="{BD171859-E55D-697B-E223-C8ABECACDD7F}"/>
          </ac:inkMkLst>
        </pc:inkChg>
        <pc:inkChg chg="add del">
          <ac:chgData name="Jamie Muir 744619" userId="S::744619@newcollege.ac.uk::1329d09f-c533-4ad1-9bb2-88ad6679a315" providerId="AD" clId="Web-{E18EBA27-1881-4A44-A5E0-06C887AD720F}" dt="2024-09-18T11:20:13.631" v="295"/>
          <ac:inkMkLst>
            <pc:docMk/>
            <pc:sldMk cId="1378013956" sldId="258"/>
            <ac:inkMk id="8" creationId="{CB7E449D-B4F2-AC01-3A54-FEF90FF5FD47}"/>
          </ac:inkMkLst>
        </pc:inkChg>
        <pc:inkChg chg="add del">
          <ac:chgData name="Jamie Muir 744619" userId="S::744619@newcollege.ac.uk::1329d09f-c533-4ad1-9bb2-88ad6679a315" providerId="AD" clId="Web-{E18EBA27-1881-4A44-A5E0-06C887AD720F}" dt="2024-09-18T11:20:13.631" v="294"/>
          <ac:inkMkLst>
            <pc:docMk/>
            <pc:sldMk cId="1378013956" sldId="258"/>
            <ac:inkMk id="9" creationId="{96823926-66D7-C970-B81C-707E7421AD04}"/>
          </ac:inkMkLst>
        </pc:inkChg>
        <pc:inkChg chg="add del">
          <ac:chgData name="Jamie Muir 744619" userId="S::744619@newcollege.ac.uk::1329d09f-c533-4ad1-9bb2-88ad6679a315" providerId="AD" clId="Web-{E18EBA27-1881-4A44-A5E0-06C887AD720F}" dt="2024-09-18T11:20:13.631" v="293"/>
          <ac:inkMkLst>
            <pc:docMk/>
            <pc:sldMk cId="1378013956" sldId="258"/>
            <ac:inkMk id="10" creationId="{47527C14-66DF-8579-1DDA-5BA77F23FA83}"/>
          </ac:inkMkLst>
        </pc:inkChg>
        <pc:inkChg chg="add del">
          <ac:chgData name="Jamie Muir 744619" userId="S::744619@newcollege.ac.uk::1329d09f-c533-4ad1-9bb2-88ad6679a315" providerId="AD" clId="Web-{E18EBA27-1881-4A44-A5E0-06C887AD720F}" dt="2024-09-18T11:20:13.037" v="292"/>
          <ac:inkMkLst>
            <pc:docMk/>
            <pc:sldMk cId="1378013956" sldId="258"/>
            <ac:inkMk id="11" creationId="{13DCAF4C-C57D-879F-20A9-30D204642A06}"/>
          </ac:inkMkLst>
        </pc:inkChg>
        <pc:inkChg chg="add del">
          <ac:chgData name="Jamie Muir 744619" userId="S::744619@newcollege.ac.uk::1329d09f-c533-4ad1-9bb2-88ad6679a315" providerId="AD" clId="Web-{E18EBA27-1881-4A44-A5E0-06C887AD720F}" dt="2024-09-18T11:23:03.482" v="357"/>
          <ac:inkMkLst>
            <pc:docMk/>
            <pc:sldMk cId="1378013956" sldId="258"/>
            <ac:inkMk id="16" creationId="{1A818D88-A6CA-DC8B-C784-74E2917A1E6F}"/>
          </ac:inkMkLst>
        </pc:inkChg>
        <pc:inkChg chg="add del">
          <ac:chgData name="Jamie Muir 744619" userId="S::744619@newcollege.ac.uk::1329d09f-c533-4ad1-9bb2-88ad6679a315" providerId="AD" clId="Web-{E18EBA27-1881-4A44-A5E0-06C887AD720F}" dt="2024-09-18T11:23:03.482" v="356"/>
          <ac:inkMkLst>
            <pc:docMk/>
            <pc:sldMk cId="1378013956" sldId="258"/>
            <ac:inkMk id="17" creationId="{BB819265-BEC9-1D01-0F3F-92D82F1CFDC6}"/>
          </ac:inkMkLst>
        </pc:inkChg>
        <pc:inkChg chg="add del">
          <ac:chgData name="Jamie Muir 744619" userId="S::744619@newcollege.ac.uk::1329d09f-c533-4ad1-9bb2-88ad6679a315" providerId="AD" clId="Web-{E18EBA27-1881-4A44-A5E0-06C887AD720F}" dt="2024-09-18T11:23:02.779" v="355"/>
          <ac:inkMkLst>
            <pc:docMk/>
            <pc:sldMk cId="1378013956" sldId="258"/>
            <ac:inkMk id="18" creationId="{A631EB15-C637-1E59-853E-34E33EAD0FA6}"/>
          </ac:inkMkLst>
        </pc:inkChg>
        <pc:inkChg chg="add del">
          <ac:chgData name="Jamie Muir 744619" userId="S::744619@newcollege.ac.uk::1329d09f-c533-4ad1-9bb2-88ad6679a315" providerId="AD" clId="Web-{E18EBA27-1881-4A44-A5E0-06C887AD720F}" dt="2024-09-18T11:23:01.919" v="354"/>
          <ac:inkMkLst>
            <pc:docMk/>
            <pc:sldMk cId="1378013956" sldId="258"/>
            <ac:inkMk id="19" creationId="{19601E6E-1798-9039-D5E8-F4FF40A48D2A}"/>
          </ac:inkMkLst>
        </pc:inkChg>
        <pc:inkChg chg="add del">
          <ac:chgData name="Jamie Muir 744619" userId="S::744619@newcollege.ac.uk::1329d09f-c533-4ad1-9bb2-88ad6679a315" providerId="AD" clId="Web-{E18EBA27-1881-4A44-A5E0-06C887AD720F}" dt="2024-09-18T11:23:01.232" v="353"/>
          <ac:inkMkLst>
            <pc:docMk/>
            <pc:sldMk cId="1378013956" sldId="258"/>
            <ac:inkMk id="20" creationId="{B361DA0D-A53D-872B-F8EB-6FDADFCD102B}"/>
          </ac:inkMkLst>
        </pc:inkChg>
      </pc:sldChg>
      <pc:sldChg chg="addSp delSp modSp mod setBg setClrOvrMap">
        <pc:chgData name="Jamie Muir 744619" userId="S::744619@newcollege.ac.uk::1329d09f-c533-4ad1-9bb2-88ad6679a315" providerId="AD" clId="Web-{E18EBA27-1881-4A44-A5E0-06C887AD720F}" dt="2024-09-18T11:38:42.805" v="752" actId="20577"/>
        <pc:sldMkLst>
          <pc:docMk/>
          <pc:sldMk cId="1180225693" sldId="259"/>
        </pc:sldMkLst>
        <pc:spChg chg="mod ord">
          <ac:chgData name="Jamie Muir 744619" userId="S::744619@newcollege.ac.uk::1329d09f-c533-4ad1-9bb2-88ad6679a315" providerId="AD" clId="Web-{E18EBA27-1881-4A44-A5E0-06C887AD720F}" dt="2024-09-18T11:38:42.805" v="752" actId="20577"/>
          <ac:spMkLst>
            <pc:docMk/>
            <pc:sldMk cId="1180225693" sldId="259"/>
            <ac:spMk id="2" creationId="{5F2C7240-DA98-41BA-03C6-D0D7C73A98C9}"/>
          </ac:spMkLst>
        </pc:spChg>
        <pc:spChg chg="del mod ord">
          <ac:chgData name="Jamie Muir 744619" userId="S::744619@newcollege.ac.uk::1329d09f-c533-4ad1-9bb2-88ad6679a315" providerId="AD" clId="Web-{E18EBA27-1881-4A44-A5E0-06C887AD720F}" dt="2024-09-18T11:30:55.612" v="524"/>
          <ac:spMkLst>
            <pc:docMk/>
            <pc:sldMk cId="1180225693" sldId="259"/>
            <ac:spMk id="3" creationId="{FBB6590E-C404-79F6-9092-F23CAA2668EB}"/>
          </ac:spMkLst>
        </pc:spChg>
        <pc:spChg chg="add">
          <ac:chgData name="Jamie Muir 744619" userId="S::744619@newcollege.ac.uk::1329d09f-c533-4ad1-9bb2-88ad6679a315" providerId="AD" clId="Web-{E18EBA27-1881-4A44-A5E0-06C887AD720F}" dt="2024-09-18T11:21:42.822" v="333"/>
          <ac:spMkLst>
            <pc:docMk/>
            <pc:sldMk cId="1180225693" sldId="259"/>
            <ac:spMk id="12" creationId="{C0763A76-9F1C-4FC5-82B7-DD475DA461B2}"/>
          </ac:spMkLst>
        </pc:spChg>
        <pc:spChg chg="add">
          <ac:chgData name="Jamie Muir 744619" userId="S::744619@newcollege.ac.uk::1329d09f-c533-4ad1-9bb2-88ad6679a315" providerId="AD" clId="Web-{E18EBA27-1881-4A44-A5E0-06C887AD720F}" dt="2024-09-18T11:21:42.822" v="333"/>
          <ac:spMkLst>
            <pc:docMk/>
            <pc:sldMk cId="1180225693" sldId="259"/>
            <ac:spMk id="13" creationId="{E81BF4F6-F2CF-4984-9D14-D6966D92F99F}"/>
          </ac:spMkLst>
        </pc:spChg>
        <pc:spChg chg="del">
          <ac:chgData name="Jamie Muir 744619" userId="S::744619@newcollege.ac.uk::1329d09f-c533-4ad1-9bb2-88ad6679a315" providerId="AD" clId="Web-{E18EBA27-1881-4A44-A5E0-06C887AD720F}" dt="2024-09-18T11:24:40.377" v="406"/>
          <ac:spMkLst>
            <pc:docMk/>
            <pc:sldMk cId="1180225693" sldId="259"/>
            <ac:spMk id="21" creationId="{04812C46-200A-4DEB-A05E-3ED6C68C2387}"/>
          </ac:spMkLst>
        </pc:spChg>
        <pc:spChg chg="del">
          <ac:chgData name="Jamie Muir 744619" userId="S::744619@newcollege.ac.uk::1329d09f-c533-4ad1-9bb2-88ad6679a315" providerId="AD" clId="Web-{E18EBA27-1881-4A44-A5E0-06C887AD720F}" dt="2024-09-18T11:24:40.377" v="406"/>
          <ac:spMkLst>
            <pc:docMk/>
            <pc:sldMk cId="1180225693" sldId="259"/>
            <ac:spMk id="23" creationId="{D1EA859B-E555-4109-94F3-6700E046E008}"/>
          </ac:spMkLst>
        </pc:spChg>
        <pc:spChg chg="del">
          <ac:chgData name="Jamie Muir 744619" userId="S::744619@newcollege.ac.uk::1329d09f-c533-4ad1-9bb2-88ad6679a315" providerId="AD" clId="Web-{E18EBA27-1881-4A44-A5E0-06C887AD720F}" dt="2024-09-18T11:29:40.046" v="518"/>
          <ac:spMkLst>
            <pc:docMk/>
            <pc:sldMk cId="1180225693" sldId="259"/>
            <ac:spMk id="35" creationId="{12C63567-9A18-430B-817B-152D609F572F}"/>
          </ac:spMkLst>
        </pc:spChg>
        <pc:spChg chg="add del">
          <ac:chgData name="Jamie Muir 744619" userId="S::744619@newcollege.ac.uk::1329d09f-c533-4ad1-9bb2-88ad6679a315" providerId="AD" clId="Web-{E18EBA27-1881-4A44-A5E0-06C887AD720F}" dt="2024-09-18T11:30:55.612" v="524"/>
          <ac:spMkLst>
            <pc:docMk/>
            <pc:sldMk cId="1180225693" sldId="259"/>
            <ac:spMk id="40" creationId="{5CB593EA-2F98-479F-B4C4-F366571FA64D}"/>
          </ac:spMkLst>
        </pc:spChg>
        <pc:spChg chg="add del">
          <ac:chgData name="Jamie Muir 744619" userId="S::744619@newcollege.ac.uk::1329d09f-c533-4ad1-9bb2-88ad6679a315" providerId="AD" clId="Web-{E18EBA27-1881-4A44-A5E0-06C887AD720F}" dt="2024-09-18T11:30:55.612" v="524"/>
          <ac:spMkLst>
            <pc:docMk/>
            <pc:sldMk cId="1180225693" sldId="259"/>
            <ac:spMk id="42" creationId="{39BEB6D0-9E4E-4221-93D1-74ABECEE9EFC}"/>
          </ac:spMkLst>
        </pc:spChg>
        <pc:spChg chg="add del">
          <ac:chgData name="Jamie Muir 744619" userId="S::744619@newcollege.ac.uk::1329d09f-c533-4ad1-9bb2-88ad6679a315" providerId="AD" clId="Web-{E18EBA27-1881-4A44-A5E0-06C887AD720F}" dt="2024-09-18T11:30:55.565" v="523"/>
          <ac:spMkLst>
            <pc:docMk/>
            <pc:sldMk cId="1180225693" sldId="259"/>
            <ac:spMk id="48" creationId="{C0763A76-9F1C-4FC5-82B7-DD475DA461B2}"/>
          </ac:spMkLst>
        </pc:spChg>
        <pc:spChg chg="add del">
          <ac:chgData name="Jamie Muir 744619" userId="S::744619@newcollege.ac.uk::1329d09f-c533-4ad1-9bb2-88ad6679a315" providerId="AD" clId="Web-{E18EBA27-1881-4A44-A5E0-06C887AD720F}" dt="2024-09-18T11:30:55.565" v="523"/>
          <ac:spMkLst>
            <pc:docMk/>
            <pc:sldMk cId="1180225693" sldId="259"/>
            <ac:spMk id="50" creationId="{E81BF4F6-F2CF-4984-9D14-D6966D92F99F}"/>
          </ac:spMkLst>
        </pc:spChg>
        <pc:spChg chg="add">
          <ac:chgData name="Jamie Muir 744619" userId="S::744619@newcollege.ac.uk::1329d09f-c533-4ad1-9bb2-88ad6679a315" providerId="AD" clId="Web-{E18EBA27-1881-4A44-A5E0-06C887AD720F}" dt="2024-09-18T11:30:55.612" v="524"/>
          <ac:spMkLst>
            <pc:docMk/>
            <pc:sldMk cId="1180225693" sldId="259"/>
            <ac:spMk id="52" creationId="{AAD0DBB9-1A4B-4391-81D4-CB19F9AB918A}"/>
          </ac:spMkLst>
        </pc:spChg>
        <pc:spChg chg="add">
          <ac:chgData name="Jamie Muir 744619" userId="S::744619@newcollege.ac.uk::1329d09f-c533-4ad1-9bb2-88ad6679a315" providerId="AD" clId="Web-{E18EBA27-1881-4A44-A5E0-06C887AD720F}" dt="2024-09-18T11:30:55.612" v="524"/>
          <ac:spMkLst>
            <pc:docMk/>
            <pc:sldMk cId="1180225693" sldId="259"/>
            <ac:spMk id="53" creationId="{BACC6370-2D7E-4714-9D71-7542949D7D5D}"/>
          </ac:spMkLst>
        </pc:spChg>
        <pc:spChg chg="add">
          <ac:chgData name="Jamie Muir 744619" userId="S::744619@newcollege.ac.uk::1329d09f-c533-4ad1-9bb2-88ad6679a315" providerId="AD" clId="Web-{E18EBA27-1881-4A44-A5E0-06C887AD720F}" dt="2024-09-18T11:30:55.612" v="524"/>
          <ac:spMkLst>
            <pc:docMk/>
            <pc:sldMk cId="1180225693" sldId="259"/>
            <ac:spMk id="54" creationId="{063BBA22-50EA-4C4D-BE05-F1CE4E63AA56}"/>
          </ac:spMkLst>
        </pc:spChg>
        <pc:spChg chg="add">
          <ac:chgData name="Jamie Muir 744619" userId="S::744619@newcollege.ac.uk::1329d09f-c533-4ad1-9bb2-88ad6679a315" providerId="AD" clId="Web-{E18EBA27-1881-4A44-A5E0-06C887AD720F}" dt="2024-09-18T11:30:55.612" v="524"/>
          <ac:spMkLst>
            <pc:docMk/>
            <pc:sldMk cId="1180225693" sldId="259"/>
            <ac:spMk id="55" creationId="{F68B3F68-107C-434F-AA38-110D5EA91B85}"/>
          </ac:spMkLst>
        </pc:spChg>
        <pc:spChg chg="mod">
          <ac:chgData name="Jamie Muir 744619" userId="S::744619@newcollege.ac.uk::1329d09f-c533-4ad1-9bb2-88ad6679a315" providerId="AD" clId="Web-{E18EBA27-1881-4A44-A5E0-06C887AD720F}" dt="2024-09-18T11:36:07.548" v="667" actId="20577"/>
          <ac:spMkLst>
            <pc:docMk/>
            <pc:sldMk cId="1180225693" sldId="259"/>
            <ac:spMk id="93" creationId="{10DC6A1B-7F1B-4C66-AE3A-9921595AF73A}"/>
          </ac:spMkLst>
        </pc:spChg>
        <pc:grpChg chg="add">
          <ac:chgData name="Jamie Muir 744619" userId="S::744619@newcollege.ac.uk::1329d09f-c533-4ad1-9bb2-88ad6679a315" providerId="AD" clId="Web-{E18EBA27-1881-4A44-A5E0-06C887AD720F}" dt="2024-09-18T11:24:40.377" v="406"/>
          <ac:grpSpMkLst>
            <pc:docMk/>
            <pc:sldMk cId="1180225693" sldId="259"/>
            <ac:grpSpMk id="28" creationId="{5EFBDE31-BB3E-6CFC-23CD-B5976DA38438}"/>
          </ac:grpSpMkLst>
        </pc:grpChg>
        <pc:graphicFrameChg chg="add modGraphic">
          <ac:chgData name="Jamie Muir 744619" userId="S::744619@newcollege.ac.uk::1329d09f-c533-4ad1-9bb2-88ad6679a315" providerId="AD" clId="Web-{E18EBA27-1881-4A44-A5E0-06C887AD720F}" dt="2024-09-18T11:35:10.233" v="659" actId="20577"/>
          <ac:graphicFrameMkLst>
            <pc:docMk/>
            <pc:sldMk cId="1180225693" sldId="259"/>
            <ac:graphicFrameMk id="56" creationId="{D7E3B52E-3B2D-B2FD-F096-D9A727BF4121}"/>
          </ac:graphicFrameMkLst>
        </pc:graphicFrameChg>
        <pc:picChg chg="add mod ord">
          <ac:chgData name="Jamie Muir 744619" userId="S::744619@newcollege.ac.uk::1329d09f-c533-4ad1-9bb2-88ad6679a315" providerId="AD" clId="Web-{E18EBA27-1881-4A44-A5E0-06C887AD720F}" dt="2024-09-18T11:29:40.046" v="518"/>
          <ac:picMkLst>
            <pc:docMk/>
            <pc:sldMk cId="1180225693" sldId="259"/>
            <ac:picMk id="5" creationId="{CB2BA2AE-578B-6A14-130E-BDEE9A242526}"/>
          </ac:picMkLst>
        </pc:picChg>
        <pc:picChg chg="add mod">
          <ac:chgData name="Jamie Muir 744619" userId="S::744619@newcollege.ac.uk::1329d09f-c533-4ad1-9bb2-88ad6679a315" providerId="AD" clId="Web-{E18EBA27-1881-4A44-A5E0-06C887AD720F}" dt="2024-09-18T11:29:40.046" v="518"/>
          <ac:picMkLst>
            <pc:docMk/>
            <pc:sldMk cId="1180225693" sldId="259"/>
            <ac:picMk id="6" creationId="{B4B96EA7-5C88-C24E-E7EA-045258C8BF17}"/>
          </ac:picMkLst>
        </pc:picChg>
        <pc:picChg chg="add mod ord">
          <ac:chgData name="Jamie Muir 744619" userId="S::744619@newcollege.ac.uk::1329d09f-c533-4ad1-9bb2-88ad6679a315" providerId="AD" clId="Web-{E18EBA27-1881-4A44-A5E0-06C887AD720F}" dt="2024-09-18T11:29:40.046" v="518"/>
          <ac:picMkLst>
            <pc:docMk/>
            <pc:sldMk cId="1180225693" sldId="259"/>
            <ac:picMk id="7" creationId="{782A5FC1-A76E-2988-F141-45D6E3F447BD}"/>
          </ac:picMkLst>
        </pc:picChg>
        <pc:picChg chg="add mod ord">
          <ac:chgData name="Jamie Muir 744619" userId="S::744619@newcollege.ac.uk::1329d09f-c533-4ad1-9bb2-88ad6679a315" providerId="AD" clId="Web-{E18EBA27-1881-4A44-A5E0-06C887AD720F}" dt="2024-09-18T11:29:40.046" v="518"/>
          <ac:picMkLst>
            <pc:docMk/>
            <pc:sldMk cId="1180225693" sldId="259"/>
            <ac:picMk id="8" creationId="{EE4D78D9-6F20-54B5-7320-FD088E2A7290}"/>
          </ac:picMkLst>
        </pc:picChg>
        <pc:picChg chg="add mod">
          <ac:chgData name="Jamie Muir 744619" userId="S::744619@newcollege.ac.uk::1329d09f-c533-4ad1-9bb2-88ad6679a315" providerId="AD" clId="Web-{E18EBA27-1881-4A44-A5E0-06C887AD720F}" dt="2024-09-18T11:24:40.377" v="406"/>
          <ac:picMkLst>
            <pc:docMk/>
            <pc:sldMk cId="1180225693" sldId="259"/>
            <ac:picMk id="9" creationId="{265D1652-D866-0C24-B93F-3EC3D49C97CA}"/>
          </ac:picMkLst>
        </pc:picChg>
        <pc:picChg chg="add mod">
          <ac:chgData name="Jamie Muir 744619" userId="S::744619@newcollege.ac.uk::1329d09f-c533-4ad1-9bb2-88ad6679a315" providerId="AD" clId="Web-{E18EBA27-1881-4A44-A5E0-06C887AD720F}" dt="2024-09-18T11:29:40.046" v="518"/>
          <ac:picMkLst>
            <pc:docMk/>
            <pc:sldMk cId="1180225693" sldId="259"/>
            <ac:picMk id="10" creationId="{57B76276-C43D-CCCB-09D0-E3792A109E8B}"/>
          </ac:picMkLst>
        </pc:picChg>
        <pc:picChg chg="add mod">
          <ac:chgData name="Jamie Muir 744619" userId="S::744619@newcollege.ac.uk::1329d09f-c533-4ad1-9bb2-88ad6679a315" providerId="AD" clId="Web-{E18EBA27-1881-4A44-A5E0-06C887AD720F}" dt="2024-09-18T11:29:40.046" v="518"/>
          <ac:picMkLst>
            <pc:docMk/>
            <pc:sldMk cId="1180225693" sldId="259"/>
            <ac:picMk id="11" creationId="{0F1F797D-B9F0-CA37-BAEF-A2A8C41E9DFC}"/>
          </ac:picMkLst>
        </pc:picChg>
        <pc:picChg chg="add mod">
          <ac:chgData name="Jamie Muir 744619" userId="S::744619@newcollege.ac.uk::1329d09f-c533-4ad1-9bb2-88ad6679a315" providerId="AD" clId="Web-{E18EBA27-1881-4A44-A5E0-06C887AD720F}" dt="2024-09-18T11:24:53.878" v="407"/>
          <ac:picMkLst>
            <pc:docMk/>
            <pc:sldMk cId="1180225693" sldId="259"/>
            <ac:picMk id="11" creationId="{62B93CB8-FF0A-49E0-7A87-EF895EA4140C}"/>
          </ac:picMkLst>
        </pc:picChg>
        <pc:picChg chg="add del mod">
          <ac:chgData name="Jamie Muir 744619" userId="S::744619@newcollege.ac.uk::1329d09f-c533-4ad1-9bb2-88ad6679a315" providerId="AD" clId="Web-{E18EBA27-1881-4A44-A5E0-06C887AD720F}" dt="2024-09-18T11:29:38.578" v="517"/>
          <ac:picMkLst>
            <pc:docMk/>
            <pc:sldMk cId="1180225693" sldId="259"/>
            <ac:picMk id="12" creationId="{4397D8FC-2B1A-6587-BAC4-1D722794DE0F}"/>
          </ac:picMkLst>
        </pc:picChg>
        <pc:picChg chg="add del mod">
          <ac:chgData name="Jamie Muir 744619" userId="S::744619@newcollege.ac.uk::1329d09f-c533-4ad1-9bb2-88ad6679a315" providerId="AD" clId="Web-{E18EBA27-1881-4A44-A5E0-06C887AD720F}" dt="2024-09-18T11:29:37.515" v="516"/>
          <ac:picMkLst>
            <pc:docMk/>
            <pc:sldMk cId="1180225693" sldId="259"/>
            <ac:picMk id="13" creationId="{79D8B1A8-59A0-2B5A-68BA-118AA8D5414A}"/>
          </ac:picMkLst>
        </pc:picChg>
        <pc:picChg chg="add del mod">
          <ac:chgData name="Jamie Muir 744619" userId="S::744619@newcollege.ac.uk::1329d09f-c533-4ad1-9bb2-88ad6679a315" providerId="AD" clId="Web-{E18EBA27-1881-4A44-A5E0-06C887AD720F}" dt="2024-09-18T11:29:35.952" v="515"/>
          <ac:picMkLst>
            <pc:docMk/>
            <pc:sldMk cId="1180225693" sldId="259"/>
            <ac:picMk id="14" creationId="{27CFE0F3-B41F-D41E-19A3-6D51ACC151BC}"/>
          </ac:picMkLst>
        </pc:picChg>
        <pc:picChg chg="add">
          <ac:chgData name="Jamie Muir 744619" userId="S::744619@newcollege.ac.uk::1329d09f-c533-4ad1-9bb2-88ad6679a315" providerId="AD" clId="Web-{E18EBA27-1881-4A44-A5E0-06C887AD720F}" dt="2024-09-18T11:21:42.822" v="333"/>
          <ac:picMkLst>
            <pc:docMk/>
            <pc:sldMk cId="1180225693" sldId="259"/>
            <ac:picMk id="14" creationId="{C9404361-CB3A-A1DA-56F0-FB8AC92C0417}"/>
          </ac:picMkLst>
        </pc:picChg>
        <pc:picChg chg="add del mod">
          <ac:chgData name="Jamie Muir 744619" userId="S::744619@newcollege.ac.uk::1329d09f-c533-4ad1-9bb2-88ad6679a315" providerId="AD" clId="Web-{E18EBA27-1881-4A44-A5E0-06C887AD720F}" dt="2024-09-18T11:25:28.098" v="413"/>
          <ac:picMkLst>
            <pc:docMk/>
            <pc:sldMk cId="1180225693" sldId="259"/>
            <ac:picMk id="14" creationId="{DAC8CE74-0C06-A5CE-7BFC-1D31EFA9F8D1}"/>
          </ac:picMkLst>
        </pc:picChg>
        <pc:picChg chg="add del mod">
          <ac:chgData name="Jamie Muir 744619" userId="S::744619@newcollege.ac.uk::1329d09f-c533-4ad1-9bb2-88ad6679a315" providerId="AD" clId="Web-{E18EBA27-1881-4A44-A5E0-06C887AD720F}" dt="2024-09-18T11:29:34.468" v="514"/>
          <ac:picMkLst>
            <pc:docMk/>
            <pc:sldMk cId="1180225693" sldId="259"/>
            <ac:picMk id="15" creationId="{3DA51B7D-D4D0-300C-D842-44D8CA8DB798}"/>
          </ac:picMkLst>
        </pc:picChg>
        <pc:picChg chg="add del mod">
          <ac:chgData name="Jamie Muir 744619" userId="S::744619@newcollege.ac.uk::1329d09f-c533-4ad1-9bb2-88ad6679a315" providerId="AD" clId="Web-{E18EBA27-1881-4A44-A5E0-06C887AD720F}" dt="2024-09-18T11:25:34.145" v="416"/>
          <ac:picMkLst>
            <pc:docMk/>
            <pc:sldMk cId="1180225693" sldId="259"/>
            <ac:picMk id="15" creationId="{3E6E9691-1AC0-4974-1D8A-9EDFF96A2445}"/>
          </ac:picMkLst>
        </pc:picChg>
        <pc:picChg chg="add del mod">
          <ac:chgData name="Jamie Muir 744619" userId="S::744619@newcollege.ac.uk::1329d09f-c533-4ad1-9bb2-88ad6679a315" providerId="AD" clId="Web-{E18EBA27-1881-4A44-A5E0-06C887AD720F}" dt="2024-09-18T11:29:32.484" v="513"/>
          <ac:picMkLst>
            <pc:docMk/>
            <pc:sldMk cId="1180225693" sldId="259"/>
            <ac:picMk id="16" creationId="{26894FBF-7EB0-49FA-A732-A01C707ACF98}"/>
          </ac:picMkLst>
        </pc:picChg>
        <pc:picChg chg="add mod">
          <ac:chgData name="Jamie Muir 744619" userId="S::744619@newcollege.ac.uk::1329d09f-c533-4ad1-9bb2-88ad6679a315" providerId="AD" clId="Web-{E18EBA27-1881-4A44-A5E0-06C887AD720F}" dt="2024-09-18T11:25:40.739" v="418" actId="1076"/>
          <ac:picMkLst>
            <pc:docMk/>
            <pc:sldMk cId="1180225693" sldId="259"/>
            <ac:picMk id="17" creationId="{0402586A-76EB-E753-30B3-3D52B37EEDEE}"/>
          </ac:picMkLst>
        </pc:picChg>
        <pc:picChg chg="add del mod">
          <ac:chgData name="Jamie Muir 744619" userId="S::744619@newcollege.ac.uk::1329d09f-c533-4ad1-9bb2-88ad6679a315" providerId="AD" clId="Web-{E18EBA27-1881-4A44-A5E0-06C887AD720F}" dt="2024-09-18T11:29:30.687" v="512"/>
          <ac:picMkLst>
            <pc:docMk/>
            <pc:sldMk cId="1180225693" sldId="259"/>
            <ac:picMk id="17" creationId="{36FDA36E-EDDD-958E-42B6-DA9A1CC484CE}"/>
          </ac:picMkLst>
        </pc:picChg>
        <pc:picChg chg="add del mod">
          <ac:chgData name="Jamie Muir 744619" userId="S::744619@newcollege.ac.uk::1329d09f-c533-4ad1-9bb2-88ad6679a315" providerId="AD" clId="Web-{E18EBA27-1881-4A44-A5E0-06C887AD720F}" dt="2024-09-18T11:25:29.176" v="414"/>
          <ac:picMkLst>
            <pc:docMk/>
            <pc:sldMk cId="1180225693" sldId="259"/>
            <ac:picMk id="18" creationId="{51F82967-02E3-6E87-CF42-44B1A5A4B96C}"/>
          </ac:picMkLst>
        </pc:picChg>
        <pc:picChg chg="add del mod">
          <ac:chgData name="Jamie Muir 744619" userId="S::744619@newcollege.ac.uk::1329d09f-c533-4ad1-9bb2-88ad6679a315" providerId="AD" clId="Web-{E18EBA27-1881-4A44-A5E0-06C887AD720F}" dt="2024-09-18T11:29:27.858" v="511"/>
          <ac:picMkLst>
            <pc:docMk/>
            <pc:sldMk cId="1180225693" sldId="259"/>
            <ac:picMk id="18" creationId="{96334FD2-C540-0A24-02A1-94B786A2C07C}"/>
          </ac:picMkLst>
        </pc:picChg>
        <pc:picChg chg="add del mod">
          <ac:chgData name="Jamie Muir 744619" userId="S::744619@newcollege.ac.uk::1329d09f-c533-4ad1-9bb2-88ad6679a315" providerId="AD" clId="Web-{E18EBA27-1881-4A44-A5E0-06C887AD720F}" dt="2024-09-18T11:25:31.004" v="415"/>
          <ac:picMkLst>
            <pc:docMk/>
            <pc:sldMk cId="1180225693" sldId="259"/>
            <ac:picMk id="19" creationId="{1CA393DD-5C03-A775-0978-AD2718FA8DAF}"/>
          </ac:picMkLst>
        </pc:picChg>
        <pc:picChg chg="add mod">
          <ac:chgData name="Jamie Muir 744619" userId="S::744619@newcollege.ac.uk::1329d09f-c533-4ad1-9bb2-88ad6679a315" providerId="AD" clId="Web-{E18EBA27-1881-4A44-A5E0-06C887AD720F}" dt="2024-09-18T11:30:36.236" v="521"/>
          <ac:picMkLst>
            <pc:docMk/>
            <pc:sldMk cId="1180225693" sldId="259"/>
            <ac:picMk id="20" creationId="{1B795DAC-4D78-DE8A-ED09-8CABEB4FCB2F}"/>
          </ac:picMkLst>
        </pc:picChg>
        <pc:picChg chg="add mod">
          <ac:chgData name="Jamie Muir 744619" userId="S::744619@newcollege.ac.uk::1329d09f-c533-4ad1-9bb2-88ad6679a315" providerId="AD" clId="Web-{E18EBA27-1881-4A44-A5E0-06C887AD720F}" dt="2024-09-18T11:31:09.472" v="525"/>
          <ac:picMkLst>
            <pc:docMk/>
            <pc:sldMk cId="1180225693" sldId="259"/>
            <ac:picMk id="28" creationId="{426E9538-EC9C-12CD-A277-4C12738310BC}"/>
          </ac:picMkLst>
        </pc:picChg>
        <pc:picChg chg="add del">
          <ac:chgData name="Jamie Muir 744619" userId="S::744619@newcollege.ac.uk::1329d09f-c533-4ad1-9bb2-88ad6679a315" providerId="AD" clId="Web-{E18EBA27-1881-4A44-A5E0-06C887AD720F}" dt="2024-09-18T11:30:55.565" v="523"/>
          <ac:picMkLst>
            <pc:docMk/>
            <pc:sldMk cId="1180225693" sldId="259"/>
            <ac:picMk id="44" creationId="{54F0B8B8-C1EA-7761-AFD6-23D51999F180}"/>
          </ac:picMkLst>
        </pc:picChg>
        <pc:picChg chg="add mod">
          <ac:chgData name="Jamie Muir 744619" userId="S::744619@newcollege.ac.uk::1329d09f-c533-4ad1-9bb2-88ad6679a315" providerId="AD" clId="Web-{E18EBA27-1881-4A44-A5E0-06C887AD720F}" dt="2024-09-18T11:31:34.176" v="537" actId="1076"/>
          <ac:picMkLst>
            <pc:docMk/>
            <pc:sldMk cId="1180225693" sldId="259"/>
            <ac:picMk id="68" creationId="{41899E43-0FCD-EA57-B203-9C4332E98B7A}"/>
          </ac:picMkLst>
        </pc:picChg>
        <pc:picChg chg="add mod">
          <ac:chgData name="Jamie Muir 744619" userId="S::744619@newcollege.ac.uk::1329d09f-c533-4ad1-9bb2-88ad6679a315" providerId="AD" clId="Web-{E18EBA27-1881-4A44-A5E0-06C887AD720F}" dt="2024-09-18T11:31:35.005" v="538" actId="1076"/>
          <ac:picMkLst>
            <pc:docMk/>
            <pc:sldMk cId="1180225693" sldId="259"/>
            <ac:picMk id="69" creationId="{3742D65F-2174-FA7C-2DD0-625981FD68C6}"/>
          </ac:picMkLst>
        </pc:picChg>
        <pc:picChg chg="add mod">
          <ac:chgData name="Jamie Muir 744619" userId="S::744619@newcollege.ac.uk::1329d09f-c533-4ad1-9bb2-88ad6679a315" providerId="AD" clId="Web-{E18EBA27-1881-4A44-A5E0-06C887AD720F}" dt="2024-09-18T11:31:28.176" v="534" actId="1076"/>
          <ac:picMkLst>
            <pc:docMk/>
            <pc:sldMk cId="1180225693" sldId="259"/>
            <ac:picMk id="70" creationId="{F66827C4-087C-E89F-0D4A-320D95F1B859}"/>
          </ac:picMkLst>
        </pc:picChg>
        <pc:picChg chg="add mod">
          <ac:chgData name="Jamie Muir 744619" userId="S::744619@newcollege.ac.uk::1329d09f-c533-4ad1-9bb2-88ad6679a315" providerId="AD" clId="Web-{E18EBA27-1881-4A44-A5E0-06C887AD720F}" dt="2024-09-18T11:31:26.426" v="532" actId="1076"/>
          <ac:picMkLst>
            <pc:docMk/>
            <pc:sldMk cId="1180225693" sldId="259"/>
            <ac:picMk id="71" creationId="{31E7A676-6D03-940B-37D8-BB3F0A85B65F}"/>
          </ac:picMkLst>
        </pc:picChg>
        <pc:picChg chg="add mod">
          <ac:chgData name="Jamie Muir 744619" userId="S::744619@newcollege.ac.uk::1329d09f-c533-4ad1-9bb2-88ad6679a315" providerId="AD" clId="Web-{E18EBA27-1881-4A44-A5E0-06C887AD720F}" dt="2024-09-18T11:31:25.582" v="531" actId="1076"/>
          <ac:picMkLst>
            <pc:docMk/>
            <pc:sldMk cId="1180225693" sldId="259"/>
            <ac:picMk id="72" creationId="{4F9C0BA2-53F5-6B0C-1031-5371710F123E}"/>
          </ac:picMkLst>
        </pc:picChg>
        <pc:picChg chg="mod">
          <ac:chgData name="Jamie Muir 744619" userId="S::744619@newcollege.ac.uk::1329d09f-c533-4ad1-9bb2-88ad6679a315" providerId="AD" clId="Web-{E18EBA27-1881-4A44-A5E0-06C887AD720F}" dt="2024-09-18T11:35:34.921" v="662" actId="1076"/>
          <ac:picMkLst>
            <pc:docMk/>
            <pc:sldMk cId="1180225693" sldId="259"/>
            <ac:picMk id="73" creationId="{CB256BC1-E39D-5D59-7790-4FE232689294}"/>
          </ac:picMkLst>
        </pc:picChg>
        <pc:inkChg chg="add del">
          <ac:chgData name="Jamie Muir 744619" userId="S::744619@newcollege.ac.uk::1329d09f-c533-4ad1-9bb2-88ad6679a315" providerId="AD" clId="Web-{E18EBA27-1881-4A44-A5E0-06C887AD720F}" dt="2024-09-18T11:19:58.427" v="280"/>
          <ac:inkMkLst>
            <pc:docMk/>
            <pc:sldMk cId="1180225693" sldId="259"/>
            <ac:inkMk id="4" creationId="{0F2954EF-6AD4-AF57-BD64-8C31EA80314C}"/>
          </ac:inkMkLst>
        </pc:inkChg>
        <pc:inkChg chg="add del">
          <ac:chgData name="Jamie Muir 744619" userId="S::744619@newcollege.ac.uk::1329d09f-c533-4ad1-9bb2-88ad6679a315" providerId="AD" clId="Web-{E18EBA27-1881-4A44-A5E0-06C887AD720F}" dt="2024-09-18T11:22:37.403" v="346"/>
          <ac:inkMkLst>
            <pc:docMk/>
            <pc:sldMk cId="1180225693" sldId="259"/>
            <ac:inkMk id="4" creationId="{162F55E8-BF0B-99D1-EFA4-CF5D8BE73A70}"/>
          </ac:inkMkLst>
        </pc:inkChg>
        <pc:inkChg chg="add">
          <ac:chgData name="Jamie Muir 744619" userId="S::744619@newcollege.ac.uk::1329d09f-c533-4ad1-9bb2-88ad6679a315" providerId="AD" clId="Web-{E18EBA27-1881-4A44-A5E0-06C887AD720F}" dt="2024-09-18T11:21:06.055" v="330"/>
          <ac:inkMkLst>
            <pc:docMk/>
            <pc:sldMk cId="1180225693" sldId="259"/>
            <ac:inkMk id="4" creationId="{658FC564-90B1-543A-761E-EF64F593302C}"/>
          </ac:inkMkLst>
        </pc:inkChg>
        <pc:inkChg chg="add del">
          <ac:chgData name="Jamie Muir 744619" userId="S::744619@newcollege.ac.uk::1329d09f-c533-4ad1-9bb2-88ad6679a315" providerId="AD" clId="Web-{E18EBA27-1881-4A44-A5E0-06C887AD720F}" dt="2024-09-18T11:28:51.810" v="496"/>
          <ac:inkMkLst>
            <pc:docMk/>
            <pc:sldMk cId="1180225693" sldId="259"/>
            <ac:inkMk id="4" creationId="{A7C636AF-C1EB-E320-2A10-40565E9FDA9A}"/>
          </ac:inkMkLst>
        </pc:inkChg>
        <pc:inkChg chg="add del">
          <ac:chgData name="Jamie Muir 744619" userId="S::744619@newcollege.ac.uk::1329d09f-c533-4ad1-9bb2-88ad6679a315" providerId="AD" clId="Web-{E18EBA27-1881-4A44-A5E0-06C887AD720F}" dt="2024-09-18T11:28:32.028" v="492"/>
          <ac:inkMkLst>
            <pc:docMk/>
            <pc:sldMk cId="1180225693" sldId="259"/>
            <ac:inkMk id="4" creationId="{A8D3BCDF-4B5D-7A6A-0FBC-D1EDD28CC302}"/>
          </ac:inkMkLst>
        </pc:inkChg>
        <pc:inkChg chg="add">
          <ac:chgData name="Jamie Muir 744619" userId="S::744619@newcollege.ac.uk::1329d09f-c533-4ad1-9bb2-88ad6679a315" providerId="AD" clId="Web-{E18EBA27-1881-4A44-A5E0-06C887AD720F}" dt="2024-09-18T11:22:20.652" v="338"/>
          <ac:inkMkLst>
            <pc:docMk/>
            <pc:sldMk cId="1180225693" sldId="259"/>
            <ac:inkMk id="5" creationId="{089587B1-564B-8648-598F-59AB2D8C227E}"/>
          </ac:inkMkLst>
        </pc:inkChg>
        <pc:inkChg chg="add del">
          <ac:chgData name="Jamie Muir 744619" userId="S::744619@newcollege.ac.uk::1329d09f-c533-4ad1-9bb2-88ad6679a315" providerId="AD" clId="Web-{E18EBA27-1881-4A44-A5E0-06C887AD720F}" dt="2024-09-18T11:22:08.917" v="335"/>
          <ac:inkMkLst>
            <pc:docMk/>
            <pc:sldMk cId="1180225693" sldId="259"/>
            <ac:inkMk id="5" creationId="{B9A9DA05-66A6-58F0-459A-0C4D7B2922D7}"/>
          </ac:inkMkLst>
        </pc:inkChg>
        <pc:inkChg chg="add del">
          <ac:chgData name="Jamie Muir 744619" userId="S::744619@newcollege.ac.uk::1329d09f-c533-4ad1-9bb2-88ad6679a315" providerId="AD" clId="Web-{E18EBA27-1881-4A44-A5E0-06C887AD720F}" dt="2024-09-18T11:28:31.700" v="491"/>
          <ac:inkMkLst>
            <pc:docMk/>
            <pc:sldMk cId="1180225693" sldId="259"/>
            <ac:inkMk id="5" creationId="{C5649A9B-AE96-DDEC-BFB2-4A08321FF27E}"/>
          </ac:inkMkLst>
        </pc:inkChg>
        <pc:inkChg chg="add del">
          <ac:chgData name="Jamie Muir 744619" userId="S::744619@newcollege.ac.uk::1329d09f-c533-4ad1-9bb2-88ad6679a315" providerId="AD" clId="Web-{E18EBA27-1881-4A44-A5E0-06C887AD720F}" dt="2024-09-18T11:20:00.286" v="283"/>
          <ac:inkMkLst>
            <pc:docMk/>
            <pc:sldMk cId="1180225693" sldId="259"/>
            <ac:inkMk id="5" creationId="{D3699216-CCD1-F7BC-1C7C-323BB666D0C5}"/>
          </ac:inkMkLst>
        </pc:inkChg>
        <pc:inkChg chg="add del">
          <ac:chgData name="Jamie Muir 744619" userId="S::744619@newcollege.ac.uk::1329d09f-c533-4ad1-9bb2-88ad6679a315" providerId="AD" clId="Web-{E18EBA27-1881-4A44-A5E0-06C887AD720F}" dt="2024-09-18T11:19:59.083" v="282"/>
          <ac:inkMkLst>
            <pc:docMk/>
            <pc:sldMk cId="1180225693" sldId="259"/>
            <ac:inkMk id="6" creationId="{3CAAF0F5-43B5-7917-306F-13997261F739}"/>
          </ac:inkMkLst>
        </pc:inkChg>
        <pc:inkChg chg="add del">
          <ac:chgData name="Jamie Muir 744619" userId="S::744619@newcollege.ac.uk::1329d09f-c533-4ad1-9bb2-88ad6679a315" providerId="AD" clId="Web-{E18EBA27-1881-4A44-A5E0-06C887AD720F}" dt="2024-09-18T11:22:37.762" v="347"/>
          <ac:inkMkLst>
            <pc:docMk/>
            <pc:sldMk cId="1180225693" sldId="259"/>
            <ac:inkMk id="6" creationId="{AA84761D-07C9-289C-8CAA-13A7AFD767FE}"/>
          </ac:inkMkLst>
        </pc:inkChg>
        <pc:inkChg chg="add del">
          <ac:chgData name="Jamie Muir 744619" userId="S::744619@newcollege.ac.uk::1329d09f-c533-4ad1-9bb2-88ad6679a315" providerId="AD" clId="Web-{E18EBA27-1881-4A44-A5E0-06C887AD720F}" dt="2024-09-18T11:28:31.028" v="490"/>
          <ac:inkMkLst>
            <pc:docMk/>
            <pc:sldMk cId="1180225693" sldId="259"/>
            <ac:inkMk id="6" creationId="{ED1422B3-6381-9440-10E0-BCBE64158EF2}"/>
          </ac:inkMkLst>
        </pc:inkChg>
        <pc:inkChg chg="add del">
          <ac:chgData name="Jamie Muir 744619" userId="S::744619@newcollege.ac.uk::1329d09f-c533-4ad1-9bb2-88ad6679a315" providerId="AD" clId="Web-{E18EBA27-1881-4A44-A5E0-06C887AD720F}" dt="2024-09-18T11:28:30.450" v="489"/>
          <ac:inkMkLst>
            <pc:docMk/>
            <pc:sldMk cId="1180225693" sldId="259"/>
            <ac:inkMk id="7" creationId="{8F1BBA15-8574-9FB0-8491-457995D4ED61}"/>
          </ac:inkMkLst>
        </pc:inkChg>
        <pc:inkChg chg="add del">
          <ac:chgData name="Jamie Muir 744619" userId="S::744619@newcollege.ac.uk::1329d09f-c533-4ad1-9bb2-88ad6679a315" providerId="AD" clId="Web-{E18EBA27-1881-4A44-A5E0-06C887AD720F}" dt="2024-09-18T11:19:59.083" v="281"/>
          <ac:inkMkLst>
            <pc:docMk/>
            <pc:sldMk cId="1180225693" sldId="259"/>
            <ac:inkMk id="7" creationId="{A199B39A-6AEA-0B0B-E92C-ADB219302380}"/>
          </ac:inkMkLst>
        </pc:inkChg>
        <pc:inkChg chg="add del">
          <ac:chgData name="Jamie Muir 744619" userId="S::744619@newcollege.ac.uk::1329d09f-c533-4ad1-9bb2-88ad6679a315" providerId="AD" clId="Web-{E18EBA27-1881-4A44-A5E0-06C887AD720F}" dt="2024-09-18T11:22:36.418" v="345"/>
          <ac:inkMkLst>
            <pc:docMk/>
            <pc:sldMk cId="1180225693" sldId="259"/>
            <ac:inkMk id="7" creationId="{BA1EF91F-D03A-7166-7798-232424186F3B}"/>
          </ac:inkMkLst>
        </pc:inkChg>
        <pc:inkChg chg="add del">
          <ac:chgData name="Jamie Muir 744619" userId="S::744619@newcollege.ac.uk::1329d09f-c533-4ad1-9bb2-88ad6679a315" providerId="AD" clId="Web-{E18EBA27-1881-4A44-A5E0-06C887AD720F}" dt="2024-09-18T11:22:35.543" v="344"/>
          <ac:inkMkLst>
            <pc:docMk/>
            <pc:sldMk cId="1180225693" sldId="259"/>
            <ac:inkMk id="8" creationId="{1D491083-4A05-2CA3-D784-014D38D6D777}"/>
          </ac:inkMkLst>
        </pc:inkChg>
        <pc:inkChg chg="add del">
          <ac:chgData name="Jamie Muir 744619" userId="S::744619@newcollege.ac.uk::1329d09f-c533-4ad1-9bb2-88ad6679a315" providerId="AD" clId="Web-{E18EBA27-1881-4A44-A5E0-06C887AD720F}" dt="2024-09-18T11:28:29.715" v="488"/>
          <ac:inkMkLst>
            <pc:docMk/>
            <pc:sldMk cId="1180225693" sldId="259"/>
            <ac:inkMk id="8" creationId="{58C41E7E-0D18-F94F-0CB8-C370CF761114}"/>
          </ac:inkMkLst>
        </pc:inkChg>
        <pc:inkChg chg="add">
          <ac:chgData name="Jamie Muir 744619" userId="S::744619@newcollege.ac.uk::1329d09f-c533-4ad1-9bb2-88ad6679a315" providerId="AD" clId="Web-{E18EBA27-1881-4A44-A5E0-06C887AD720F}" dt="2024-09-18T11:22:24.137" v="341"/>
          <ac:inkMkLst>
            <pc:docMk/>
            <pc:sldMk cId="1180225693" sldId="259"/>
            <ac:inkMk id="9" creationId="{0AC2F78F-BF78-A548-E432-33F28551BC67}"/>
          </ac:inkMkLst>
        </pc:inkChg>
        <pc:inkChg chg="add del">
          <ac:chgData name="Jamie Muir 744619" userId="S::744619@newcollege.ac.uk::1329d09f-c533-4ad1-9bb2-88ad6679a315" providerId="AD" clId="Web-{E18EBA27-1881-4A44-A5E0-06C887AD720F}" dt="2024-09-18T11:28:52.716" v="497"/>
          <ac:inkMkLst>
            <pc:docMk/>
            <pc:sldMk cId="1180225693" sldId="259"/>
            <ac:inkMk id="9" creationId="{F1209063-B382-7DC2-1CFC-B99CCF315F20}"/>
          </ac:inkMkLst>
        </pc:inkChg>
        <pc:inkChg chg="add">
          <ac:chgData name="Jamie Muir 744619" userId="S::744619@newcollege.ac.uk::1329d09f-c533-4ad1-9bb2-88ad6679a315" providerId="AD" clId="Web-{E18EBA27-1881-4A44-A5E0-06C887AD720F}" dt="2024-09-18T11:21:04.055" v="328"/>
          <ac:inkMkLst>
            <pc:docMk/>
            <pc:sldMk cId="1180225693" sldId="259"/>
            <ac:inkMk id="10" creationId="{16AA1320-9163-7156-AEB4-7C6447897C94}"/>
          </ac:inkMkLst>
        </pc:inkChg>
        <pc:inkChg chg="add del">
          <ac:chgData name="Jamie Muir 744619" userId="S::744619@newcollege.ac.uk::1329d09f-c533-4ad1-9bb2-88ad6679a315" providerId="AD" clId="Web-{E18EBA27-1881-4A44-A5E0-06C887AD720F}" dt="2024-09-18T11:22:34.215" v="343"/>
          <ac:inkMkLst>
            <pc:docMk/>
            <pc:sldMk cId="1180225693" sldId="259"/>
            <ac:inkMk id="10" creationId="{A4C85AD4-807B-9F3B-A0AC-1D5A88ED395E}"/>
          </ac:inkMkLst>
        </pc:inkChg>
        <pc:inkChg chg="add">
          <ac:chgData name="Jamie Muir 744619" userId="S::744619@newcollege.ac.uk::1329d09f-c533-4ad1-9bb2-88ad6679a315" providerId="AD" clId="Web-{E18EBA27-1881-4A44-A5E0-06C887AD720F}" dt="2024-09-18T11:21:04.742" v="329"/>
          <ac:inkMkLst>
            <pc:docMk/>
            <pc:sldMk cId="1180225693" sldId="259"/>
            <ac:inkMk id="11" creationId="{A237F174-12BC-91B7-2868-D4DC8EC62200}"/>
          </ac:inkMkLst>
        </pc:inkChg>
        <pc:inkChg chg="add del">
          <ac:chgData name="Jamie Muir 744619" userId="S::744619@newcollege.ac.uk::1329d09f-c533-4ad1-9bb2-88ad6679a315" providerId="AD" clId="Web-{E18EBA27-1881-4A44-A5E0-06C887AD720F}" dt="2024-09-18T11:28:32.856" v="493"/>
          <ac:inkMkLst>
            <pc:docMk/>
            <pc:sldMk cId="1180225693" sldId="259"/>
            <ac:inkMk id="22" creationId="{F8AF1CC2-6EA1-6E41-3C7A-FBB4CC032D63}"/>
          </ac:inkMkLst>
        </pc:inkChg>
      </pc:sldChg>
      <pc:sldChg chg="new add del">
        <pc:chgData name="Jamie Muir 744619" userId="S::744619@newcollege.ac.uk::1329d09f-c533-4ad1-9bb2-88ad6679a315" providerId="AD" clId="Web-{E18EBA27-1881-4A44-A5E0-06C887AD720F}" dt="2024-09-18T11:34:15.137" v="599"/>
        <pc:sldMkLst>
          <pc:docMk/>
          <pc:sldMk cId="532819900" sldId="260"/>
        </pc:sldMkLst>
      </pc:sldChg>
    </pc:docChg>
  </pc:docChgLst>
  <pc:docChgLst>
    <pc:chgData name="Archie Thomas 752535" userId="S::752535@newcollege.ac.uk::69352bce-e45c-46cd-95e3-15b45a0a1a03" providerId="AD" clId="Web-{4B7BA6B1-7436-B3F0-7FCC-7433435980E2}"/>
    <pc:docChg chg="modSld">
      <pc:chgData name="Archie Thomas 752535" userId="S::752535@newcollege.ac.uk::69352bce-e45c-46cd-95e3-15b45a0a1a03" providerId="AD" clId="Web-{4B7BA6B1-7436-B3F0-7FCC-7433435980E2}" dt="2024-09-18T10:18:24.150" v="17" actId="20577"/>
      <pc:docMkLst>
        <pc:docMk/>
      </pc:docMkLst>
      <pc:sldChg chg="modSp">
        <pc:chgData name="Archie Thomas 752535" userId="S::752535@newcollege.ac.uk::69352bce-e45c-46cd-95e3-15b45a0a1a03" providerId="AD" clId="Web-{4B7BA6B1-7436-B3F0-7FCC-7433435980E2}" dt="2024-09-18T10:18:24.150" v="17" actId="20577"/>
        <pc:sldMkLst>
          <pc:docMk/>
          <pc:sldMk cId="109857222" sldId="256"/>
        </pc:sldMkLst>
        <pc:spChg chg="mod">
          <ac:chgData name="Archie Thomas 752535" userId="S::752535@newcollege.ac.uk::69352bce-e45c-46cd-95e3-15b45a0a1a03" providerId="AD" clId="Web-{4B7BA6B1-7436-B3F0-7FCC-7433435980E2}" dt="2024-09-18T10:18:24.150" v="17" actId="20577"/>
          <ac:spMkLst>
            <pc:docMk/>
            <pc:sldMk cId="109857222" sldId="256"/>
            <ac:spMk id="2" creationId="{00000000-0000-0000-0000-000000000000}"/>
          </ac:spMkLst>
        </pc:spChg>
        <pc:spChg chg="mod">
          <ac:chgData name="Archie Thomas 752535" userId="S::752535@newcollege.ac.uk::69352bce-e45c-46cd-95e3-15b45a0a1a03" providerId="AD" clId="Web-{4B7BA6B1-7436-B3F0-7FCC-7433435980E2}" dt="2024-09-18T10:18:16.493" v="15" actId="20577"/>
          <ac:spMkLst>
            <pc:docMk/>
            <pc:sldMk cId="109857222" sldId="256"/>
            <ac:spMk id="3" creationId="{00000000-0000-0000-0000-000000000000}"/>
          </ac:spMkLst>
        </pc:spChg>
      </pc:sldChg>
    </pc:docChg>
  </pc:docChgLst>
  <pc:docChgLst>
    <pc:chgData name="Freya Cassidy 754363" userId="S::754363@newcollege.ac.uk::b2862e6c-66b2-46fe-ad31-c88c6bd9acab" providerId="AD" clId="Web-{99691C0E-F6B0-3F1A-3427-F434ABB157E2}"/>
    <pc:docChg chg="delSld modSld">
      <pc:chgData name="Freya Cassidy 754363" userId="S::754363@newcollege.ac.uk::b2862e6c-66b2-46fe-ad31-c88c6bd9acab" providerId="AD" clId="Web-{99691C0E-F6B0-3F1A-3427-F434ABB157E2}" dt="2024-09-18T11:42:32.168" v="244"/>
      <pc:docMkLst>
        <pc:docMk/>
      </pc:docMkLst>
      <pc:sldChg chg="addSp delSp modSp del modTransition">
        <pc:chgData name="Freya Cassidy 754363" userId="S::754363@newcollege.ac.uk::b2862e6c-66b2-46fe-ad31-c88c6bd9acab" providerId="AD" clId="Web-{99691C0E-F6B0-3F1A-3427-F434ABB157E2}" dt="2024-09-18T11:27:12.997" v="200"/>
        <pc:sldMkLst>
          <pc:docMk/>
          <pc:sldMk cId="109857222" sldId="256"/>
        </pc:sldMkLst>
        <pc:spChg chg="mod">
          <ac:chgData name="Freya Cassidy 754363" userId="S::754363@newcollege.ac.uk::b2862e6c-66b2-46fe-ad31-c88c6bd9acab" providerId="AD" clId="Web-{99691C0E-F6B0-3F1A-3427-F434ABB157E2}" dt="2024-09-18T11:01:13.849" v="141" actId="20577"/>
          <ac:spMkLst>
            <pc:docMk/>
            <pc:sldMk cId="109857222" sldId="256"/>
            <ac:spMk id="2" creationId="{00000000-0000-0000-0000-000000000000}"/>
          </ac:spMkLst>
        </pc:spChg>
        <pc:spChg chg="del mod">
          <ac:chgData name="Freya Cassidy 754363" userId="S::754363@newcollege.ac.uk::b2862e6c-66b2-46fe-ad31-c88c6bd9acab" providerId="AD" clId="Web-{99691C0E-F6B0-3F1A-3427-F434ABB157E2}" dt="2024-09-18T10:18:26.119" v="6"/>
          <ac:spMkLst>
            <pc:docMk/>
            <pc:sldMk cId="109857222" sldId="256"/>
            <ac:spMk id="3" creationId="{00000000-0000-0000-0000-000000000000}"/>
          </ac:spMkLst>
        </pc:spChg>
        <pc:spChg chg="add mod">
          <ac:chgData name="Freya Cassidy 754363" userId="S::754363@newcollege.ac.uk::b2862e6c-66b2-46fe-ad31-c88c6bd9acab" providerId="AD" clId="Web-{99691C0E-F6B0-3F1A-3427-F434ABB157E2}" dt="2024-09-18T11:02:04.851" v="166" actId="20577"/>
          <ac:spMkLst>
            <pc:docMk/>
            <pc:sldMk cId="109857222" sldId="256"/>
            <ac:spMk id="5" creationId="{D125AA69-9F35-A20F-611A-897EAADE27B3}"/>
          </ac:spMkLst>
        </pc:spChg>
        <pc:picChg chg="add del mod">
          <ac:chgData name="Freya Cassidy 754363" userId="S::754363@newcollege.ac.uk::b2862e6c-66b2-46fe-ad31-c88c6bd9acab" providerId="AD" clId="Web-{99691C0E-F6B0-3F1A-3427-F434ABB157E2}" dt="2024-09-18T10:55:46.119" v="9"/>
          <ac:picMkLst>
            <pc:docMk/>
            <pc:sldMk cId="109857222" sldId="256"/>
            <ac:picMk id="3" creationId="{62EC72B8-8262-FE54-928E-1A5ADB03E9A2}"/>
          </ac:picMkLst>
        </pc:picChg>
        <pc:picChg chg="add del mod">
          <ac:chgData name="Freya Cassidy 754363" userId="S::754363@newcollege.ac.uk::b2862e6c-66b2-46fe-ad31-c88c6bd9acab" providerId="AD" clId="Web-{99691C0E-F6B0-3F1A-3427-F434ABB157E2}" dt="2024-09-18T10:56:52.465" v="11"/>
          <ac:picMkLst>
            <pc:docMk/>
            <pc:sldMk cId="109857222" sldId="256"/>
            <ac:picMk id="4" creationId="{99DE55CD-A7D4-855F-6BD3-8D331DBEA2A1}"/>
          </ac:picMkLst>
        </pc:picChg>
        <pc:picChg chg="add mod">
          <ac:chgData name="Freya Cassidy 754363" userId="S::754363@newcollege.ac.uk::b2862e6c-66b2-46fe-ad31-c88c6bd9acab" providerId="AD" clId="Web-{99691C0E-F6B0-3F1A-3427-F434ABB157E2}" dt="2024-09-18T10:19:11.794" v="7"/>
          <ac:picMkLst>
            <pc:docMk/>
            <pc:sldMk cId="109857222" sldId="256"/>
            <ac:picMk id="5" creationId="{69A6D001-F53E-9C21-F22C-81E918D87450}"/>
          </ac:picMkLst>
        </pc:picChg>
      </pc:sldChg>
      <pc:sldChg chg="modSp modTransition">
        <pc:chgData name="Freya Cassidy 754363" userId="S::754363@newcollege.ac.uk::b2862e6c-66b2-46fe-ad31-c88c6bd9acab" providerId="AD" clId="Web-{99691C0E-F6B0-3F1A-3427-F434ABB157E2}" dt="2024-09-18T11:27:07.341" v="199"/>
        <pc:sldMkLst>
          <pc:docMk/>
          <pc:sldMk cId="2954720034" sldId="257"/>
        </pc:sldMkLst>
        <pc:spChg chg="mod">
          <ac:chgData name="Freya Cassidy 754363" userId="S::754363@newcollege.ac.uk::b2862e6c-66b2-46fe-ad31-c88c6bd9acab" providerId="AD" clId="Web-{99691C0E-F6B0-3F1A-3427-F434ABB157E2}" dt="2024-09-18T11:00:36.082" v="120" actId="20577"/>
          <ac:spMkLst>
            <pc:docMk/>
            <pc:sldMk cId="2954720034" sldId="257"/>
            <ac:spMk id="3" creationId="{D2399ABF-8A07-C906-DA80-119098372B3D}"/>
          </ac:spMkLst>
        </pc:spChg>
      </pc:sldChg>
      <pc:sldChg chg="modSp modTransition">
        <pc:chgData name="Freya Cassidy 754363" userId="S::754363@newcollege.ac.uk::b2862e6c-66b2-46fe-ad31-c88c6bd9acab" providerId="AD" clId="Web-{99691C0E-F6B0-3F1A-3427-F434ABB157E2}" dt="2024-09-18T11:26:56.903" v="198"/>
        <pc:sldMkLst>
          <pc:docMk/>
          <pc:sldMk cId="1378013956" sldId="258"/>
        </pc:sldMkLst>
        <pc:spChg chg="mod">
          <ac:chgData name="Freya Cassidy 754363" userId="S::754363@newcollege.ac.uk::b2862e6c-66b2-46fe-ad31-c88c6bd9acab" providerId="AD" clId="Web-{99691C0E-F6B0-3F1A-3427-F434ABB157E2}" dt="2024-09-18T11:14:50.831" v="171" actId="20577"/>
          <ac:spMkLst>
            <pc:docMk/>
            <pc:sldMk cId="1378013956" sldId="258"/>
            <ac:spMk id="3" creationId="{54AC167D-0E4D-7924-FF08-5F3CDA9AE1D0}"/>
          </ac:spMkLst>
        </pc:spChg>
      </pc:sldChg>
      <pc:sldChg chg="addSp delSp modSp modTransition modMedia addAnim">
        <pc:chgData name="Freya Cassidy 754363" userId="S::754363@newcollege.ac.uk::b2862e6c-66b2-46fe-ad31-c88c6bd9acab" providerId="AD" clId="Web-{99691C0E-F6B0-3F1A-3427-F434ABB157E2}" dt="2024-09-18T11:39:10.255" v="238"/>
        <pc:sldMkLst>
          <pc:docMk/>
          <pc:sldMk cId="1180225693" sldId="259"/>
        </pc:sldMkLst>
        <pc:spChg chg="mod">
          <ac:chgData name="Freya Cassidy 754363" userId="S::754363@newcollege.ac.uk::b2862e6c-66b2-46fe-ad31-c88c6bd9acab" providerId="AD" clId="Web-{99691C0E-F6B0-3F1A-3427-F434ABB157E2}" dt="2024-09-18T11:33:20.805" v="221" actId="20577"/>
          <ac:spMkLst>
            <pc:docMk/>
            <pc:sldMk cId="1180225693" sldId="259"/>
            <ac:spMk id="2" creationId="{5F2C7240-DA98-41BA-03C6-D0D7C73A98C9}"/>
          </ac:spMkLst>
        </pc:spChg>
        <pc:spChg chg="mod">
          <ac:chgData name="Freya Cassidy 754363" userId="S::754363@newcollege.ac.uk::b2862e6c-66b2-46fe-ad31-c88c6bd9acab" providerId="AD" clId="Web-{99691C0E-F6B0-3F1A-3427-F434ABB157E2}" dt="2024-09-18T11:30:01.987" v="208" actId="20577"/>
          <ac:spMkLst>
            <pc:docMk/>
            <pc:sldMk cId="1180225693" sldId="259"/>
            <ac:spMk id="3" creationId="{FBB6590E-C404-79F6-9092-F23CAA2668EB}"/>
          </ac:spMkLst>
        </pc:spChg>
        <pc:spChg chg="mod">
          <ac:chgData name="Freya Cassidy 754363" userId="S::754363@newcollege.ac.uk::b2862e6c-66b2-46fe-ad31-c88c6bd9acab" providerId="AD" clId="Web-{99691C0E-F6B0-3F1A-3427-F434ABB157E2}" dt="2024-09-18T11:38:55.505" v="237" actId="20577"/>
          <ac:spMkLst>
            <pc:docMk/>
            <pc:sldMk cId="1180225693" sldId="259"/>
            <ac:spMk id="93" creationId="{10DC6A1B-7F1B-4C66-AE3A-9921595AF73A}"/>
          </ac:spMkLst>
        </pc:spChg>
        <pc:picChg chg="add mod">
          <ac:chgData name="Freya Cassidy 754363" userId="S::754363@newcollege.ac.uk::b2862e6c-66b2-46fe-ad31-c88c6bd9acab" providerId="AD" clId="Web-{99691C0E-F6B0-3F1A-3427-F434ABB157E2}" dt="2024-09-18T11:37:22.408" v="235"/>
          <ac:picMkLst>
            <pc:docMk/>
            <pc:sldMk cId="1180225693" sldId="259"/>
            <ac:picMk id="3" creationId="{9934BA87-E20F-A18D-1D43-850F4C920EB7}"/>
          </ac:picMkLst>
        </pc:picChg>
        <pc:picChg chg="add mod">
          <ac:chgData name="Freya Cassidy 754363" userId="S::754363@newcollege.ac.uk::b2862e6c-66b2-46fe-ad31-c88c6bd9acab" providerId="AD" clId="Web-{99691C0E-F6B0-3F1A-3427-F434ABB157E2}" dt="2024-09-18T11:39:10.255" v="238"/>
          <ac:picMkLst>
            <pc:docMk/>
            <pc:sldMk cId="1180225693" sldId="259"/>
            <ac:picMk id="4" creationId="{8A3DF21D-DEF8-216B-BB0B-83961DDFD95B}"/>
          </ac:picMkLst>
        </pc:picChg>
        <pc:picChg chg="add mod">
          <ac:chgData name="Freya Cassidy 754363" userId="S::754363@newcollege.ac.uk::b2862e6c-66b2-46fe-ad31-c88c6bd9acab" providerId="AD" clId="Web-{99691C0E-F6B0-3F1A-3427-F434ABB157E2}" dt="2024-09-18T11:18:40.479" v="172"/>
          <ac:picMkLst>
            <pc:docMk/>
            <pc:sldMk cId="1180225693" sldId="259"/>
            <ac:picMk id="4" creationId="{FC473E81-9279-2D33-BA0F-6D313CAD9855}"/>
          </ac:picMkLst>
        </pc:picChg>
        <pc:picChg chg="add mod">
          <ac:chgData name="Freya Cassidy 754363" userId="S::754363@newcollege.ac.uk::b2862e6c-66b2-46fe-ad31-c88c6bd9acab" providerId="AD" clId="Web-{99691C0E-F6B0-3F1A-3427-F434ABB157E2}" dt="2024-09-18T11:19:53.404" v="173"/>
          <ac:picMkLst>
            <pc:docMk/>
            <pc:sldMk cId="1180225693" sldId="259"/>
            <ac:picMk id="5" creationId="{A8D8EFFF-559B-691F-01C4-EB8E7B55E315}"/>
          </ac:picMkLst>
        </pc:picChg>
        <pc:picChg chg="add mod">
          <ac:chgData name="Freya Cassidy 754363" userId="S::754363@newcollege.ac.uk::b2862e6c-66b2-46fe-ad31-c88c6bd9acab" providerId="AD" clId="Web-{99691C0E-F6B0-3F1A-3427-F434ABB157E2}" dt="2024-09-18T11:20:20.639" v="174"/>
          <ac:picMkLst>
            <pc:docMk/>
            <pc:sldMk cId="1180225693" sldId="259"/>
            <ac:picMk id="9" creationId="{C1962329-CCAC-B920-9208-A70FDC9DB5B3}"/>
          </ac:picMkLst>
        </pc:picChg>
        <pc:picChg chg="add mod">
          <ac:chgData name="Freya Cassidy 754363" userId="S::754363@newcollege.ac.uk::b2862e6c-66b2-46fe-ad31-c88c6bd9acab" providerId="AD" clId="Web-{99691C0E-F6B0-3F1A-3427-F434ABB157E2}" dt="2024-09-18T11:22:03.143" v="175"/>
          <ac:picMkLst>
            <pc:docMk/>
            <pc:sldMk cId="1180225693" sldId="259"/>
            <ac:picMk id="15" creationId="{8B9B339B-1DD0-8E97-77A5-74EA5661D446}"/>
          </ac:picMkLst>
        </pc:picChg>
        <pc:picChg chg="add del mod">
          <ac:chgData name="Freya Cassidy 754363" userId="S::754363@newcollege.ac.uk::b2862e6c-66b2-46fe-ad31-c88c6bd9acab" providerId="AD" clId="Web-{99691C0E-F6B0-3F1A-3427-F434ABB157E2}" dt="2024-09-18T11:23:01.988" v="190"/>
          <ac:picMkLst>
            <pc:docMk/>
            <pc:sldMk cId="1180225693" sldId="259"/>
            <ac:picMk id="16" creationId="{745D36B9-52D3-3E09-8D5A-2D00CF47B35A}"/>
          </ac:picMkLst>
        </pc:picChg>
        <pc:picChg chg="mod">
          <ac:chgData name="Freya Cassidy 754363" userId="S::754363@newcollege.ac.uk::b2862e6c-66b2-46fe-ad31-c88c6bd9acab" providerId="AD" clId="Web-{99691C0E-F6B0-3F1A-3427-F434ABB157E2}" dt="2024-09-18T11:25:49.994" v="196" actId="14100"/>
          <ac:picMkLst>
            <pc:docMk/>
            <pc:sldMk cId="1180225693" sldId="259"/>
            <ac:picMk id="17" creationId="{0402586A-76EB-E753-30B3-3D52B37EEDEE}"/>
          </ac:picMkLst>
        </pc:picChg>
        <pc:picChg chg="add mod">
          <ac:chgData name="Freya Cassidy 754363" userId="S::754363@newcollege.ac.uk::b2862e6c-66b2-46fe-ad31-c88c6bd9acab" providerId="AD" clId="Web-{99691C0E-F6B0-3F1A-3427-F434ABB157E2}" dt="2024-09-18T11:26:34.090" v="197"/>
          <ac:picMkLst>
            <pc:docMk/>
            <pc:sldMk cId="1180225693" sldId="259"/>
            <ac:picMk id="20" creationId="{701609DF-C320-03EF-A101-4F97141BC1AA}"/>
          </ac:picMkLst>
        </pc:picChg>
        <pc:picChg chg="mod">
          <ac:chgData name="Freya Cassidy 754363" userId="S::754363@newcollege.ac.uk::b2862e6c-66b2-46fe-ad31-c88c6bd9acab" providerId="AD" clId="Web-{99691C0E-F6B0-3F1A-3427-F434ABB157E2}" dt="2024-09-18T11:31:34.584" v="210" actId="1076"/>
          <ac:picMkLst>
            <pc:docMk/>
            <pc:sldMk cId="1180225693" sldId="259"/>
            <ac:picMk id="72" creationId="{4F9C0BA2-53F5-6B0C-1031-5371710F123E}"/>
          </ac:picMkLst>
        </pc:picChg>
        <pc:picChg chg="add mod">
          <ac:chgData name="Freya Cassidy 754363" userId="S::754363@newcollege.ac.uk::b2862e6c-66b2-46fe-ad31-c88c6bd9acab" providerId="AD" clId="Web-{99691C0E-F6B0-3F1A-3427-F434ABB157E2}" dt="2024-09-18T11:32:46.276" v="216"/>
          <ac:picMkLst>
            <pc:docMk/>
            <pc:sldMk cId="1180225693" sldId="259"/>
            <ac:picMk id="248" creationId="{170B1E80-B993-2AAE-405C-F52F16EE16EA}"/>
          </ac:picMkLst>
        </pc:picChg>
        <pc:picChg chg="add mod">
          <ac:chgData name="Freya Cassidy 754363" userId="S::754363@newcollege.ac.uk::b2862e6c-66b2-46fe-ad31-c88c6bd9acab" providerId="AD" clId="Web-{99691C0E-F6B0-3F1A-3427-F434ABB157E2}" dt="2024-09-18T11:32:47.289" v="217"/>
          <ac:picMkLst>
            <pc:docMk/>
            <pc:sldMk cId="1180225693" sldId="259"/>
            <ac:picMk id="263" creationId="{1693148E-E907-AFD5-9E2E-49A6314BAF4C}"/>
          </ac:picMkLst>
        </pc:picChg>
        <pc:picChg chg="add mod">
          <ac:chgData name="Freya Cassidy 754363" userId="S::754363@newcollege.ac.uk::b2862e6c-66b2-46fe-ad31-c88c6bd9acab" providerId="AD" clId="Web-{99691C0E-F6B0-3F1A-3427-F434ABB157E2}" dt="2024-09-18T11:37:14.064" v="234" actId="1076"/>
          <ac:picMkLst>
            <pc:docMk/>
            <pc:sldMk cId="1180225693" sldId="259"/>
            <ac:picMk id="538" creationId="{F40B8211-8947-1E73-ED2A-01FE48EA7CF2}"/>
          </ac:picMkLst>
        </pc:picChg>
      </pc:sldChg>
      <pc:sldChg chg="addSp delSp modSp">
        <pc:chgData name="Freya Cassidy 754363" userId="S::754363@newcollege.ac.uk::b2862e6c-66b2-46fe-ad31-c88c6bd9acab" providerId="AD" clId="Web-{99691C0E-F6B0-3F1A-3427-F434ABB157E2}" dt="2024-09-18T11:42:32.168" v="244"/>
        <pc:sldMkLst>
          <pc:docMk/>
          <pc:sldMk cId="854563442" sldId="260"/>
        </pc:sldMkLst>
        <pc:spChg chg="del">
          <ac:chgData name="Freya Cassidy 754363" userId="S::754363@newcollege.ac.uk::b2862e6c-66b2-46fe-ad31-c88c6bd9acab" providerId="AD" clId="Web-{99691C0E-F6B0-3F1A-3427-F434ABB157E2}" dt="2024-09-18T11:41:56.792" v="239"/>
          <ac:spMkLst>
            <pc:docMk/>
            <pc:sldMk cId="854563442" sldId="260"/>
            <ac:spMk id="3" creationId="{C47B6F6F-6685-804B-A27C-BB61DCDE7B79}"/>
          </ac:spMkLst>
        </pc:spChg>
        <pc:spChg chg="add mod">
          <ac:chgData name="Freya Cassidy 754363" userId="S::754363@newcollege.ac.uk::b2862e6c-66b2-46fe-ad31-c88c6bd9acab" providerId="AD" clId="Web-{99691C0E-F6B0-3F1A-3427-F434ABB157E2}" dt="2024-09-18T11:42:32.168" v="244"/>
          <ac:spMkLst>
            <pc:docMk/>
            <pc:sldMk cId="854563442" sldId="260"/>
            <ac:spMk id="5" creationId="{E24F195D-5484-F78B-FAE1-8ABCEC9C9460}"/>
          </ac:spMkLst>
        </pc:spChg>
        <pc:picChg chg="add del mod ord">
          <ac:chgData name="Freya Cassidy 754363" userId="S::754363@newcollege.ac.uk::b2862e6c-66b2-46fe-ad31-c88c6bd9acab" providerId="AD" clId="Web-{99691C0E-F6B0-3F1A-3427-F434ABB157E2}" dt="2024-09-18T11:42:32.168" v="244"/>
          <ac:picMkLst>
            <pc:docMk/>
            <pc:sldMk cId="854563442" sldId="260"/>
            <ac:picMk id="4" creationId="{39B0E633-0E23-ED68-E7E0-45906A3DF6B0}"/>
          </ac:picMkLst>
        </pc:picChg>
      </pc:sldChg>
    </pc:docChg>
  </pc:docChgLst>
  <pc:docChgLst>
    <pc:chgData name="Jamie Muir 744619" userId="S::744619@newcollege.ac.uk::1329d09f-c533-4ad1-9bb2-88ad6679a315" providerId="AD" clId="Web-{A8F4AB96-BABC-4A50-BE59-9C22245F9F0E}"/>
    <pc:docChg chg="addSld delSld modSld">
      <pc:chgData name="Jamie Muir 744619" userId="S::744619@newcollege.ac.uk::1329d09f-c533-4ad1-9bb2-88ad6679a315" providerId="AD" clId="Web-{A8F4AB96-BABC-4A50-BE59-9C22245F9F0E}" dt="2024-09-18T11:42:42.531" v="51" actId="20577"/>
      <pc:docMkLst>
        <pc:docMk/>
      </pc:docMkLst>
      <pc:sldChg chg="modSp">
        <pc:chgData name="Jamie Muir 744619" userId="S::744619@newcollege.ac.uk::1329d09f-c533-4ad1-9bb2-88ad6679a315" providerId="AD" clId="Web-{A8F4AB96-BABC-4A50-BE59-9C22245F9F0E}" dt="2024-09-18T11:42:42.531" v="51" actId="20577"/>
        <pc:sldMkLst>
          <pc:docMk/>
          <pc:sldMk cId="2954720034" sldId="257"/>
        </pc:sldMkLst>
        <pc:spChg chg="mod">
          <ac:chgData name="Jamie Muir 744619" userId="S::744619@newcollege.ac.uk::1329d09f-c533-4ad1-9bb2-88ad6679a315" providerId="AD" clId="Web-{A8F4AB96-BABC-4A50-BE59-9C22245F9F0E}" dt="2024-09-18T11:42:42.531" v="51" actId="20577"/>
          <ac:spMkLst>
            <pc:docMk/>
            <pc:sldMk cId="2954720034" sldId="257"/>
            <ac:spMk id="2" creationId="{94597E52-0328-1A37-DFAC-493DD9C2DBB1}"/>
          </ac:spMkLst>
        </pc:spChg>
      </pc:sldChg>
      <pc:sldChg chg="modSp">
        <pc:chgData name="Jamie Muir 744619" userId="S::744619@newcollege.ac.uk::1329d09f-c533-4ad1-9bb2-88ad6679a315" providerId="AD" clId="Web-{A8F4AB96-BABC-4A50-BE59-9C22245F9F0E}" dt="2024-09-18T11:41:28.091" v="2" actId="1076"/>
        <pc:sldMkLst>
          <pc:docMk/>
          <pc:sldMk cId="1180225693" sldId="259"/>
        </pc:sldMkLst>
        <pc:spChg chg="mod">
          <ac:chgData name="Jamie Muir 744619" userId="S::744619@newcollege.ac.uk::1329d09f-c533-4ad1-9bb2-88ad6679a315" providerId="AD" clId="Web-{A8F4AB96-BABC-4A50-BE59-9C22245F9F0E}" dt="2024-09-18T11:39:40.603" v="1" actId="20577"/>
          <ac:spMkLst>
            <pc:docMk/>
            <pc:sldMk cId="1180225693" sldId="259"/>
            <ac:spMk id="93" creationId="{10DC6A1B-7F1B-4C66-AE3A-9921595AF73A}"/>
          </ac:spMkLst>
        </pc:spChg>
        <pc:picChg chg="mod">
          <ac:chgData name="Jamie Muir 744619" userId="S::744619@newcollege.ac.uk::1329d09f-c533-4ad1-9bb2-88ad6679a315" providerId="AD" clId="Web-{A8F4AB96-BABC-4A50-BE59-9C22245F9F0E}" dt="2024-09-18T11:41:28.091" v="2" actId="1076"/>
          <ac:picMkLst>
            <pc:docMk/>
            <pc:sldMk cId="1180225693" sldId="259"/>
            <ac:picMk id="95" creationId="{1A83EAA7-1034-7EF7-1E76-95AB3BD88585}"/>
          </ac:picMkLst>
        </pc:picChg>
      </pc:sldChg>
      <pc:sldChg chg="modSp new del">
        <pc:chgData name="Jamie Muir 744619" userId="S::744619@newcollege.ac.uk::1329d09f-c533-4ad1-9bb2-88ad6679a315" providerId="AD" clId="Web-{A8F4AB96-BABC-4A50-BE59-9C22245F9F0E}" dt="2024-09-18T11:42:36.515" v="50"/>
        <pc:sldMkLst>
          <pc:docMk/>
          <pc:sldMk cId="854563442" sldId="260"/>
        </pc:sldMkLst>
        <pc:spChg chg="mod">
          <ac:chgData name="Jamie Muir 744619" userId="S::744619@newcollege.ac.uk::1329d09f-c533-4ad1-9bb2-88ad6679a315" providerId="AD" clId="Web-{A8F4AB96-BABC-4A50-BE59-9C22245F9F0E}" dt="2024-09-18T11:42:07.577" v="49" actId="20577"/>
          <ac:spMkLst>
            <pc:docMk/>
            <pc:sldMk cId="854563442" sldId="260"/>
            <ac:spMk id="2" creationId="{9898926C-4CA1-8674-092A-29524D3B02CC}"/>
          </ac:spMkLst>
        </pc:spChg>
      </pc:sldChg>
    </pc:docChg>
  </pc:docChgLst>
  <pc:docChgLst>
    <pc:chgData name="Archie Thomas 752535" userId="S::752535@newcollege.ac.uk::69352bce-e45c-46cd-95e3-15b45a0a1a03" providerId="AD" clId="Web-{CC2E3985-790B-1E9C-D342-FC6D9B62BD4E}"/>
    <pc:docChg chg="modSld">
      <pc:chgData name="Archie Thomas 752535" userId="S::752535@newcollege.ac.uk::69352bce-e45c-46cd-95e3-15b45a0a1a03" providerId="AD" clId="Web-{CC2E3985-790B-1E9C-D342-FC6D9B62BD4E}" dt="2024-09-18T10:19:19.389" v="0"/>
      <pc:docMkLst>
        <pc:docMk/>
      </pc:docMkLst>
      <pc:sldChg chg="delSp">
        <pc:chgData name="Archie Thomas 752535" userId="S::752535@newcollege.ac.uk::69352bce-e45c-46cd-95e3-15b45a0a1a03" providerId="AD" clId="Web-{CC2E3985-790B-1E9C-D342-FC6D9B62BD4E}" dt="2024-09-18T10:19:19.389" v="0"/>
        <pc:sldMkLst>
          <pc:docMk/>
          <pc:sldMk cId="109857222" sldId="256"/>
        </pc:sldMkLst>
        <pc:picChg chg="del">
          <ac:chgData name="Archie Thomas 752535" userId="S::752535@newcollege.ac.uk::69352bce-e45c-46cd-95e3-15b45a0a1a03" providerId="AD" clId="Web-{CC2E3985-790B-1E9C-D342-FC6D9B62BD4E}" dt="2024-09-18T10:19:19.389" v="0"/>
          <ac:picMkLst>
            <pc:docMk/>
            <pc:sldMk cId="109857222" sldId="256"/>
            <ac:picMk id="5" creationId="{69A6D001-F53E-9C21-F22C-81E918D87450}"/>
          </ac:picMkLst>
        </pc:picChg>
      </pc:sldChg>
    </pc:docChg>
  </pc:docChgLst>
  <pc:docChgLst>
    <pc:chgData name="Archie Thomas 752535" userId="S::752535@newcollege.ac.uk::69352bce-e45c-46cd-95e3-15b45a0a1a03" providerId="AD" clId="Web-{98C5886A-0AA5-5D01-0ABB-D976B9B604C8}"/>
    <pc:docChg chg="modSld">
      <pc:chgData name="Archie Thomas 752535" userId="S::752535@newcollege.ac.uk::69352bce-e45c-46cd-95e3-15b45a0a1a03" providerId="AD" clId="Web-{98C5886A-0AA5-5D01-0ABB-D976B9B604C8}" dt="2024-09-18T11:27:35.954" v="60" actId="20577"/>
      <pc:docMkLst>
        <pc:docMk/>
      </pc:docMkLst>
      <pc:sldChg chg="addSp delSp modSp">
        <pc:chgData name="Archie Thomas 752535" userId="S::752535@newcollege.ac.uk::69352bce-e45c-46cd-95e3-15b45a0a1a03" providerId="AD" clId="Web-{98C5886A-0AA5-5D01-0ABB-D976B9B604C8}" dt="2024-09-18T11:27:35.954" v="60" actId="20577"/>
        <pc:sldMkLst>
          <pc:docMk/>
          <pc:sldMk cId="1180225693" sldId="259"/>
        </pc:sldMkLst>
        <pc:spChg chg="mod">
          <ac:chgData name="Archie Thomas 752535" userId="S::752535@newcollege.ac.uk::69352bce-e45c-46cd-95e3-15b45a0a1a03" providerId="AD" clId="Web-{98C5886A-0AA5-5D01-0ABB-D976B9B604C8}" dt="2024-09-18T11:26:28.342" v="15" actId="14100"/>
          <ac:spMkLst>
            <pc:docMk/>
            <pc:sldMk cId="1180225693" sldId="259"/>
            <ac:spMk id="2" creationId="{5F2C7240-DA98-41BA-03C6-D0D7C73A98C9}"/>
          </ac:spMkLst>
        </pc:spChg>
        <pc:spChg chg="mod ord">
          <ac:chgData name="Archie Thomas 752535" userId="S::752535@newcollege.ac.uk::69352bce-e45c-46cd-95e3-15b45a0a1a03" providerId="AD" clId="Web-{98C5886A-0AA5-5D01-0ABB-D976B9B604C8}" dt="2024-09-18T11:27:35.954" v="60" actId="20577"/>
          <ac:spMkLst>
            <pc:docMk/>
            <pc:sldMk cId="1180225693" sldId="259"/>
            <ac:spMk id="3" creationId="{FBB6590E-C404-79F6-9092-F23CAA2668EB}"/>
          </ac:spMkLst>
        </pc:spChg>
        <pc:spChg chg="add">
          <ac:chgData name="Archie Thomas 752535" userId="S::752535@newcollege.ac.uk::69352bce-e45c-46cd-95e3-15b45a0a1a03" providerId="AD" clId="Web-{98C5886A-0AA5-5D01-0ABB-D976B9B604C8}" dt="2024-09-18T11:25:10.668" v="7"/>
          <ac:spMkLst>
            <pc:docMk/>
            <pc:sldMk cId="1180225693" sldId="259"/>
            <ac:spMk id="35" creationId="{12C63567-9A18-430B-817B-152D609F572F}"/>
          </ac:spMkLst>
        </pc:spChg>
        <pc:grpChg chg="del">
          <ac:chgData name="Archie Thomas 752535" userId="S::752535@newcollege.ac.uk::69352bce-e45c-46cd-95e3-15b45a0a1a03" providerId="AD" clId="Web-{98C5886A-0AA5-5D01-0ABB-D976B9B604C8}" dt="2024-09-18T11:25:10.668" v="7"/>
          <ac:grpSpMkLst>
            <pc:docMk/>
            <pc:sldMk cId="1180225693" sldId="259"/>
            <ac:grpSpMk id="28" creationId="{5EFBDE31-BB3E-6CFC-23CD-B5976DA38438}"/>
          </ac:grpSpMkLst>
        </pc:grpChg>
        <pc:picChg chg="del">
          <ac:chgData name="Archie Thomas 752535" userId="S::752535@newcollege.ac.uk::69352bce-e45c-46cd-95e3-15b45a0a1a03" providerId="AD" clId="Web-{98C5886A-0AA5-5D01-0ABB-D976B9B604C8}" dt="2024-09-18T11:24:42.135" v="5"/>
          <ac:picMkLst>
            <pc:docMk/>
            <pc:sldMk cId="1180225693" sldId="259"/>
            <ac:picMk id="9" creationId="{265D1652-D866-0C24-B93F-3EC3D49C97CA}"/>
          </ac:picMkLst>
        </pc:picChg>
        <pc:picChg chg="del">
          <ac:chgData name="Archie Thomas 752535" userId="S::752535@newcollege.ac.uk::69352bce-e45c-46cd-95e3-15b45a0a1a03" providerId="AD" clId="Web-{98C5886A-0AA5-5D01-0ABB-D976B9B604C8}" dt="2024-09-18T11:24:56.995" v="6"/>
          <ac:picMkLst>
            <pc:docMk/>
            <pc:sldMk cId="1180225693" sldId="259"/>
            <ac:picMk id="11" creationId="{62B93CB8-FF0A-49E0-7A87-EF895EA4140C}"/>
          </ac:picMkLst>
        </pc:picChg>
        <pc:picChg chg="mod">
          <ac:chgData name="Archie Thomas 752535" userId="S::752535@newcollege.ac.uk::69352bce-e45c-46cd-95e3-15b45a0a1a03" providerId="AD" clId="Web-{98C5886A-0AA5-5D01-0ABB-D976B9B604C8}" dt="2024-09-18T11:25:10.668" v="7"/>
          <ac:picMkLst>
            <pc:docMk/>
            <pc:sldMk cId="1180225693" sldId="259"/>
            <ac:picMk id="14" creationId="{DAC8CE74-0C06-A5CE-7BFC-1D31EFA9F8D1}"/>
          </ac:picMkLst>
        </pc:picChg>
        <pc:picChg chg="mod ord">
          <ac:chgData name="Archie Thomas 752535" userId="S::752535@newcollege.ac.uk::69352bce-e45c-46cd-95e3-15b45a0a1a03" providerId="AD" clId="Web-{98C5886A-0AA5-5D01-0ABB-D976B9B604C8}" dt="2024-09-18T11:25:10.668" v="7"/>
          <ac:picMkLst>
            <pc:docMk/>
            <pc:sldMk cId="1180225693" sldId="259"/>
            <ac:picMk id="15" creationId="{3E6E9691-1AC0-4974-1D8A-9EDFF96A2445}"/>
          </ac:picMkLst>
        </pc:picChg>
        <pc:picChg chg="del mod ord">
          <ac:chgData name="Archie Thomas 752535" userId="S::752535@newcollege.ac.uk::69352bce-e45c-46cd-95e3-15b45a0a1a03" providerId="AD" clId="Web-{98C5886A-0AA5-5D01-0ABB-D976B9B604C8}" dt="2024-09-18T11:25:56.826" v="11"/>
          <ac:picMkLst>
            <pc:docMk/>
            <pc:sldMk cId="1180225693" sldId="259"/>
            <ac:picMk id="17" creationId="{0402586A-76EB-E753-30B3-3D52B37EEDEE}"/>
          </ac:picMkLst>
        </pc:picChg>
        <pc:picChg chg="mod">
          <ac:chgData name="Archie Thomas 752535" userId="S::752535@newcollege.ac.uk::69352bce-e45c-46cd-95e3-15b45a0a1a03" providerId="AD" clId="Web-{98C5886A-0AA5-5D01-0ABB-D976B9B604C8}" dt="2024-09-18T11:25:10.668" v="7"/>
          <ac:picMkLst>
            <pc:docMk/>
            <pc:sldMk cId="1180225693" sldId="259"/>
            <ac:picMk id="18" creationId="{51F82967-02E3-6E87-CF42-44B1A5A4B96C}"/>
          </ac:picMkLst>
        </pc:picChg>
        <pc:picChg chg="mod">
          <ac:chgData name="Archie Thomas 752535" userId="S::752535@newcollege.ac.uk::69352bce-e45c-46cd-95e3-15b45a0a1a03" providerId="AD" clId="Web-{98C5886A-0AA5-5D01-0ABB-D976B9B604C8}" dt="2024-09-18T11:25:10.668" v="7"/>
          <ac:picMkLst>
            <pc:docMk/>
            <pc:sldMk cId="1180225693" sldId="259"/>
            <ac:picMk id="19" creationId="{1CA393DD-5C03-A775-0978-AD2718FA8DAF}"/>
          </ac:picMkLst>
        </pc:picChg>
        <pc:picChg chg="del">
          <ac:chgData name="Archie Thomas 752535" userId="S::752535@newcollege.ac.uk::69352bce-e45c-46cd-95e3-15b45a0a1a03" providerId="AD" clId="Web-{98C5886A-0AA5-5D01-0ABB-D976B9B604C8}" dt="2024-09-18T11:26:45.155" v="18"/>
          <ac:picMkLst>
            <pc:docMk/>
            <pc:sldMk cId="1180225693" sldId="259"/>
            <ac:picMk id="20" creationId="{701609DF-C320-03EF-A101-4F97141BC1AA}"/>
          </ac:picMkLst>
        </pc:picChg>
      </pc:sldChg>
    </pc:docChg>
  </pc:docChgLst>
  <pc:docChgLst>
    <pc:chgData name="Archie Thomas 752535" userId="S::752535@newcollege.ac.uk::69352bce-e45c-46cd-95e3-15b45a0a1a03" providerId="AD" clId="Web-{6ED7ABE0-1713-E388-9D48-6C876EDF4F61}"/>
    <pc:docChg chg="modSld addMainMaster delMainMaster">
      <pc:chgData name="Archie Thomas 752535" userId="S::752535@newcollege.ac.uk::69352bce-e45c-46cd-95e3-15b45a0a1a03" providerId="AD" clId="Web-{6ED7ABE0-1713-E388-9D48-6C876EDF4F61}" dt="2024-09-18T11:42:20.220" v="257" actId="20577"/>
      <pc:docMkLst>
        <pc:docMk/>
      </pc:docMkLst>
      <pc:sldChg chg="addSp delSp modSp mod modClrScheme delDesignElem chgLayout">
        <pc:chgData name="Archie Thomas 752535" userId="S::752535@newcollege.ac.uk::69352bce-e45c-46cd-95e3-15b45a0a1a03" providerId="AD" clId="Web-{6ED7ABE0-1713-E388-9D48-6C876EDF4F61}" dt="2024-09-18T11:33:53.136" v="23"/>
        <pc:sldMkLst>
          <pc:docMk/>
          <pc:sldMk cId="109857222" sldId="256"/>
        </pc:sldMkLst>
        <pc:spChg chg="mod ord">
          <ac:chgData name="Archie Thomas 752535" userId="S::752535@newcollege.ac.uk::69352bce-e45c-46cd-95e3-15b45a0a1a03" providerId="AD" clId="Web-{6ED7ABE0-1713-E388-9D48-6C876EDF4F61}" dt="2024-09-18T11:33:53.136" v="23"/>
          <ac:spMkLst>
            <pc:docMk/>
            <pc:sldMk cId="109857222" sldId="256"/>
            <ac:spMk id="2" creationId="{00000000-0000-0000-0000-000000000000}"/>
          </ac:spMkLst>
        </pc:spChg>
        <pc:spChg chg="add del">
          <ac:chgData name="Archie Thomas 752535" userId="S::752535@newcollege.ac.uk::69352bce-e45c-46cd-95e3-15b45a0a1a03" providerId="AD" clId="Web-{6ED7ABE0-1713-E388-9D48-6C876EDF4F61}" dt="2024-09-18T11:33:53.136" v="23"/>
          <ac:spMkLst>
            <pc:docMk/>
            <pc:sldMk cId="109857222" sldId="256"/>
            <ac:spMk id="17" creationId="{EB0222B5-B739-82A9-5CCC-C5585AE12A69}"/>
          </ac:spMkLst>
        </pc:spChg>
        <pc:spChg chg="add del">
          <ac:chgData name="Archie Thomas 752535" userId="S::752535@newcollege.ac.uk::69352bce-e45c-46cd-95e3-15b45a0a1a03" providerId="AD" clId="Web-{6ED7ABE0-1713-E388-9D48-6C876EDF4F61}" dt="2024-09-18T11:33:53.136" v="23"/>
          <ac:spMkLst>
            <pc:docMk/>
            <pc:sldMk cId="109857222" sldId="256"/>
            <ac:spMk id="19" creationId="{5BE23E75-E7E9-4D9F-6D25-5512363F8621}"/>
          </ac:spMkLst>
        </pc:spChg>
        <pc:cxnChg chg="add del">
          <ac:chgData name="Archie Thomas 752535" userId="S::752535@newcollege.ac.uk::69352bce-e45c-46cd-95e3-15b45a0a1a03" providerId="AD" clId="Web-{6ED7ABE0-1713-E388-9D48-6C876EDF4F61}" dt="2024-09-18T11:33:53.136" v="23"/>
          <ac:cxnSpMkLst>
            <pc:docMk/>
            <pc:sldMk cId="109857222" sldId="256"/>
            <ac:cxnSpMk id="21" creationId="{61B115DB-65EB-3FC3-7284-CFDF4ADC60B6}"/>
          </ac:cxnSpMkLst>
        </pc:cxnChg>
      </pc:sldChg>
      <pc:sldChg chg="addSp delSp modSp mod modClrScheme delDesignElem chgLayout">
        <pc:chgData name="Archie Thomas 752535" userId="S::752535@newcollege.ac.uk::69352bce-e45c-46cd-95e3-15b45a0a1a03" providerId="AD" clId="Web-{6ED7ABE0-1713-E388-9D48-6C876EDF4F61}" dt="2024-09-18T11:33:53.136" v="23"/>
        <pc:sldMkLst>
          <pc:docMk/>
          <pc:sldMk cId="2954720034" sldId="257"/>
        </pc:sldMkLst>
        <pc:spChg chg="mod ord">
          <ac:chgData name="Archie Thomas 752535" userId="S::752535@newcollege.ac.uk::69352bce-e45c-46cd-95e3-15b45a0a1a03" providerId="AD" clId="Web-{6ED7ABE0-1713-E388-9D48-6C876EDF4F61}" dt="2024-09-18T11:33:53.136" v="23"/>
          <ac:spMkLst>
            <pc:docMk/>
            <pc:sldMk cId="2954720034" sldId="257"/>
            <ac:spMk id="2" creationId="{94597E52-0328-1A37-DFAC-493DD9C2DBB1}"/>
          </ac:spMkLst>
        </pc:spChg>
        <pc:spChg chg="mod ord">
          <ac:chgData name="Archie Thomas 752535" userId="S::752535@newcollege.ac.uk::69352bce-e45c-46cd-95e3-15b45a0a1a03" providerId="AD" clId="Web-{6ED7ABE0-1713-E388-9D48-6C876EDF4F61}" dt="2024-09-18T11:33:53.136" v="23"/>
          <ac:spMkLst>
            <pc:docMk/>
            <pc:sldMk cId="2954720034" sldId="257"/>
            <ac:spMk id="3" creationId="{D2399ABF-8A07-C906-DA80-119098372B3D}"/>
          </ac:spMkLst>
        </pc:spChg>
        <pc:spChg chg="add del">
          <ac:chgData name="Archie Thomas 752535" userId="S::752535@newcollege.ac.uk::69352bce-e45c-46cd-95e3-15b45a0a1a03" providerId="AD" clId="Web-{6ED7ABE0-1713-E388-9D48-6C876EDF4F61}" dt="2024-09-18T11:33:53.136" v="23"/>
          <ac:spMkLst>
            <pc:docMk/>
            <pc:sldMk cId="2954720034" sldId="257"/>
            <ac:spMk id="25" creationId="{136A4AB6-B72B-4CC6-ADCF-BE807B6C3D71}"/>
          </ac:spMkLst>
        </pc:spChg>
        <pc:spChg chg="add del">
          <ac:chgData name="Archie Thomas 752535" userId="S::752535@newcollege.ac.uk::69352bce-e45c-46cd-95e3-15b45a0a1a03" providerId="AD" clId="Web-{6ED7ABE0-1713-E388-9D48-6C876EDF4F61}" dt="2024-09-18T11:33:53.136" v="23"/>
          <ac:spMkLst>
            <pc:docMk/>
            <pc:sldMk cId="2954720034" sldId="257"/>
            <ac:spMk id="26" creationId="{5EBC18B6-E5C3-4AD1-97A4-E6A3477A0BB9}"/>
          </ac:spMkLst>
        </pc:spChg>
        <pc:spChg chg="add del">
          <ac:chgData name="Archie Thomas 752535" userId="S::752535@newcollege.ac.uk::69352bce-e45c-46cd-95e3-15b45a0a1a03" providerId="AD" clId="Web-{6ED7ABE0-1713-E388-9D48-6C876EDF4F61}" dt="2024-09-18T11:33:53.136" v="23"/>
          <ac:spMkLst>
            <pc:docMk/>
            <pc:sldMk cId="2954720034" sldId="257"/>
            <ac:spMk id="27" creationId="{B35D540D-9486-4236-952A-F72DC52D79BF}"/>
          </ac:spMkLst>
        </pc:spChg>
      </pc:sldChg>
      <pc:sldChg chg="addSp delSp modSp mod modClrScheme delDesignElem chgLayout">
        <pc:chgData name="Archie Thomas 752535" userId="S::752535@newcollege.ac.uk::69352bce-e45c-46cd-95e3-15b45a0a1a03" providerId="AD" clId="Web-{6ED7ABE0-1713-E388-9D48-6C876EDF4F61}" dt="2024-09-18T11:33:53.136" v="23"/>
        <pc:sldMkLst>
          <pc:docMk/>
          <pc:sldMk cId="1378013956" sldId="258"/>
        </pc:sldMkLst>
        <pc:spChg chg="mod ord">
          <ac:chgData name="Archie Thomas 752535" userId="S::752535@newcollege.ac.uk::69352bce-e45c-46cd-95e3-15b45a0a1a03" providerId="AD" clId="Web-{6ED7ABE0-1713-E388-9D48-6C876EDF4F61}" dt="2024-09-18T11:33:53.136" v="23"/>
          <ac:spMkLst>
            <pc:docMk/>
            <pc:sldMk cId="1378013956" sldId="258"/>
            <ac:spMk id="2" creationId="{637530B4-42DE-0928-2DF7-A589EC4FAE08}"/>
          </ac:spMkLst>
        </pc:spChg>
        <pc:spChg chg="mod ord">
          <ac:chgData name="Archie Thomas 752535" userId="S::752535@newcollege.ac.uk::69352bce-e45c-46cd-95e3-15b45a0a1a03" providerId="AD" clId="Web-{6ED7ABE0-1713-E388-9D48-6C876EDF4F61}" dt="2024-09-18T11:33:53.136" v="23"/>
          <ac:spMkLst>
            <pc:docMk/>
            <pc:sldMk cId="1378013956" sldId="258"/>
            <ac:spMk id="3" creationId="{54AC167D-0E4D-7924-FF08-5F3CDA9AE1D0}"/>
          </ac:spMkLst>
        </pc:spChg>
        <pc:grpChg chg="add del">
          <ac:chgData name="Archie Thomas 752535" userId="S::752535@newcollege.ac.uk::69352bce-e45c-46cd-95e3-15b45a0a1a03" providerId="AD" clId="Web-{6ED7ABE0-1713-E388-9D48-6C876EDF4F61}" dt="2024-09-18T11:33:53.136" v="23"/>
          <ac:grpSpMkLst>
            <pc:docMk/>
            <pc:sldMk cId="1378013956" sldId="258"/>
            <ac:grpSpMk id="13" creationId="{5EFBDE31-BB3E-6CFC-23CD-B5976DA38438}"/>
          </ac:grpSpMkLst>
        </pc:grpChg>
      </pc:sldChg>
      <pc:sldChg chg="addSp delSp modSp mod modClrScheme addAnim delAnim delDesignElem chgLayout">
        <pc:chgData name="Archie Thomas 752535" userId="S::752535@newcollege.ac.uk::69352bce-e45c-46cd-95e3-15b45a0a1a03" providerId="AD" clId="Web-{6ED7ABE0-1713-E388-9D48-6C876EDF4F61}" dt="2024-09-18T11:41:13.795" v="248"/>
        <pc:sldMkLst>
          <pc:docMk/>
          <pc:sldMk cId="1180225693" sldId="259"/>
        </pc:sldMkLst>
        <pc:spChg chg="mod ord">
          <ac:chgData name="Archie Thomas 752535" userId="S::752535@newcollege.ac.uk::69352bce-e45c-46cd-95e3-15b45a0a1a03" providerId="AD" clId="Web-{6ED7ABE0-1713-E388-9D48-6C876EDF4F61}" dt="2024-09-18T11:41:13.795" v="248"/>
          <ac:spMkLst>
            <pc:docMk/>
            <pc:sldMk cId="1180225693" sldId="259"/>
            <ac:spMk id="2" creationId="{5F2C7240-DA98-41BA-03C6-D0D7C73A98C9}"/>
          </ac:spMkLst>
        </pc:spChg>
        <pc:spChg chg="add del">
          <ac:chgData name="Archie Thomas 752535" userId="S::752535@newcollege.ac.uk::69352bce-e45c-46cd-95e3-15b45a0a1a03" providerId="AD" clId="Web-{6ED7ABE0-1713-E388-9D48-6C876EDF4F61}" dt="2024-09-18T11:35:20.624" v="38"/>
          <ac:spMkLst>
            <pc:docMk/>
            <pc:sldMk cId="1180225693" sldId="259"/>
            <ac:spMk id="52" creationId="{AAD0DBB9-1A4B-4391-81D4-CB19F9AB918A}"/>
          </ac:spMkLst>
        </pc:spChg>
        <pc:spChg chg="add del">
          <ac:chgData name="Archie Thomas 752535" userId="S::752535@newcollege.ac.uk::69352bce-e45c-46cd-95e3-15b45a0a1a03" providerId="AD" clId="Web-{6ED7ABE0-1713-E388-9D48-6C876EDF4F61}" dt="2024-09-18T11:35:20.624" v="38"/>
          <ac:spMkLst>
            <pc:docMk/>
            <pc:sldMk cId="1180225693" sldId="259"/>
            <ac:spMk id="53" creationId="{BACC6370-2D7E-4714-9D71-7542949D7D5D}"/>
          </ac:spMkLst>
        </pc:spChg>
        <pc:spChg chg="add del">
          <ac:chgData name="Archie Thomas 752535" userId="S::752535@newcollege.ac.uk::69352bce-e45c-46cd-95e3-15b45a0a1a03" providerId="AD" clId="Web-{6ED7ABE0-1713-E388-9D48-6C876EDF4F61}" dt="2024-09-18T11:35:20.624" v="38"/>
          <ac:spMkLst>
            <pc:docMk/>
            <pc:sldMk cId="1180225693" sldId="259"/>
            <ac:spMk id="54" creationId="{063BBA22-50EA-4C4D-BE05-F1CE4E63AA56}"/>
          </ac:spMkLst>
        </pc:spChg>
        <pc:spChg chg="add del">
          <ac:chgData name="Archie Thomas 752535" userId="S::752535@newcollege.ac.uk::69352bce-e45c-46cd-95e3-15b45a0a1a03" providerId="AD" clId="Web-{6ED7ABE0-1713-E388-9D48-6C876EDF4F61}" dt="2024-09-18T11:35:20.624" v="38"/>
          <ac:spMkLst>
            <pc:docMk/>
            <pc:sldMk cId="1180225693" sldId="259"/>
            <ac:spMk id="55" creationId="{F68B3F68-107C-434F-AA38-110D5EA91B85}"/>
          </ac:spMkLst>
        </pc:spChg>
        <pc:spChg chg="add del">
          <ac:chgData name="Archie Thomas 752535" userId="S::752535@newcollege.ac.uk::69352bce-e45c-46cd-95e3-15b45a0a1a03" providerId="AD" clId="Web-{6ED7ABE0-1713-E388-9D48-6C876EDF4F61}" dt="2024-09-18T11:35:20.561" v="37"/>
          <ac:spMkLst>
            <pc:docMk/>
            <pc:sldMk cId="1180225693" sldId="259"/>
            <ac:spMk id="62" creationId="{4F7EBAE4-9945-4473-9E34-B2C66EA0F03D}"/>
          </ac:spMkLst>
        </pc:spChg>
        <pc:spChg chg="add del">
          <ac:chgData name="Archie Thomas 752535" userId="S::752535@newcollege.ac.uk::69352bce-e45c-46cd-95e3-15b45a0a1a03" providerId="AD" clId="Web-{6ED7ABE0-1713-E388-9D48-6C876EDF4F61}" dt="2024-09-18T11:35:20.561" v="37"/>
          <ac:spMkLst>
            <pc:docMk/>
            <pc:sldMk cId="1180225693" sldId="259"/>
            <ac:spMk id="64" creationId="{70BEB1E7-2F88-40BC-B73D-42E5B6F80BFC}"/>
          </ac:spMkLst>
        </pc:spChg>
        <pc:spChg chg="add del">
          <ac:chgData name="Archie Thomas 752535" userId="S::752535@newcollege.ac.uk::69352bce-e45c-46cd-95e3-15b45a0a1a03" providerId="AD" clId="Web-{6ED7ABE0-1713-E388-9D48-6C876EDF4F61}" dt="2024-09-18T11:35:20.561" v="37"/>
          <ac:spMkLst>
            <pc:docMk/>
            <pc:sldMk cId="1180225693" sldId="259"/>
            <ac:spMk id="66" creationId="{A7B99495-F43F-4D80-A44F-2CB4764EB90B}"/>
          </ac:spMkLst>
        </pc:spChg>
        <pc:spChg chg="add mod">
          <ac:chgData name="Archie Thomas 752535" userId="S::752535@newcollege.ac.uk::69352bce-e45c-46cd-95e3-15b45a0a1a03" providerId="AD" clId="Web-{6ED7ABE0-1713-E388-9D48-6C876EDF4F61}" dt="2024-09-18T11:41:13.795" v="248"/>
          <ac:spMkLst>
            <pc:docMk/>
            <pc:sldMk cId="1180225693" sldId="259"/>
            <ac:spMk id="93" creationId="{10DC6A1B-7F1B-4C66-AE3A-9921595AF73A}"/>
          </ac:spMkLst>
        </pc:spChg>
        <pc:spChg chg="add del mod">
          <ac:chgData name="Archie Thomas 752535" userId="S::752535@newcollege.ac.uk::69352bce-e45c-46cd-95e3-15b45a0a1a03" providerId="AD" clId="Web-{6ED7ABE0-1713-E388-9D48-6C876EDF4F61}" dt="2024-09-18T11:41:00.342" v="246"/>
          <ac:spMkLst>
            <pc:docMk/>
            <pc:sldMk cId="1180225693" sldId="259"/>
            <ac:spMk id="94" creationId="{F2FAE243-EE51-B69F-9DB3-CCAA9A2BE49C}"/>
          </ac:spMkLst>
        </pc:spChg>
        <pc:spChg chg="add">
          <ac:chgData name="Archie Thomas 752535" userId="S::752535@newcollege.ac.uk::69352bce-e45c-46cd-95e3-15b45a0a1a03" providerId="AD" clId="Web-{6ED7ABE0-1713-E388-9D48-6C876EDF4F61}" dt="2024-09-18T11:41:13.795" v="248"/>
          <ac:spMkLst>
            <pc:docMk/>
            <pc:sldMk cId="1180225693" sldId="259"/>
            <ac:spMk id="100" creationId="{04812C46-200A-4DEB-A05E-3ED6C68C2387}"/>
          </ac:spMkLst>
        </pc:spChg>
        <pc:spChg chg="add">
          <ac:chgData name="Archie Thomas 752535" userId="S::752535@newcollege.ac.uk::69352bce-e45c-46cd-95e3-15b45a0a1a03" providerId="AD" clId="Web-{6ED7ABE0-1713-E388-9D48-6C876EDF4F61}" dt="2024-09-18T11:41:13.795" v="248"/>
          <ac:spMkLst>
            <pc:docMk/>
            <pc:sldMk cId="1180225693" sldId="259"/>
            <ac:spMk id="102" creationId="{D1EA859B-E555-4109-94F3-6700E046E008}"/>
          </ac:spMkLst>
        </pc:spChg>
        <pc:spChg chg="add del mod">
          <ac:chgData name="Archie Thomas 752535" userId="S::752535@newcollege.ac.uk::69352bce-e45c-46cd-95e3-15b45a0a1a03" providerId="AD" clId="Web-{6ED7ABE0-1713-E388-9D48-6C876EDF4F61}" dt="2024-09-18T11:35:26.593" v="40"/>
          <ac:spMkLst>
            <pc:docMk/>
            <pc:sldMk cId="1180225693" sldId="259"/>
            <ac:spMk id="570" creationId="{D1D1FD93-4FC6-A98E-DA47-FC62853C706B}"/>
          </ac:spMkLst>
        </pc:spChg>
        <pc:graphicFrameChg chg="add del mod ord modGraphic">
          <ac:chgData name="Archie Thomas 752535" userId="S::752535@newcollege.ac.uk::69352bce-e45c-46cd-95e3-15b45a0a1a03" providerId="AD" clId="Web-{6ED7ABE0-1713-E388-9D48-6C876EDF4F61}" dt="2024-09-18T11:35:38.953" v="43"/>
          <ac:graphicFrameMkLst>
            <pc:docMk/>
            <pc:sldMk cId="1180225693" sldId="259"/>
            <ac:graphicFrameMk id="56" creationId="{D7E3B52E-3B2D-B2FD-F096-D9A727BF4121}"/>
          </ac:graphicFrameMkLst>
        </pc:graphicFrameChg>
        <pc:picChg chg="del">
          <ac:chgData name="Archie Thomas 752535" userId="S::752535@newcollege.ac.uk::69352bce-e45c-46cd-95e3-15b45a0a1a03" providerId="AD" clId="Web-{6ED7ABE0-1713-E388-9D48-6C876EDF4F61}" dt="2024-09-18T11:37:28.489" v="117"/>
          <ac:picMkLst>
            <pc:docMk/>
            <pc:sldMk cId="1180225693" sldId="259"/>
            <ac:picMk id="3" creationId="{9934BA87-E20F-A18D-1D43-850F4C920EB7}"/>
          </ac:picMkLst>
        </pc:picChg>
        <pc:picChg chg="del">
          <ac:chgData name="Archie Thomas 752535" userId="S::752535@newcollege.ac.uk::69352bce-e45c-46cd-95e3-15b45a0a1a03" providerId="AD" clId="Web-{6ED7ABE0-1713-E388-9D48-6C876EDF4F61}" dt="2024-09-18T11:39:12.650" v="133"/>
          <ac:picMkLst>
            <pc:docMk/>
            <pc:sldMk cId="1180225693" sldId="259"/>
            <ac:picMk id="4" creationId="{8A3DF21D-DEF8-216B-BB0B-83961DDFD95B}"/>
          </ac:picMkLst>
        </pc:picChg>
        <pc:picChg chg="add del">
          <ac:chgData name="Archie Thomas 752535" userId="S::752535@newcollege.ac.uk::69352bce-e45c-46cd-95e3-15b45a0a1a03" providerId="AD" clId="Web-{6ED7ABE0-1713-E388-9D48-6C876EDF4F61}" dt="2024-09-18T11:35:20.561" v="37"/>
          <ac:picMkLst>
            <pc:docMk/>
            <pc:sldMk cId="1180225693" sldId="259"/>
            <ac:picMk id="58" creationId="{AEA98B88-666F-40D4-7F1C-362FFC2FE698}"/>
          </ac:picMkLst>
        </pc:picChg>
        <pc:picChg chg="add del">
          <ac:chgData name="Archie Thomas 752535" userId="S::752535@newcollege.ac.uk::69352bce-e45c-46cd-95e3-15b45a0a1a03" providerId="AD" clId="Web-{6ED7ABE0-1713-E388-9D48-6C876EDF4F61}" dt="2024-09-18T11:35:39.562" v="44"/>
          <ac:picMkLst>
            <pc:docMk/>
            <pc:sldMk cId="1180225693" sldId="259"/>
            <ac:picMk id="73" creationId="{CB256BC1-E39D-5D59-7790-4FE232689294}"/>
          </ac:picMkLst>
        </pc:picChg>
        <pc:picChg chg="add mod ord">
          <ac:chgData name="Archie Thomas 752535" userId="S::752535@newcollege.ac.uk::69352bce-e45c-46cd-95e3-15b45a0a1a03" providerId="AD" clId="Web-{6ED7ABE0-1713-E388-9D48-6C876EDF4F61}" dt="2024-09-18T11:41:13.795" v="248"/>
          <ac:picMkLst>
            <pc:docMk/>
            <pc:sldMk cId="1180225693" sldId="259"/>
            <ac:picMk id="95" creationId="{1A83EAA7-1034-7EF7-1E76-95AB3BD88585}"/>
          </ac:picMkLst>
        </pc:picChg>
        <pc:picChg chg="add del">
          <ac:chgData name="Archie Thomas 752535" userId="S::752535@newcollege.ac.uk::69352bce-e45c-46cd-95e3-15b45a0a1a03" providerId="AD" clId="Web-{6ED7ABE0-1713-E388-9D48-6C876EDF4F61}" dt="2024-09-18T11:34:09.933" v="31"/>
          <ac:picMkLst>
            <pc:docMk/>
            <pc:sldMk cId="1180225693" sldId="259"/>
            <ac:picMk id="248" creationId="{170B1E80-B993-2AAE-405C-F52F16EE16EA}"/>
          </ac:picMkLst>
        </pc:picChg>
        <pc:picChg chg="del mod">
          <ac:chgData name="Archie Thomas 752535" userId="S::752535@newcollege.ac.uk::69352bce-e45c-46cd-95e3-15b45a0a1a03" providerId="AD" clId="Web-{6ED7ABE0-1713-E388-9D48-6C876EDF4F61}" dt="2024-09-18T11:33:03.165" v="16"/>
          <ac:picMkLst>
            <pc:docMk/>
            <pc:sldMk cId="1180225693" sldId="259"/>
            <ac:picMk id="263" creationId="{1693148E-E907-AFD5-9E2E-49A6314BAF4C}"/>
          </ac:picMkLst>
        </pc:picChg>
        <pc:picChg chg="add del mod">
          <ac:chgData name="Archie Thomas 752535" userId="S::752535@newcollege.ac.uk::69352bce-e45c-46cd-95e3-15b45a0a1a03" providerId="AD" clId="Web-{6ED7ABE0-1713-E388-9D48-6C876EDF4F61}" dt="2024-09-18T11:37:29.051" v="118"/>
          <ac:picMkLst>
            <pc:docMk/>
            <pc:sldMk cId="1180225693" sldId="259"/>
            <ac:picMk id="538" creationId="{F40B8211-8947-1E73-ED2A-01FE48EA7CF2}"/>
          </ac:picMkLst>
        </pc:picChg>
      </pc:sldChg>
      <pc:sldChg chg="modSp">
        <pc:chgData name="Archie Thomas 752535" userId="S::752535@newcollege.ac.uk::69352bce-e45c-46cd-95e3-15b45a0a1a03" providerId="AD" clId="Web-{6ED7ABE0-1713-E388-9D48-6C876EDF4F61}" dt="2024-09-18T11:42:20.220" v="257" actId="20577"/>
        <pc:sldMkLst>
          <pc:docMk/>
          <pc:sldMk cId="854563442" sldId="260"/>
        </pc:sldMkLst>
        <pc:spChg chg="mod">
          <ac:chgData name="Archie Thomas 752535" userId="S::752535@newcollege.ac.uk::69352bce-e45c-46cd-95e3-15b45a0a1a03" providerId="AD" clId="Web-{6ED7ABE0-1713-E388-9D48-6C876EDF4F61}" dt="2024-09-18T11:42:20.220" v="257" actId="20577"/>
          <ac:spMkLst>
            <pc:docMk/>
            <pc:sldMk cId="854563442" sldId="260"/>
            <ac:spMk id="2" creationId="{9898926C-4CA1-8674-092A-29524D3B02CC}"/>
          </ac:spMkLst>
        </pc:spChg>
      </pc:sldChg>
      <pc:sldMasterChg chg="add del addSldLayout delSldLayout">
        <pc:chgData name="Archie Thomas 752535" userId="S::752535@newcollege.ac.uk::69352bce-e45c-46cd-95e3-15b45a0a1a03" providerId="AD" clId="Web-{6ED7ABE0-1713-E388-9D48-6C876EDF4F61}" dt="2024-09-18T11:33:53.136" v="23"/>
        <pc:sldMasterMkLst>
          <pc:docMk/>
          <pc:sldMasterMk cId="2460954070" sldId="2147483660"/>
        </pc:sldMasterMkLst>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2385387890" sldId="2147483661"/>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949138452" sldId="2147483662"/>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2591524520" sldId="2147483663"/>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1203092039" sldId="2147483664"/>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3733172339" sldId="2147483665"/>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3210312558" sldId="2147483666"/>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3146388984" sldId="2147483667"/>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3171841454" sldId="2147483668"/>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1718958274" sldId="2147483669"/>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2202905451" sldId="2147483670"/>
          </pc:sldLayoutMkLst>
        </pc:sldLayoutChg>
        <pc:sldLayoutChg chg="add del">
          <pc:chgData name="Archie Thomas 752535" userId="S::752535@newcollege.ac.uk::69352bce-e45c-46cd-95e3-15b45a0a1a03" providerId="AD" clId="Web-{6ED7ABE0-1713-E388-9D48-6C876EDF4F61}" dt="2024-09-18T11:33:53.136" v="23"/>
          <pc:sldLayoutMkLst>
            <pc:docMk/>
            <pc:sldMasterMk cId="2460954070" sldId="2147483660"/>
            <pc:sldLayoutMk cId="3479445657" sldId="2147483671"/>
          </pc:sldLayoutMkLst>
        </pc:sldLayoutChg>
      </pc:sldMasterChg>
      <pc:sldMasterChg chg="add del addSldLayout delSldLayout modSldLayout">
        <pc:chgData name="Archie Thomas 752535" userId="S::752535@newcollege.ac.uk::69352bce-e45c-46cd-95e3-15b45a0a1a03" providerId="AD" clId="Web-{6ED7ABE0-1713-E388-9D48-6C876EDF4F61}" dt="2024-09-18T11:33:53.136" v="23"/>
        <pc:sldMasterMkLst>
          <pc:docMk/>
          <pc:sldMasterMk cId="2112487753" sldId="2147483672"/>
        </pc:sldMasterMkLst>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1764792142" sldId="2147483673"/>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695411854" sldId="2147483674"/>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360451441" sldId="2147483675"/>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3295413827" sldId="2147483676"/>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3182341574" sldId="2147483677"/>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4213518439" sldId="2147483678"/>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1706568150" sldId="2147483679"/>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2584249234" sldId="2147483680"/>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2679102852" sldId="2147483681"/>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3972826720" sldId="2147483682"/>
          </pc:sldLayoutMkLst>
        </pc:sldLayoutChg>
        <pc:sldLayoutChg chg="add del mod replId">
          <pc:chgData name="Archie Thomas 752535" userId="S::752535@newcollege.ac.uk::69352bce-e45c-46cd-95e3-15b45a0a1a03" providerId="AD" clId="Web-{6ED7ABE0-1713-E388-9D48-6C876EDF4F61}" dt="2024-09-18T11:33:53.136" v="23"/>
          <pc:sldLayoutMkLst>
            <pc:docMk/>
            <pc:sldMasterMk cId="2112487753" sldId="2147483672"/>
            <pc:sldLayoutMk cId="2859077924"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18/09/2024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18/09/2024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18/09/2024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lose-up of train wheels">
            <a:extLst>
              <a:ext uri="{FF2B5EF4-FFF2-40B4-BE49-F238E27FC236}">
                <a16:creationId xmlns:a16="http://schemas.microsoft.com/office/drawing/2014/main" id="{A5469C0C-C649-F02C-781F-BB15DE50D487}"/>
              </a:ext>
            </a:extLst>
          </p:cNvPr>
          <p:cNvPicPr>
            <a:picLocks noChangeAspect="1"/>
          </p:cNvPicPr>
          <p:nvPr/>
        </p:nvPicPr>
        <p:blipFill>
          <a:blip r:embed="rId2">
            <a:alphaModFix/>
          </a:blip>
          <a:srcRect t="13162" r="-2" b="2441"/>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137434"/>
            <a:ext cx="7800660" cy="1520987"/>
          </a:xfrm>
        </p:spPr>
        <p:txBody>
          <a:bodyPr vert="horz" lIns="91440" tIns="45720" rIns="91440" bIns="45720" rtlCol="0" anchor="t">
            <a:normAutofit/>
          </a:bodyPr>
          <a:lstStyle/>
          <a:p>
            <a:pPr algn="l"/>
            <a:r>
              <a:rPr lang="en-US" sz="4000">
                <a:solidFill>
                  <a:srgbClr val="FFFFFF"/>
                </a:solidFill>
              </a:rPr>
              <a:t>Post-Production</a:t>
            </a:r>
          </a:p>
        </p:txBody>
      </p:sp>
      <p:sp>
        <p:nvSpPr>
          <p:cNvPr id="19" name="Rectangle 18">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125AA69-9F35-A20F-611A-897EAADE27B3}"/>
              </a:ext>
            </a:extLst>
          </p:cNvPr>
          <p:cNvSpPr txBox="1"/>
          <p:nvPr/>
        </p:nvSpPr>
        <p:spPr>
          <a:xfrm>
            <a:off x="838200" y="4293441"/>
            <a:ext cx="6295332" cy="158851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ts val="1000"/>
              </a:spcBef>
            </a:pPr>
            <a:r>
              <a:rPr lang="en-US">
                <a:solidFill>
                  <a:srgbClr val="FFFFFF"/>
                </a:solidFill>
              </a:rPr>
              <a:t>Freya Cassidy, Jamie Muir, Archie Thomas</a:t>
            </a:r>
          </a:p>
        </p:txBody>
      </p:sp>
      <p:cxnSp>
        <p:nvCxnSpPr>
          <p:cNvPr id="21" name="Straight Connector 20">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97E52-0328-1A37-DFAC-493DD9C2DBB1}"/>
              </a:ext>
            </a:extLst>
          </p:cNvPr>
          <p:cNvSpPr>
            <a:spLocks noGrp="1"/>
          </p:cNvSpPr>
          <p:nvPr>
            <p:ph type="title"/>
          </p:nvPr>
        </p:nvSpPr>
        <p:spPr>
          <a:xfrm>
            <a:off x="612648" y="1078992"/>
            <a:ext cx="6272784" cy="1545336"/>
          </a:xfrm>
        </p:spPr>
        <p:txBody>
          <a:bodyPr anchor="b">
            <a:normAutofit/>
          </a:bodyPr>
          <a:lstStyle/>
          <a:p>
            <a:r>
              <a:rPr lang="en-GB" sz="5200" u="sng"/>
              <a:t>Postproduction </a:t>
            </a:r>
          </a:p>
        </p:txBody>
      </p:sp>
      <p:sp>
        <p:nvSpPr>
          <p:cNvPr id="25" name="Rectangle 24">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atch this brutal, buggy remake of Cyberpunk 2077's E3 2018 trailer | PC  Gamer">
            <a:extLst>
              <a:ext uri="{FF2B5EF4-FFF2-40B4-BE49-F238E27FC236}">
                <a16:creationId xmlns:a16="http://schemas.microsoft.com/office/drawing/2014/main" id="{97199B49-CBF5-9BAA-CE1A-787277AA151C}"/>
              </a:ext>
            </a:extLst>
          </p:cNvPr>
          <p:cNvPicPr>
            <a:picLocks noChangeAspect="1"/>
          </p:cNvPicPr>
          <p:nvPr/>
        </p:nvPicPr>
        <p:blipFill>
          <a:blip r:embed="rId2"/>
          <a:srcRect b="11652"/>
          <a:stretch/>
        </p:blipFill>
        <p:spPr>
          <a:xfrm>
            <a:off x="7684008" y="1"/>
            <a:ext cx="4507992" cy="2240280"/>
          </a:xfrm>
          <a:prstGeom prst="rect">
            <a:avLst/>
          </a:prstGeom>
        </p:spPr>
      </p:pic>
      <p:sp>
        <p:nvSpPr>
          <p:cNvPr id="27" name="Rectangle 26">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2399ABF-8A07-C906-DA80-119098372B3D}"/>
              </a:ext>
            </a:extLst>
          </p:cNvPr>
          <p:cNvSpPr>
            <a:spLocks noGrp="1"/>
          </p:cNvSpPr>
          <p:nvPr>
            <p:ph idx="1"/>
          </p:nvPr>
        </p:nvSpPr>
        <p:spPr>
          <a:xfrm>
            <a:off x="612648" y="3355848"/>
            <a:ext cx="6272784" cy="2825496"/>
          </a:xfrm>
        </p:spPr>
        <p:txBody>
          <a:bodyPr vert="horz" lIns="91440" tIns="45720" rIns="91440" bIns="45720" rtlCol="0" anchor="t">
            <a:normAutofit/>
          </a:bodyPr>
          <a:lstStyle/>
          <a:p>
            <a:r>
              <a:rPr lang="en-GB" sz="2200"/>
              <a:t>The role of the post-production phase in game creation focusses mainly on fixing bugs. It is mainly the minor tweaks and fixes before the game gets officially published. Sometimes this can save a game such as cyberpunk as it was released too early with many bugs. This goes for both small indie games and high up triple A games as it's hard to get them all. </a:t>
            </a:r>
          </a:p>
        </p:txBody>
      </p:sp>
      <p:pic>
        <p:nvPicPr>
          <p:cNvPr id="5" name="Picture 4" descr="Cyberpunk 2077 Bugs &amp; Glitches We Wish Were Still In The Game">
            <a:extLst>
              <a:ext uri="{FF2B5EF4-FFF2-40B4-BE49-F238E27FC236}">
                <a16:creationId xmlns:a16="http://schemas.microsoft.com/office/drawing/2014/main" id="{88343728-256E-E278-07EF-B46245616A2F}"/>
              </a:ext>
            </a:extLst>
          </p:cNvPr>
          <p:cNvPicPr>
            <a:picLocks noChangeAspect="1"/>
          </p:cNvPicPr>
          <p:nvPr/>
        </p:nvPicPr>
        <p:blipFill>
          <a:blip r:embed="rId3"/>
          <a:srcRect b="609"/>
          <a:stretch/>
        </p:blipFill>
        <p:spPr>
          <a:xfrm>
            <a:off x="7684008" y="2308860"/>
            <a:ext cx="4507992" cy="2240280"/>
          </a:xfrm>
          <a:prstGeom prst="rect">
            <a:avLst/>
          </a:prstGeom>
        </p:spPr>
      </p:pic>
      <p:pic>
        <p:nvPicPr>
          <p:cNvPr id="4" name="Picture 3" descr="Cyberpunk 2077's Bugs and Glitches Still Hold it Back">
            <a:extLst>
              <a:ext uri="{FF2B5EF4-FFF2-40B4-BE49-F238E27FC236}">
                <a16:creationId xmlns:a16="http://schemas.microsoft.com/office/drawing/2014/main" id="{F6F63E64-A5E5-83F7-0C73-E5E56B8D0B37}"/>
              </a:ext>
            </a:extLst>
          </p:cNvPr>
          <p:cNvPicPr>
            <a:picLocks noChangeAspect="1"/>
          </p:cNvPicPr>
          <p:nvPr/>
        </p:nvPicPr>
        <p:blipFill>
          <a:blip r:embed="rId4"/>
          <a:srcRect b="609"/>
          <a:stretch/>
        </p:blipFill>
        <p:spPr>
          <a:xfrm>
            <a:off x="7684008" y="4617720"/>
            <a:ext cx="4507992" cy="2240280"/>
          </a:xfrm>
          <a:prstGeom prst="rect">
            <a:avLst/>
          </a:prstGeom>
        </p:spPr>
      </p:pic>
    </p:spTree>
    <p:extLst>
      <p:ext uri="{BB962C8B-B14F-4D97-AF65-F5344CB8AC3E}">
        <p14:creationId xmlns:p14="http://schemas.microsoft.com/office/powerpoint/2010/main" val="2954720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30B4-42DE-0928-2DF7-A589EC4FAE08}"/>
              </a:ext>
            </a:extLst>
          </p:cNvPr>
          <p:cNvSpPr>
            <a:spLocks noGrp="1"/>
          </p:cNvSpPr>
          <p:nvPr>
            <p:ph type="title"/>
          </p:nvPr>
        </p:nvSpPr>
        <p:spPr>
          <a:xfrm>
            <a:off x="8848296" y="-919087"/>
            <a:ext cx="4491821" cy="1616203"/>
          </a:xfrm>
        </p:spPr>
        <p:txBody>
          <a:bodyPr anchor="b">
            <a:normAutofit/>
          </a:bodyPr>
          <a:lstStyle/>
          <a:p>
            <a:r>
              <a:rPr lang="en-GB" sz="3200" u="sng"/>
              <a:t>updates</a:t>
            </a:r>
          </a:p>
        </p:txBody>
      </p:sp>
      <p:pic>
        <p:nvPicPr>
          <p:cNvPr id="12" name="Picture 11">
            <a:extLst>
              <a:ext uri="{FF2B5EF4-FFF2-40B4-BE49-F238E27FC236}">
                <a16:creationId xmlns:a16="http://schemas.microsoft.com/office/drawing/2014/main" id="{D31633BD-82E2-8D03-6CBE-EE64AEEE7787}"/>
              </a:ext>
            </a:extLst>
          </p:cNvPr>
          <p:cNvPicPr>
            <a:picLocks noChangeAspect="1"/>
          </p:cNvPicPr>
          <p:nvPr/>
        </p:nvPicPr>
        <p:blipFill>
          <a:blip r:embed="rId2"/>
          <a:srcRect l="29956" r="23169" b="6250"/>
          <a:stretch/>
        </p:blipFill>
        <p:spPr>
          <a:xfrm>
            <a:off x="20" y="10"/>
            <a:ext cx="6095980" cy="6857990"/>
          </a:xfrm>
          <a:prstGeom prst="rect">
            <a:avLst/>
          </a:prstGeom>
        </p:spPr>
      </p:pic>
      <p:grpSp>
        <p:nvGrpSpPr>
          <p:cNvPr id="13" name="Group 12">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4" name="Rectangle 13">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4AC167D-0E4D-7924-FF08-5F3CDA9AE1D0}"/>
              </a:ext>
            </a:extLst>
          </p:cNvPr>
          <p:cNvSpPr>
            <a:spLocks noGrp="1"/>
          </p:cNvSpPr>
          <p:nvPr>
            <p:ph idx="1"/>
          </p:nvPr>
        </p:nvSpPr>
        <p:spPr>
          <a:xfrm>
            <a:off x="6312087" y="1464401"/>
            <a:ext cx="4491820" cy="3447832"/>
          </a:xfrm>
        </p:spPr>
        <p:txBody>
          <a:bodyPr vert="horz" lIns="91440" tIns="45720" rIns="91440" bIns="45720" rtlCol="0" anchor="t">
            <a:noAutofit/>
          </a:bodyPr>
          <a:lstStyle/>
          <a:p>
            <a:pPr marL="0" indent="0">
              <a:buNone/>
            </a:pPr>
            <a:r>
              <a:rPr lang="en-GB"/>
              <a:t>Another form of post-production is game updates. These are common and can add things like DLC.  many games add more game modes weapons enemies etc. However, these can also produce bugs that must be patched. However, most production is just focused on cleaning bugs. Many games get patched a lot more than people realise </a:t>
            </a:r>
            <a:endParaRPr lang="en-US"/>
          </a:p>
          <a:p>
            <a:pPr marL="0" indent="0">
              <a:buNone/>
            </a:pPr>
            <a:endParaRPr lang="en-GB" sz="2000"/>
          </a:p>
        </p:txBody>
      </p:sp>
    </p:spTree>
    <p:extLst>
      <p:ext uri="{BB962C8B-B14F-4D97-AF65-F5344CB8AC3E}">
        <p14:creationId xmlns:p14="http://schemas.microsoft.com/office/powerpoint/2010/main" val="1378013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descr="Y7S3.2 Patch Notes">
            <a:extLst>
              <a:ext uri="{FF2B5EF4-FFF2-40B4-BE49-F238E27FC236}">
                <a16:creationId xmlns:a16="http://schemas.microsoft.com/office/drawing/2014/main" id="{1A83EAA7-1034-7EF7-1E76-95AB3BD88585}"/>
              </a:ext>
            </a:extLst>
          </p:cNvPr>
          <p:cNvPicPr>
            <a:picLocks noChangeAspect="1"/>
          </p:cNvPicPr>
          <p:nvPr/>
        </p:nvPicPr>
        <p:blipFill>
          <a:blip r:embed="rId2"/>
          <a:srcRect l="5650" r="15039"/>
          <a:stretch/>
        </p:blipFill>
        <p:spPr>
          <a:xfrm>
            <a:off x="3693789" y="10"/>
            <a:ext cx="9669642" cy="6857990"/>
          </a:xfrm>
          <a:prstGeom prst="rect">
            <a:avLst/>
          </a:prstGeom>
        </p:spPr>
      </p:pic>
      <p:sp>
        <p:nvSpPr>
          <p:cNvPr id="102" name="Rectangle 10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C7240-DA98-41BA-03C6-D0D7C73A98C9}"/>
              </a:ext>
            </a:extLst>
          </p:cNvPr>
          <p:cNvSpPr>
            <a:spLocks noGrp="1"/>
          </p:cNvSpPr>
          <p:nvPr>
            <p:ph type="title"/>
          </p:nvPr>
        </p:nvSpPr>
        <p:spPr>
          <a:xfrm>
            <a:off x="838200" y="365125"/>
            <a:ext cx="3822189" cy="1899912"/>
          </a:xfrm>
        </p:spPr>
        <p:txBody>
          <a:bodyPr>
            <a:normAutofit/>
          </a:bodyPr>
          <a:lstStyle/>
          <a:p>
            <a:r>
              <a:rPr lang="en-US" sz="4000" u="sng"/>
              <a:t>Patches</a:t>
            </a:r>
          </a:p>
        </p:txBody>
      </p:sp>
      <p:sp>
        <p:nvSpPr>
          <p:cNvPr id="93" name="Content Placeholder 92">
            <a:extLst>
              <a:ext uri="{FF2B5EF4-FFF2-40B4-BE49-F238E27FC236}">
                <a16:creationId xmlns:a16="http://schemas.microsoft.com/office/drawing/2014/main" id="{10DC6A1B-7F1B-4C66-AE3A-9921595AF73A}"/>
              </a:ext>
            </a:extLst>
          </p:cNvPr>
          <p:cNvSpPr>
            <a:spLocks noGrp="1"/>
          </p:cNvSpPr>
          <p:nvPr>
            <p:ph idx="1"/>
          </p:nvPr>
        </p:nvSpPr>
        <p:spPr>
          <a:xfrm>
            <a:off x="838200" y="2434201"/>
            <a:ext cx="3822189" cy="3742762"/>
          </a:xfrm>
        </p:spPr>
        <p:txBody>
          <a:bodyPr vert="horz" lIns="91440" tIns="45720" rIns="91440" bIns="45720" rtlCol="0">
            <a:normAutofit/>
          </a:bodyPr>
          <a:lstStyle/>
          <a:p>
            <a:pPr>
              <a:spcBef>
                <a:spcPts val="0"/>
              </a:spcBef>
              <a:spcAft>
                <a:spcPts val="600"/>
              </a:spcAft>
            </a:pPr>
            <a:r>
              <a:rPr lang="en-US" sz="1400">
                <a:latin typeface="Calibri"/>
                <a:ea typeface="Calibri"/>
                <a:cs typeface="Calibri"/>
              </a:rPr>
              <a:t>Game Devs will often tweak the game on minor scale for a better comfort of playing feeling this also ensures that there are no bugs in the game that could break the game or the immersion of the game.</a:t>
            </a:r>
            <a:endParaRPr lang="en-US" sz="1400">
              <a:latin typeface="Aptos"/>
              <a:ea typeface="Calibri"/>
              <a:cs typeface="Calibri"/>
            </a:endParaRPr>
          </a:p>
          <a:p>
            <a:pPr>
              <a:spcBef>
                <a:spcPts val="0"/>
              </a:spcBef>
              <a:spcAft>
                <a:spcPts val="600"/>
              </a:spcAft>
            </a:pPr>
            <a:r>
              <a:rPr lang="en-US" sz="1400">
                <a:latin typeface="Calibri"/>
                <a:ea typeface="Calibri"/>
                <a:cs typeface="Calibri"/>
              </a:rPr>
              <a:t>These small patches will usually be added to a description either in-game or on the game companies' website</a:t>
            </a:r>
            <a:endParaRPr lang="en-US" sz="1400"/>
          </a:p>
          <a:p>
            <a:pPr>
              <a:spcBef>
                <a:spcPts val="0"/>
              </a:spcBef>
              <a:spcAft>
                <a:spcPts val="600"/>
              </a:spcAft>
            </a:pPr>
            <a:r>
              <a:rPr lang="en-US" sz="1400">
                <a:latin typeface="Calibri"/>
                <a:ea typeface="Calibri"/>
                <a:cs typeface="Calibri"/>
              </a:rPr>
              <a:t>These Patches also allow the Devs to see what about the game needs changing in future updates.</a:t>
            </a:r>
          </a:p>
          <a:p>
            <a:pPr>
              <a:spcBef>
                <a:spcPts val="0"/>
              </a:spcBef>
              <a:spcAft>
                <a:spcPts val="600"/>
              </a:spcAft>
            </a:pPr>
            <a:r>
              <a:rPr lang="en-US" sz="1400">
                <a:latin typeface="Calibri"/>
                <a:ea typeface="Calibri"/>
                <a:cs typeface="Calibri"/>
              </a:rPr>
              <a:t>Makes this transparent for the players letting them see what has changed within the game and how this will affect them.</a:t>
            </a:r>
          </a:p>
        </p:txBody>
      </p:sp>
    </p:spTree>
    <p:extLst>
      <p:ext uri="{BB962C8B-B14F-4D97-AF65-F5344CB8AC3E}">
        <p14:creationId xmlns:p14="http://schemas.microsoft.com/office/powerpoint/2010/main" val="1180225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Post-Production</vt:lpstr>
      <vt:lpstr>Postproduction </vt:lpstr>
      <vt:lpstr>updates</vt:lpstr>
      <vt:lpstr>Patches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2024-09-18T10:16:17Z</dcterms:created>
  <dcterms:modified xsi:type="dcterms:W3CDTF">2024-09-18T11:42:43Z</dcterms:modified>
</cp:coreProperties>
</file>