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3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6CC159-025F-469E-8393-249AC194B453}">
          <p14:sldIdLst>
            <p14:sldId id="256"/>
            <p14:sldId id="257"/>
          </p14:sldIdLst>
        </p14:section>
        <p14:section name="Untitled Section" id="{888A893E-596C-413F-B112-6B55C583FF4D}">
          <p14:sldIdLst>
            <p14:sldId id="263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0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69D8-4BAB-4448-8A83-C72AF21C573F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97B50-64C7-4E76-8560-6369BC871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6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Humans are good at words. A significant part of our brains is dedicated to the concept of words</a:t>
            </a:r>
            <a:r>
              <a:rPr lang="en-US" dirty="0" smtClean="0"/>
              <a:t> .</a:t>
            </a:r>
          </a:p>
          <a:p>
            <a:r>
              <a:rPr lang="en-US" dirty="0" smtClean="0"/>
              <a:t>If you</a:t>
            </a:r>
            <a:r>
              <a:rPr lang="en-US" baseline="0" dirty="0" smtClean="0"/>
              <a:t> can’t pronounce it, you can’t discuss it without sounding like idiot.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97B50-64C7-4E76-8560-6369BC871B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6E99747C-F514-4A83-9701-54085F85C0DE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B3C37-D7AE-4844-8988-814EE9ED43E6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BF10-A6A7-4767-B0C0-2F249381002B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0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7200"/>
            <a:ext cx="9143999" cy="114757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 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274320" indent="-342900">
              <a:buFont typeface="Wingdings" panose="05000000000000000000" pitchFamily="2" charset="2"/>
              <a:buChar char="Ø"/>
              <a:defRPr/>
            </a:lvl2pPr>
            <a:lvl3pPr marL="548640" indent="-54864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FC1-3B78-4712-A3B2-E635A0B33C8D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9439" y="5562600"/>
            <a:ext cx="2194560" cy="1397039"/>
          </a:xfrm>
        </p:spPr>
        <p:txBody>
          <a:bodyPr/>
          <a:lstStyle>
            <a:lvl1pPr>
              <a:defRPr sz="4000"/>
            </a:lvl1pPr>
          </a:lstStyle>
          <a:p>
            <a:fld id="{07167301-DA6A-464D-A35A-C5160C07AE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94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C38F-A6C6-49CC-896F-16677699B0AA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9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CB62-6A61-419B-84EE-7C7D49FA1B7B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1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E2738-913C-4604-9203-8C6531570189}" type="datetime1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9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C0CF-B633-4B3E-8B69-443C1275756C}" type="datetime1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472C-FDCE-4CAE-8368-77DECAB2D24F}" type="datetime1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2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F714D-4203-4CC2-83F3-0AF14D4EDF64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9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CD124E96-3E5C-4ED4-9520-24DC69E55E00}" type="datetime1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144AE48-8CBA-46B8-A1FD-E0DC24F3FDC9}" type="datetime1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07167301-DA6A-464D-A35A-C5160C07A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xleeduc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Bad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</a:t>
            </a:r>
          </a:p>
          <a:p>
            <a:pPr lvl="1"/>
            <a:r>
              <a:rPr lang="en-US" dirty="0" smtClean="0"/>
              <a:t>Lack of time</a:t>
            </a:r>
          </a:p>
          <a:p>
            <a:pPr lvl="1"/>
            <a:r>
              <a:rPr lang="en-US" dirty="0" smtClean="0"/>
              <a:t>Tired of working on current program</a:t>
            </a:r>
          </a:p>
          <a:p>
            <a:pPr lvl="1"/>
            <a:r>
              <a:rPr lang="en-US" dirty="0" smtClean="0"/>
              <a:t>Pressure from another task that you promised to get done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Meaningful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Use </a:t>
            </a:r>
            <a:r>
              <a:rPr lang="en-US" dirty="0"/>
              <a:t>Intention – Revealing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Name should reveal the intent</a:t>
            </a:r>
          </a:p>
          <a:p>
            <a:pPr lvl="1"/>
            <a:r>
              <a:rPr lang="en-US" dirty="0" smtClean="0"/>
              <a:t>Choosing a good name may take times but it saves more than it takes</a:t>
            </a:r>
          </a:p>
          <a:p>
            <a:pPr lvl="1"/>
            <a:r>
              <a:rPr lang="en-US" dirty="0" smtClean="0"/>
              <a:t>Name of function, class, variable should answer questions: Why, What, How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5029199"/>
            <a:ext cx="8229600" cy="12795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Example: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d; 	// Current time in days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m; 	// Current time in months</a:t>
            </a:r>
          </a:p>
          <a:p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y; 	// Current time in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1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Avoid Disinformation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It’s probably better not to encode the container type into the name</a:t>
            </a:r>
          </a:p>
          <a:p>
            <a:pPr lvl="2"/>
            <a:r>
              <a:rPr lang="en-US" dirty="0" smtClean="0"/>
              <a:t>Grouping of accounts: </a:t>
            </a:r>
            <a:r>
              <a:rPr lang="en-US" strike="sngStrike" dirty="0" err="1" smtClean="0"/>
              <a:t>accountList</a:t>
            </a:r>
            <a:r>
              <a:rPr lang="en-US" dirty="0" smtClean="0"/>
              <a:t> -&gt; accounts</a:t>
            </a:r>
          </a:p>
          <a:p>
            <a:pPr lvl="1"/>
            <a:r>
              <a:rPr lang="en-US" dirty="0" smtClean="0"/>
              <a:t>Beware of name that vary in the small ways</a:t>
            </a:r>
          </a:p>
          <a:p>
            <a:pPr lvl="2"/>
            <a:r>
              <a:rPr lang="en-US" dirty="0" err="1" smtClean="0"/>
              <a:t>XYZControllerForEfficientHandlingOfStrings</a:t>
            </a:r>
            <a:endParaRPr lang="en-US" dirty="0" smtClean="0"/>
          </a:p>
          <a:p>
            <a:pPr lvl="2"/>
            <a:r>
              <a:rPr lang="en-US" dirty="0" err="1" smtClean="0"/>
              <a:t>XYZControllerForEfficientStorageOfStrings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r>
              <a:rPr lang="en-US" dirty="0" err="1" smtClean="0"/>
              <a:t>Disinformative</a:t>
            </a:r>
            <a:r>
              <a:rPr lang="en-US" dirty="0" smtClean="0"/>
              <a:t> name: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881367"/>
            <a:ext cx="44196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1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Meaningful Distinction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Noninformative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Avoid noise word</a:t>
            </a:r>
          </a:p>
          <a:p>
            <a:pPr lvl="2"/>
            <a:r>
              <a:rPr lang="en-US" dirty="0" err="1" smtClean="0"/>
              <a:t>NameString</a:t>
            </a:r>
            <a:r>
              <a:rPr lang="en-US" dirty="0" smtClean="0"/>
              <a:t> vs Name</a:t>
            </a:r>
          </a:p>
          <a:p>
            <a:pPr lvl="2"/>
            <a:r>
              <a:rPr lang="en-US" dirty="0" err="1" smtClean="0"/>
              <a:t>CustomerObject</a:t>
            </a:r>
            <a:r>
              <a:rPr lang="en-US" dirty="0" smtClean="0"/>
              <a:t> vs Customer</a:t>
            </a:r>
          </a:p>
          <a:p>
            <a:pPr lvl="2"/>
            <a:r>
              <a:rPr lang="en-US" dirty="0" err="1" smtClean="0"/>
              <a:t>theMessage</a:t>
            </a:r>
            <a:r>
              <a:rPr lang="en-US" dirty="0" smtClean="0"/>
              <a:t> vs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9" y="2393064"/>
            <a:ext cx="6038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Pronounceable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301-DA6A-464D-A35A-C5160C07AED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3" y="1765148"/>
            <a:ext cx="4896067" cy="15024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3596826"/>
            <a:ext cx="9143999" cy="1147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Use Searchable Names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4800" y="4744405"/>
            <a:ext cx="8065294" cy="199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•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Single-letter name and numeric constants have a particular problem in that they are not easy to locate across the whole body of text</a:t>
            </a:r>
          </a:p>
          <a:p>
            <a:pPr lvl="1"/>
            <a:r>
              <a:rPr lang="en-US" dirty="0" smtClean="0"/>
              <a:t>Single-letter can only be used as a local variable in a short method.</a:t>
            </a:r>
          </a:p>
        </p:txBody>
      </p:sp>
    </p:spTree>
    <p:extLst>
      <p:ext uri="{BB962C8B-B14F-4D97-AF65-F5344CB8AC3E}">
        <p14:creationId xmlns:p14="http://schemas.microsoft.com/office/powerpoint/2010/main" val="11879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234</TotalTime>
  <Words>206</Words>
  <Application>Microsoft Office PowerPoint</Application>
  <PresentationFormat>On-screen Show (4:3)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Metropolitan</vt:lpstr>
      <vt:lpstr>Clean Code</vt:lpstr>
      <vt:lpstr>   Bad code</vt:lpstr>
      <vt:lpstr>Meaningful Names</vt:lpstr>
      <vt:lpstr>   Use Intention – Revealing Name</vt:lpstr>
      <vt:lpstr>   Avoid Disinformation</vt:lpstr>
      <vt:lpstr>Meaningful Distinction</vt:lpstr>
      <vt:lpstr>Use Pronounceable Names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dekvn</dc:creator>
  <cp:lastModifiedBy>Le Minh Duc</cp:lastModifiedBy>
  <cp:revision>28</cp:revision>
  <dcterms:created xsi:type="dcterms:W3CDTF">2016-06-06T16:53:44Z</dcterms:created>
  <dcterms:modified xsi:type="dcterms:W3CDTF">2016-10-31T07:53:18Z</dcterms:modified>
</cp:coreProperties>
</file>