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69D8-4BAB-4448-8A83-C72AF21C573F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7B50-64C7-4E76-8560-6369BC87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pronounceable</a:t>
            </a:r>
            <a:r>
              <a:rPr lang="en-US" baseline="0" dirty="0" smtClean="0"/>
              <a:t> name when discussing with </a:t>
            </a:r>
            <a:r>
              <a:rPr lang="en-US" baseline="0" dirty="0" err="1" smtClean="0"/>
              <a:t>coleagues</a:t>
            </a:r>
            <a:endParaRPr lang="en-US" baseline="0" dirty="0" smtClean="0"/>
          </a:p>
          <a:p>
            <a:r>
              <a:rPr lang="en-US" baseline="0" dirty="0" smtClean="0"/>
              <a:t>Avoid using single character like </a:t>
            </a:r>
            <a:r>
              <a:rPr lang="en-US" baseline="0" dirty="0" err="1" smtClean="0"/>
              <a:t>a,e</a:t>
            </a:r>
            <a:r>
              <a:rPr lang="en-US" baseline="0" dirty="0" smtClean="0"/>
              <a:t> for any variable, should ONLY use as local variable in short method</a:t>
            </a:r>
          </a:p>
          <a:p>
            <a:r>
              <a:rPr lang="en-US" baseline="0" dirty="0" smtClean="0"/>
              <a:t>Don’t let reader must mentally </a:t>
            </a:r>
            <a:r>
              <a:rPr lang="en-US" baseline="0" smtClean="0"/>
              <a:t>map to </a:t>
            </a:r>
            <a:r>
              <a:rPr lang="en-US" baseline="0" dirty="0" smtClean="0"/>
              <a:t>the </a:t>
            </a:r>
            <a:r>
              <a:rPr lang="en-US" baseline="0" smtClean="0"/>
              <a:t>actual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8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CAF0-5ED1-42DC-A1A3-38DB3DCDFD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</a:p>
          <a:p>
            <a:pPr lvl="1"/>
            <a:r>
              <a:rPr lang="en-US" dirty="0" smtClean="0"/>
              <a:t>Lack of time</a:t>
            </a:r>
          </a:p>
          <a:p>
            <a:pPr lvl="1"/>
            <a:r>
              <a:rPr lang="en-US" dirty="0" smtClean="0"/>
              <a:t>Tired of working on current program</a:t>
            </a:r>
          </a:p>
          <a:p>
            <a:pPr lvl="1"/>
            <a:r>
              <a:rPr lang="en-US" dirty="0" smtClean="0"/>
              <a:t>Pressure from another task that you promised to get done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8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Reavealing</a:t>
            </a:r>
            <a:r>
              <a:rPr lang="en-US" dirty="0" smtClean="0"/>
              <a:t>-Intention Names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d ;// elapsed time in days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elapsedTimeInDays</a:t>
            </a:r>
            <a:endParaRPr lang="en-US" dirty="0" smtClean="0"/>
          </a:p>
          <a:p>
            <a:r>
              <a:rPr lang="en-US" dirty="0" smtClean="0"/>
              <a:t>Disinformation</a:t>
            </a:r>
          </a:p>
          <a:p>
            <a:pPr lvl="1"/>
            <a:r>
              <a:rPr lang="en-US" dirty="0" smtClean="0"/>
              <a:t>String[] </a:t>
            </a:r>
            <a:r>
              <a:rPr lang="en-US" dirty="0" err="1" smtClean="0"/>
              <a:t>accountantList</a:t>
            </a:r>
            <a:r>
              <a:rPr lang="en-US" dirty="0" smtClean="0"/>
              <a:t> //This is an array of String</a:t>
            </a:r>
          </a:p>
          <a:p>
            <a:pPr lvl="2"/>
            <a:r>
              <a:rPr lang="en-US" dirty="0" smtClean="0"/>
              <a:t>Accounts, </a:t>
            </a:r>
            <a:r>
              <a:rPr lang="en-US" dirty="0" err="1" smtClean="0"/>
              <a:t>accountantGroup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01</a:t>
            </a:r>
          </a:p>
          <a:p>
            <a:r>
              <a:rPr lang="en-US" dirty="0" smtClean="0"/>
              <a:t>Meaningful distinction</a:t>
            </a:r>
          </a:p>
          <a:p>
            <a:pPr lvl="1"/>
            <a:r>
              <a:rPr lang="en-US" dirty="0" smtClean="0"/>
              <a:t>Number-series naming and noise words</a:t>
            </a:r>
          </a:p>
          <a:p>
            <a:pPr lvl="1"/>
            <a:r>
              <a:rPr lang="en-US" dirty="0" smtClean="0"/>
              <a:t>IE: </a:t>
            </a:r>
            <a:r>
              <a:rPr lang="en-US" dirty="0" err="1" smtClean="0"/>
              <a:t>CustomerObject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Customer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8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Pronounceable Names</a:t>
            </a:r>
          </a:p>
          <a:p>
            <a:r>
              <a:rPr lang="en-US" dirty="0" smtClean="0"/>
              <a:t>Use Searchable Names</a:t>
            </a:r>
          </a:p>
          <a:p>
            <a:r>
              <a:rPr lang="en-US" dirty="0" smtClean="0"/>
              <a:t>Avoid mental mapping</a:t>
            </a:r>
          </a:p>
          <a:p>
            <a:pPr lvl="1"/>
            <a:r>
              <a:rPr lang="en-US" dirty="0" err="1" smtClean="0"/>
              <a:t>a,b,c</a:t>
            </a:r>
            <a:r>
              <a:rPr lang="en-US" dirty="0" smtClean="0"/>
              <a:t> used as loop counter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119</Words>
  <Application>Microsoft Office PowerPoint</Application>
  <PresentationFormat>On-screen Show (4:3)</PresentationFormat>
  <Paragraphs>27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Clean Code</vt:lpstr>
      <vt:lpstr>Bad code</vt:lpstr>
      <vt:lpstr>Meaningful Names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dekvn</dc:creator>
  <cp:lastModifiedBy>dekvn</cp:lastModifiedBy>
  <cp:revision>8</cp:revision>
  <dcterms:created xsi:type="dcterms:W3CDTF">2016-06-06T16:53:44Z</dcterms:created>
  <dcterms:modified xsi:type="dcterms:W3CDTF">2016-06-22T16:24:46Z</dcterms:modified>
</cp:coreProperties>
</file>