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23D4-C718-459F-8675-ED0BA795BBB6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99C7-3D4C-43A2-9AB1-79AD08F7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simple </a:t>
            </a:r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TestClass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Unittest in Python</vt:lpstr>
      <vt:lpstr>How to write a simple testcase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Unittest in Python</dc:title>
  <dc:creator>Le Minh Duc</dc:creator>
  <cp:lastModifiedBy>Le Minh Duc</cp:lastModifiedBy>
  <cp:revision>1</cp:revision>
  <dcterms:created xsi:type="dcterms:W3CDTF">2018-07-05T08:46:03Z</dcterms:created>
  <dcterms:modified xsi:type="dcterms:W3CDTF">2018-07-05T08:48:05Z</dcterms:modified>
</cp:coreProperties>
</file>