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F5335-FFEE-48DE-BCE3-07CD8436F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846" y="887569"/>
            <a:ext cx="10361528" cy="2541431"/>
          </a:xfrm>
        </p:spPr>
        <p:txBody>
          <a:bodyPr/>
          <a:lstStyle/>
          <a:p>
            <a:r>
              <a:rPr lang="es-ES" dirty="0"/>
              <a:t>Distribución </a:t>
            </a:r>
            <a:r>
              <a:rPr lang="es-ES" dirty="0" err="1"/>
              <a:t>poisson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30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5B075-26BC-442D-BE91-1F2D6588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74" y="2379765"/>
            <a:ext cx="9603275" cy="1049235"/>
          </a:xfrm>
        </p:spPr>
        <p:txBody>
          <a:bodyPr>
            <a:noAutofit/>
          </a:bodyPr>
          <a:lstStyle/>
          <a:p>
            <a:r>
              <a:rPr lang="es-ES" sz="7200" dirty="0">
                <a:latin typeface="Arial" panose="020B0604020202020204" pitchFamily="34" charset="0"/>
                <a:cs typeface="Arial" panose="020B0604020202020204" pitchFamily="34" charset="0"/>
              </a:rPr>
              <a:t>Teorema de bayes</a:t>
            </a:r>
            <a:endParaRPr lang="es-CO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DB6CA-9CD8-42EE-A7CC-1B800A13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14" y="2201264"/>
            <a:ext cx="45719" cy="131120"/>
          </a:xfrm>
        </p:spPr>
        <p:txBody>
          <a:bodyPr>
            <a:normAutofit fontScale="25000" lnSpcReduction="20000"/>
          </a:bodyPr>
          <a:lstStyle/>
          <a:p>
            <a:r>
              <a:rPr lang="es-ES" dirty="0"/>
              <a:t>,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048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30F2C-FD58-4996-BFCD-4B8803D8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CO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F480DF-8D19-4730-8E95-D36ACEE1DD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59998"/>
            <a:ext cx="117370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DEFINICION: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 para calcular la probabilidad de un evento A dado que ha ocurrido el evento 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actualizar creencias basadas en nueva evidencia. </a:t>
            </a:r>
          </a:p>
        </p:txBody>
      </p:sp>
    </p:spTree>
    <p:extLst>
      <p:ext uri="{BB962C8B-B14F-4D97-AF65-F5344CB8AC3E}">
        <p14:creationId xmlns:p14="http://schemas.microsoft.com/office/powerpoint/2010/main" val="250278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DBBEF-10D9-4F8E-893E-F3C5F081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47" y="2971249"/>
            <a:ext cx="9603275" cy="3886751"/>
          </a:xfrm>
        </p:spPr>
        <p:txBody>
          <a:bodyPr>
            <a:normAutofit/>
          </a:bodyPr>
          <a:lstStyle/>
          <a:p>
            <a:r>
              <a:rPr lang="es-CO" b="1" dirty="0"/>
              <a:t>Significado de los términos:</a:t>
            </a:r>
            <a:br>
              <a:rPr lang="es-CO" dirty="0"/>
            </a:br>
            <a:r>
              <a:rPr lang="es-CO" dirty="0"/>
              <a:t>P(A∣B): Probabilidad de A dado B.</a:t>
            </a:r>
            <a:br>
              <a:rPr lang="es-CO" dirty="0"/>
            </a:br>
            <a:r>
              <a:rPr lang="es-CO" dirty="0"/>
              <a:t>P(B∣A): Probabilidad de B dado A.</a:t>
            </a:r>
            <a:br>
              <a:rPr lang="es-CO" dirty="0"/>
            </a:br>
            <a:r>
              <a:rPr lang="es-CO" dirty="0"/>
              <a:t>P(A): Probabilidad de A.</a:t>
            </a:r>
            <a:br>
              <a:rPr lang="es-CO" dirty="0"/>
            </a:br>
            <a:r>
              <a:rPr lang="es-CO" dirty="0"/>
              <a:t>P(B): Probabilidad de B.</a:t>
            </a:r>
            <a:br>
              <a:rPr lang="es-CO" dirty="0"/>
            </a:br>
            <a:endParaRPr lang="es-CO" dirty="0"/>
          </a:p>
        </p:txBody>
      </p:sp>
      <p:pic>
        <p:nvPicPr>
          <p:cNvPr id="2050" name="Picture 2" descr="En qué consiste el teorema de Bayes?">
            <a:extLst>
              <a:ext uri="{FF2B5EF4-FFF2-40B4-BE49-F238E27FC236}">
                <a16:creationId xmlns:a16="http://schemas.microsoft.com/office/drawing/2014/main" id="{3C622355-18D0-44E9-B3BA-D623F59969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0"/>
            <a:ext cx="6291206" cy="28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32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2FC93-3E0E-48B5-A08E-EAA680C0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>
                <a:latin typeface="Arial" panose="020B0604020202020204" pitchFamily="34" charset="0"/>
                <a:cs typeface="Arial" panose="020B0604020202020204" pitchFamily="34" charset="0"/>
              </a:rPr>
              <a:t>VENTAJAS Y DESVENTAJAS</a:t>
            </a:r>
            <a:endParaRPr lang="es-CO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55FAF-760B-43D3-BB52-A906A3EB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Ventajas: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Se adapta a nueva información.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Útil en situaciones de incertidumbre.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Desventajas: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Depende de probabilidades previas.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Puede ser complejo en escenarios multifactoriales.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699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9FA72-5198-4DA2-BC33-C0548A50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B45E7B-7399-41E0-AECC-F19D0F568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5530" y="1201882"/>
            <a:ext cx="1152939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Teorema de Bayes es una herramienta clave en la estadística.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 aplicación es crucial para tomar decisiones informadas en diversas áreas. </a:t>
            </a:r>
          </a:p>
        </p:txBody>
      </p:sp>
    </p:spTree>
    <p:extLst>
      <p:ext uri="{BB962C8B-B14F-4D97-AF65-F5344CB8AC3E}">
        <p14:creationId xmlns:p14="http://schemas.microsoft.com/office/powerpoint/2010/main" val="123371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8C27D-203C-40AC-A9E2-FC6A5606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endParaRPr lang="es-CO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1D4AD1-E2DA-4EFE-8C6E-D2C82381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00" y="2015732"/>
            <a:ext cx="13318435" cy="5047677"/>
          </a:xfrm>
        </p:spPr>
        <p:txBody>
          <a:bodyPr>
            <a:normAutofit fontScale="25000" lnSpcReduction="20000"/>
          </a:bodyPr>
          <a:lstStyle/>
          <a:p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s-CO" sz="4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b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bayes_theorem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(P_A,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P_B_given_A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P_B):  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P_A_given_B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P_B_given_A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P_A) /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P_Breturn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P_A_given_B</a:t>
            </a:r>
            <a:b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P_A = 0.01  P_B = 0.1  </a:t>
            </a:r>
            <a:b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P_B_given_A_values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(0, 1, 100)</a:t>
            </a:r>
          </a:p>
          <a:p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P_A_given_B_values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bayes_theorem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(P_A,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P_B_given_A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P_B)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P_B_given_A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P_B_given_A_values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=(10, 6))</a:t>
            </a:r>
          </a:p>
          <a:p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P_B_given_A_values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P_A_given_B_values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f'P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(A) = {P_A}, P(B) = {P_B}', color='blue')</a:t>
            </a:r>
          </a:p>
          <a:p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endParaRPr lang="es-CO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plt.xlabel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('P(B|A)')</a:t>
            </a:r>
          </a:p>
          <a:p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plt.ylabel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('P(A|B)')</a:t>
            </a:r>
          </a:p>
          <a:p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plt.grid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plt.axhline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(y=P_A, color='r',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linestyle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='--', </a:t>
            </a:r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='P(A) constante')</a:t>
            </a:r>
          </a:p>
          <a:p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plt.legend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plt.xlim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(0, 1)</a:t>
            </a:r>
          </a:p>
          <a:p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plt.ylim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(0, 1)</a:t>
            </a:r>
          </a:p>
          <a:p>
            <a:r>
              <a:rPr lang="es-CO" sz="4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s-CO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814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1084E-5562-4A64-B874-F4BFD6EB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E75C8D-A113-4644-AD65-ED2653B9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Definición</a:t>
            </a:r>
            <a:r>
              <a:rPr lang="es-C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La distribución de Poisson es una distribución de probabilidad discreta que describe el número de eventos que ocurren en un intervalo de tiempo o espacio fijo.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Ideal para modelar fenómenos raros o poco frecuentes.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644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BAF2C-56F5-4CB3-B294-08E02F87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Características Clave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A9C5B-2C29-4F2F-B40A-09A5EA07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Parámetro λ (lambda)</a:t>
            </a:r>
            <a:r>
              <a:rPr lang="es-C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Representa la tasa media de ocurrencia de eventos en el intervalo.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Condiciones</a:t>
            </a:r>
            <a:r>
              <a:rPr lang="es-C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eventos son independientes.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tasa de ocurrencia es constante.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puede haber más de un evento en un intervalo infinitesimal.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378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40687-411C-4377-B649-E744914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Función de Probabilidad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08C82-02AE-4E42-A14B-89DDC8A9C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988" y="4079575"/>
            <a:ext cx="9603275" cy="3450613"/>
          </a:xfrm>
        </p:spPr>
        <p:txBody>
          <a:bodyPr/>
          <a:lstStyle/>
          <a:p>
            <a:r>
              <a:rPr lang="es-ES" sz="2400" dirty="0"/>
              <a:t>.</a:t>
            </a:r>
            <a:endParaRPr lang="es-CO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06EA198-CF95-4B64-8C51-991E1572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988" y="3437638"/>
            <a:ext cx="15754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n 2" descr="Distribucion de poisson | PPT">
            <a:extLst>
              <a:ext uri="{FF2B5EF4-FFF2-40B4-BE49-F238E27FC236}">
                <a16:creationId xmlns:a16="http://schemas.microsoft.com/office/drawing/2014/main" id="{8126D6A2-F4C0-4A1D-B513-CE8645D1B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31" y="1921659"/>
            <a:ext cx="3925600" cy="294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A5697C2-7CF2-4FCC-B055-51EEEDFD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67" y="4598955"/>
            <a:ext cx="101543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Donde K es el número de eventos (0, 1, 2, ...).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Interpretación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Calcula la probabilidad de que ocurran exactamente K eventos.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4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70943-CC4B-4D2C-9240-F82EE9FB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Propiedades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14EAD-A18D-4EB1-B37E-9F0C4BE3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Esperanza</a:t>
            </a:r>
            <a:r>
              <a:rPr lang="es-CO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E(X)=λ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Varianza</a:t>
            </a:r>
            <a:r>
              <a:rPr lang="es-CO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Var(X)=λ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media y la varianza son iguales.</a:t>
            </a:r>
            <a:endParaRPr lang="es-C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326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02602-82E4-4939-8539-AF3A1226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Aplicaciones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AD677-C3D4-4786-B296-19BF1149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Ejemplos</a:t>
            </a:r>
            <a:r>
              <a:rPr lang="es-C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Llamadas a un centro de atención al cliente.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Accidentes de tráfico en una intersección.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 de errores tipográficos en un documento.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196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BA4AA-6A4D-4D6C-86E6-1CB9CE7F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Comparación con Otras Distribuciones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BA345-0F57-4937-B906-99F573BF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Diferencias con la distribución binomial</a:t>
            </a:r>
            <a:r>
              <a:rPr lang="es-C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distribución binomial se usa para un número fijo de ensayos.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distribución de Poisson se utiliza cuando se cuenta eventos en un intervalo continuo</a:t>
            </a:r>
            <a:r>
              <a:rPr lang="es-C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542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5BEA1-C668-4FE3-A17A-4D7D0AC9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CODIGO</a:t>
            </a:r>
            <a:endParaRPr lang="es-CO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16A42D-5990-4FE4-A169-32A81950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lambda_value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10  </a:t>
            </a:r>
          </a:p>
          <a:p>
            <a:pPr marL="0" indent="0">
              <a:buNone/>
            </a:pP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 = </a:t>
            </a: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np.arange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(0, 30)</a:t>
            </a:r>
          </a:p>
          <a:p>
            <a:pPr marL="0" indent="0">
              <a:buNone/>
            </a:pP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pmf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poisson.pmf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(k, </a:t>
            </a: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lambda_value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plt.figure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figsize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=(10, 6))</a:t>
            </a:r>
          </a:p>
          <a:p>
            <a:pPr marL="0" indent="0">
              <a:buNone/>
            </a:pP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plt.bar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(k, </a:t>
            </a: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pmf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color='blue', </a:t>
            </a: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alpha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=0.7, </a:t>
            </a: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label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='Distribución de Poisson')</a:t>
            </a:r>
          </a:p>
          <a:p>
            <a:pPr marL="0" indent="0">
              <a:buNone/>
            </a:pP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plt.title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('Distribución de Poisson (</a:t>
            </a:r>
            <a:r>
              <a:rPr lang="el-GR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λ=10)')</a:t>
            </a:r>
          </a:p>
          <a:p>
            <a:pPr marL="0" indent="0">
              <a:buNone/>
            </a:pP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plt.xlabel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('Número de llamadas (k)')</a:t>
            </a:r>
          </a:p>
          <a:p>
            <a:pPr marL="0" indent="0">
              <a:buNone/>
            </a:pP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plt.ylabel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('Probabilidad P(X=k)')</a:t>
            </a:r>
          </a:p>
          <a:p>
            <a:pPr marL="0" indent="0">
              <a:buNone/>
            </a:pP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plt.xticks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(k)</a:t>
            </a:r>
          </a:p>
          <a:p>
            <a:pPr marL="0" indent="0">
              <a:buNone/>
            </a:pP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plt.legend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plt.grid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CO" sz="44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plt.show</a:t>
            </a:r>
            <a:r>
              <a:rPr lang="es-CO" sz="44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641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C2F1F-D5FE-4B9E-85AE-CEACF8EC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F7DDB-7DD5-4956-AD42-9581A060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distribución de Poisson es fundamental en la estadística y la probabilidad.</a:t>
            </a:r>
            <a:endParaRPr lang="es-C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Útil para modelar eventos en diversas disciplinas: ingeniería, biología, economía, etc</a:t>
            </a:r>
            <a:r>
              <a:rPr lang="es-CO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634987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248</TotalTime>
  <Words>775</Words>
  <Application>Microsoft Office PowerPoint</Application>
  <PresentationFormat>Panorámica</PresentationFormat>
  <Paragraphs>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Gill Sans MT</vt:lpstr>
      <vt:lpstr>Symbol</vt:lpstr>
      <vt:lpstr>Times New Roman</vt:lpstr>
      <vt:lpstr>Galería</vt:lpstr>
      <vt:lpstr>Distribución poisson</vt:lpstr>
      <vt:lpstr>Introducción </vt:lpstr>
      <vt:lpstr>Características Clave </vt:lpstr>
      <vt:lpstr>Función de Probabilidad </vt:lpstr>
      <vt:lpstr>Propiedades </vt:lpstr>
      <vt:lpstr>Aplicaciones </vt:lpstr>
      <vt:lpstr>Comparación con Otras Distribuciones </vt:lpstr>
      <vt:lpstr>CODIGO</vt:lpstr>
      <vt:lpstr>Conclusiones </vt:lpstr>
      <vt:lpstr>Teorema de bayes</vt:lpstr>
      <vt:lpstr>INTRODUCCIÓN</vt:lpstr>
      <vt:lpstr>Significado de los términos: P(A∣B): Probabilidad de A dado B. P(B∣A): Probabilidad de B dado A. P(A): Probabilidad de A. P(B): Probabilidad de B. </vt:lpstr>
      <vt:lpstr>VENTAJAS Y DESVENTAJAS</vt:lpstr>
      <vt:lpstr>CONCLUSIONES</vt:lpstr>
      <vt:lpstr>CODIGO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Distribución poisson</dc:title>
  <dc:creator>SENA</dc:creator>
  <cp:lastModifiedBy>SENA</cp:lastModifiedBy>
  <cp:revision>2</cp:revision>
  <dcterms:created xsi:type="dcterms:W3CDTF">2024-10-02T12:53:22Z</dcterms:created>
  <dcterms:modified xsi:type="dcterms:W3CDTF">2024-10-16T14:01:41Z</dcterms:modified>
</cp:coreProperties>
</file>