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7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457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</a:t>
            </a:r>
            <a:r>
              <a:rPr lang="en-US" sz="6832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WORK</a:t>
            </a:r>
            <a:endParaRPr lang="en-US" sz="6832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219" y="31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612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5" name="Rectangle 4"/>
          <p:cNvSpPr/>
          <p:nvPr/>
        </p:nvSpPr>
        <p:spPr>
          <a:xfrm>
            <a:off x="2855741" y="178464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MEMBERS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decho.D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Дечо Дечев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nikola.stefanov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Никола Стефанов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dobromira.boycheva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Добромира Бойчева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petya.mechkova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Петя Мечкова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NEw358 -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Калоян Маршалов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iliant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Илияна Антова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Arhigram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Георги Петров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83" y="351693"/>
            <a:ext cx="10546080" cy="6806414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8" name="Rectangle 7"/>
          <p:cNvSpPr/>
          <p:nvPr/>
        </p:nvSpPr>
        <p:spPr>
          <a:xfrm>
            <a:off x="590843" y="-338527"/>
            <a:ext cx="582402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Don’t hit enemy cars within the </a:t>
            </a:r>
            <a:r>
              <a:rPr lang="en-US" sz="2400" smtClean="0">
                <a:solidFill>
                  <a:srgbClr val="FF0000"/>
                </a:solidFill>
              </a:rPr>
              <a:t>given time.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If </a:t>
            </a:r>
            <a:r>
              <a:rPr lang="en-US" sz="2400" dirty="0">
                <a:solidFill>
                  <a:srgbClr val="FF0000"/>
                </a:solidFill>
              </a:rPr>
              <a:t>you hit enemy car the game ends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Time </a:t>
            </a:r>
            <a:r>
              <a:rPr lang="en-US" sz="2400" dirty="0">
                <a:solidFill>
                  <a:srgbClr val="FF0000"/>
                </a:solidFill>
              </a:rPr>
              <a:t>is tracked by a clock and </a:t>
            </a:r>
            <a:r>
              <a:rPr lang="en-US" sz="2400" dirty="0">
                <a:solidFill>
                  <a:schemeClr val="bg1"/>
                </a:solidFill>
              </a:rPr>
              <a:t>progress is </a:t>
            </a:r>
            <a:r>
              <a:rPr lang="en-US" sz="2400" dirty="0">
                <a:solidFill>
                  <a:srgbClr val="FF0000"/>
                </a:solidFill>
              </a:rPr>
              <a:t>measured by a progress bar.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game ends if the player hits enemy car, time runs out or the player presses the escape button.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462" y="1983544"/>
            <a:ext cx="456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Speed is measured and displayed.</a:t>
            </a:r>
          </a:p>
        </p:txBody>
      </p:sp>
    </p:spTree>
    <p:extLst>
      <p:ext uri="{BB962C8B-B14F-4D97-AF65-F5344CB8AC3E}">
        <p14:creationId xmlns:p14="http://schemas.microsoft.com/office/powerpoint/2010/main" val="34399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alpha val="58000"/>
                <a:lumMod val="46000"/>
                <a:lumOff val="54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0920" cy="3348111"/>
          </a:xfrm>
          <a:prstGeom prst="rect">
            <a:avLst/>
          </a:prstGeom>
          <a:effectLst>
            <a:glow rad="127000">
              <a:schemeClr val="bg1"/>
            </a:glow>
            <a:outerShdw blurRad="139700" dist="50800" dir="5400000" algn="ctr" rotWithShape="0">
              <a:srgbClr val="000000">
                <a:alpha val="43137"/>
              </a:srgbClr>
            </a:outerShdw>
            <a:softEdge rad="1651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7" name="Rectangle 6"/>
          <p:cNvSpPr/>
          <p:nvPr/>
        </p:nvSpPr>
        <p:spPr>
          <a:xfrm>
            <a:off x="2855741" y="183070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FULFILLED: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Use the HTML5 canvas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A Canvas framework -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KineticJS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Use SVG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Create animations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The application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works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the latest versions of the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browsers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670474" cy="371364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7" name="Rectangle 6"/>
          <p:cNvSpPr/>
          <p:nvPr/>
        </p:nvSpPr>
        <p:spPr>
          <a:xfrm>
            <a:off x="3938955" y="14106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REQUIREMENTS: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Follow the best practices for producing high-quality code: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Correct naming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Data encapsulation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Use OOP and modules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Strong cohesion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Loose coupling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Use GIT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7" name="Rectangle 6"/>
          <p:cNvSpPr/>
          <p:nvPr/>
        </p:nvSpPr>
        <p:spPr>
          <a:xfrm>
            <a:off x="4149970" y="37161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uxton Sketch" panose="03080500000500000004" pitchFamily="66" charset="0"/>
              </a:rPr>
              <a:t>LIVE DEMO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 Old Face</vt:lpstr>
      <vt:lpstr>Buxton Sketch</vt:lpstr>
      <vt:lpstr>Calibri</vt:lpstr>
      <vt:lpstr>Calibri Light</vt:lpstr>
      <vt:lpstr>Office Theme</vt:lpstr>
      <vt:lpstr>JS UI &amp; DOM TEAM WORK</vt:lpstr>
      <vt:lpstr>JS UI &amp; DOM TEAM WORK</vt:lpstr>
      <vt:lpstr>PowerPoint Presentation</vt:lpstr>
      <vt:lpstr>JS UI &amp; DOM TEAM WORK</vt:lpstr>
      <vt:lpstr>JS UI &amp; DOM TEAM WORK</vt:lpstr>
      <vt:lpstr>JS UI &amp; DOM TEAM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UI &amp; DOM TEAM WORK</dc:title>
  <dc:creator>petya Mechkova</dc:creator>
  <cp:lastModifiedBy>petya Mechkova</cp:lastModifiedBy>
  <cp:revision>6</cp:revision>
  <dcterms:created xsi:type="dcterms:W3CDTF">2015-07-30T19:58:13Z</dcterms:created>
  <dcterms:modified xsi:type="dcterms:W3CDTF">2015-07-30T20:36:34Z</dcterms:modified>
</cp:coreProperties>
</file>