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125E1-B76D-4F02-A95E-C7DA96520EB1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E1D3-5D43-428A-9F9D-C0B7A4332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1E1D3-5D43-428A-9F9D-C0B7A43325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18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7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1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5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2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04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6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2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67A54-83E1-4252-9C9A-63DBB2EC6563}" type="datetimeFigureOut">
              <a:rPr lang="zh-CN" altLang="en-US" smtClean="0"/>
              <a:t>2017/3/29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4DE0D-C685-42E1-93F0-56B0C73E7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4913" y="553196"/>
            <a:ext cx="10139265" cy="2387600"/>
          </a:xfrm>
        </p:spPr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简单使用及快速入门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09722" y="5169159"/>
            <a:ext cx="3431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主讲人：</a:t>
            </a:r>
            <a:r>
              <a:rPr lang="zh-CN" altLang="en-US" sz="4000" u="sng" dirty="0"/>
              <a:t>肖 健    </a:t>
            </a:r>
          </a:p>
        </p:txBody>
      </p:sp>
    </p:spTree>
    <p:extLst>
      <p:ext uri="{BB962C8B-B14F-4D97-AF65-F5344CB8AC3E}">
        <p14:creationId xmlns:p14="http://schemas.microsoft.com/office/powerpoint/2010/main" val="153699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1013" y="330741"/>
            <a:ext cx="383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Android </a:t>
            </a:r>
            <a:r>
              <a:rPr lang="en-US" altLang="zh-CN" b="1" dirty="0" err="1"/>
              <a:t>Init</a:t>
            </a:r>
            <a:r>
              <a:rPr lang="zh-CN" altLang="en-US" b="1" dirty="0"/>
              <a:t>启动的过程如下图所示：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271" y="68094"/>
            <a:ext cx="7544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199" y="3015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系统启动过程如下：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155" y="301558"/>
            <a:ext cx="62293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7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11" y="2480315"/>
            <a:ext cx="2598645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9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/>
          <a:lstStyle/>
          <a:p>
            <a:r>
              <a:rPr lang="zh-CN" altLang="en-US" b="1" dirty="0"/>
              <a:t>开发前的准备：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配置</a:t>
            </a:r>
            <a:r>
              <a:rPr lang="en-US" altLang="zh-CN" dirty="0"/>
              <a:t>java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下载安装</a:t>
            </a:r>
            <a:r>
              <a:rPr lang="en-US" altLang="zh-CN" dirty="0" err="1"/>
              <a:t>jdk</a:t>
            </a:r>
            <a:r>
              <a:rPr lang="zh-CN" altLang="en-US" dirty="0"/>
              <a:t>、下载</a:t>
            </a:r>
            <a:r>
              <a:rPr lang="en-US" altLang="zh-CN" dirty="0" err="1"/>
              <a:t>sdk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下载开发工具：</a:t>
            </a:r>
            <a:r>
              <a:rPr lang="en-US" altLang="zh-CN" dirty="0"/>
              <a:t>android studio </a:t>
            </a:r>
            <a:r>
              <a:rPr lang="zh-CN" altLang="en-US" dirty="0"/>
              <a:t>、</a:t>
            </a:r>
            <a:r>
              <a:rPr lang="en-US" altLang="zh-CN" dirty="0"/>
              <a:t>eclipse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项目运行设备：模拟器、手机、平板电脑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5.Android</a:t>
            </a:r>
            <a:r>
              <a:rPr lang="zh-CN" altLang="en-US" dirty="0"/>
              <a:t>基本常识：比如：四大组件的了解等</a:t>
            </a:r>
            <a:r>
              <a:rPr lang="en-US" altLang="zh-CN" dirty="0"/>
              <a:t>…</a:t>
            </a:r>
            <a:r>
              <a:rPr lang="zh-CN" altLang="en-US" dirty="0"/>
              <a:t>自行补脑</a:t>
            </a:r>
            <a:r>
              <a:rPr lang="en-US" altLang="zh-C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85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922"/>
          </a:xfrm>
          <a:noFill/>
        </p:spPr>
        <p:txBody>
          <a:bodyPr/>
          <a:lstStyle/>
          <a:p>
            <a:r>
              <a:rPr lang="zh-CN" altLang="en-US" b="1" dirty="0"/>
              <a:t>开发场景：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7320" y="2023353"/>
            <a:ext cx="599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新建项目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7048" y="3313889"/>
            <a:ext cx="599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2.</a:t>
            </a:r>
            <a:r>
              <a:rPr lang="zh-CN" altLang="en-US" sz="3600" dirty="0"/>
              <a:t>项目维护</a:t>
            </a:r>
          </a:p>
        </p:txBody>
      </p:sp>
    </p:spTree>
    <p:extLst>
      <p:ext uri="{BB962C8B-B14F-4D97-AF65-F5344CB8AC3E}">
        <p14:creationId xmlns:p14="http://schemas.microsoft.com/office/powerpoint/2010/main" val="6152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273" y="141389"/>
            <a:ext cx="11253280" cy="66600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/>
              <a:t>项目维护之初识：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8897" y="1333049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94" y="807396"/>
            <a:ext cx="3067050" cy="5870148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337" y="807396"/>
            <a:ext cx="3652159" cy="5870148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  <p:sp>
        <p:nvSpPr>
          <p:cNvPr id="16" name="文本框 15"/>
          <p:cNvSpPr txBox="1"/>
          <p:nvPr/>
        </p:nvSpPr>
        <p:spPr>
          <a:xfrm>
            <a:off x="944758" y="321461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认识项目：</a:t>
            </a:r>
          </a:p>
        </p:txBody>
      </p:sp>
    </p:spTree>
    <p:extLst>
      <p:ext uri="{BB962C8B-B14F-4D97-AF65-F5344CB8AC3E}">
        <p14:creationId xmlns:p14="http://schemas.microsoft.com/office/powerpoint/2010/main" val="99127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6098" y="1164143"/>
            <a:ext cx="10515600" cy="48670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项目的启动流程：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程序入口：</a:t>
            </a:r>
            <a:r>
              <a:rPr lang="en-US" altLang="zh-CN" dirty="0"/>
              <a:t>AndroidManifest.xml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71273" y="141389"/>
            <a:ext cx="11253280" cy="66600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/>
              <a:t>项目维护之初识：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6" y="2426070"/>
            <a:ext cx="71723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1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61" y="145915"/>
            <a:ext cx="9046724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71273" y="141389"/>
            <a:ext cx="11253280" cy="66600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/>
              <a:t>项目维护之初识：</a:t>
            </a:r>
          </a:p>
        </p:txBody>
      </p:sp>
    </p:spTree>
    <p:extLst>
      <p:ext uri="{BB962C8B-B14F-4D97-AF65-F5344CB8AC3E}">
        <p14:creationId xmlns:p14="http://schemas.microsoft.com/office/powerpoint/2010/main" val="382803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812" y="1955260"/>
            <a:ext cx="6070422" cy="291082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71273" y="141389"/>
            <a:ext cx="11253280" cy="66600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/>
              <a:t>项目维护之初识：</a:t>
            </a:r>
          </a:p>
        </p:txBody>
      </p:sp>
    </p:spTree>
    <p:extLst>
      <p:ext uri="{BB962C8B-B14F-4D97-AF65-F5344CB8AC3E}">
        <p14:creationId xmlns:p14="http://schemas.microsoft.com/office/powerpoint/2010/main" val="731353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9443" y="102479"/>
            <a:ext cx="11253280" cy="607641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b="1" dirty="0"/>
              <a:t>项目维护之调试、代码跟踪：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2025" y="1235413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开启</a:t>
            </a:r>
            <a:r>
              <a:rPr lang="en-US" altLang="zh-CN" dirty="0"/>
              <a:t>Debug</a:t>
            </a:r>
            <a:r>
              <a:rPr lang="zh-CN" altLang="en-US" dirty="0"/>
              <a:t>模式：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033" y="1257129"/>
            <a:ext cx="6668078" cy="3476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0119" y="1945372"/>
            <a:ext cx="479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断点设置进行代码跟踪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打</a:t>
            </a:r>
            <a:r>
              <a:rPr lang="en-US" altLang="zh-CN" dirty="0"/>
              <a:t>log</a:t>
            </a:r>
            <a:r>
              <a:rPr lang="zh-CN" altLang="en-US" dirty="0"/>
              <a:t>日志代码跟踪</a:t>
            </a:r>
          </a:p>
        </p:txBody>
      </p:sp>
    </p:spTree>
    <p:extLst>
      <p:ext uri="{BB962C8B-B14F-4D97-AF65-F5344CB8AC3E}">
        <p14:creationId xmlns:p14="http://schemas.microsoft.com/office/powerpoint/2010/main" val="134080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30" y="659407"/>
            <a:ext cx="9743872" cy="5943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4281" y="136187"/>
            <a:ext cx="3664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Android</a:t>
            </a:r>
            <a:r>
              <a:rPr lang="zh-CN" altLang="en-US" sz="2800" b="1" dirty="0"/>
              <a:t>框架架构图：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28417" y="249091"/>
            <a:ext cx="821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Linux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内核启动之后就到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Android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Init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进程，进而启动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相关的服务和应用。</a:t>
            </a:r>
          </a:p>
        </p:txBody>
      </p:sp>
    </p:spTree>
    <p:extLst>
      <p:ext uri="{BB962C8B-B14F-4D97-AF65-F5344CB8AC3E}">
        <p14:creationId xmlns:p14="http://schemas.microsoft.com/office/powerpoint/2010/main" val="59542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187</Words>
  <Application>Microsoft Office PowerPoint</Application>
  <PresentationFormat>宽屏</PresentationFormat>
  <Paragraphs>29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Android简单使用及快速入门</vt:lpstr>
      <vt:lpstr>开发前的准备：</vt:lpstr>
      <vt:lpstr>开发场景：</vt:lpstr>
      <vt:lpstr>项目维护之初识：</vt:lpstr>
      <vt:lpstr>项目维护之初识：</vt:lpstr>
      <vt:lpstr>项目维护之初识：</vt:lpstr>
      <vt:lpstr>项目维护之初识：</vt:lpstr>
      <vt:lpstr>项目维护之调试、代码跟踪：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Android简单使用及快速入门</dc:title>
  <dc:creator>xiaojian</dc:creator>
  <cp:lastModifiedBy>xiaojian</cp:lastModifiedBy>
  <cp:revision>8</cp:revision>
  <dcterms:created xsi:type="dcterms:W3CDTF">2017-03-29T11:58:38Z</dcterms:created>
  <dcterms:modified xsi:type="dcterms:W3CDTF">2017-03-29T13:22:59Z</dcterms:modified>
</cp:coreProperties>
</file>