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lazou/react-native-arcgis-sdk-demo" TargetMode="Externa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1/debugger-u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acebook.github.io/reac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Homebrew/install/master/install)" TargetMode="External"/><Relationship Id="rId4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ew.sh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React-Native</a:t>
            </a:r>
            <a:r>
              <a:rPr kumimoji="1" lang="zh-CN" altLang="en-US" dirty="0" smtClean="0"/>
              <a:t>  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ArcGis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4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ArcGis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hlinkClick r:id="rId2"/>
              </a:rPr>
              <a:t>地图服务的加载</a:t>
            </a:r>
            <a:endParaRPr lang="en-US" altLang="zh-CN" dirty="0">
              <a:solidFill>
                <a:schemeClr val="tx1"/>
              </a:solidFill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hlinkClick r:id="rId2"/>
              </a:rPr>
              <a:t>支持放大、缩小、 和定位</a:t>
            </a:r>
            <a:endParaRPr lang="en-US" altLang="zh-CN" dirty="0">
              <a:solidFill>
                <a:schemeClr val="tx1"/>
              </a:solidFill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 smtClean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400" dirty="0">
              <a:hlinkClick r:id="rId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500" dirty="0" smtClean="0">
                <a:hlinkClick r:id="rId2"/>
              </a:rPr>
              <a:t>https</a:t>
            </a:r>
            <a:r>
              <a:rPr kumimoji="1" lang="en-US" altLang="zh-CN" sz="1500" dirty="0">
                <a:hlinkClick r:id="rId2"/>
              </a:rPr>
              <a:t>://</a:t>
            </a:r>
            <a:r>
              <a:rPr kumimoji="1" lang="en-US" altLang="zh-CN" sz="1500" dirty="0" smtClean="0">
                <a:hlinkClick r:id="rId2"/>
              </a:rPr>
              <a:t>github.com/glazou/react-native-arcgis-sdk-demo</a:t>
            </a:r>
            <a:endParaRPr kumimoji="1" lang="en-US" altLang="zh-CN" sz="15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460" y="365125"/>
            <a:ext cx="3485775" cy="620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ArcGis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设计模式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07" y="1825625"/>
            <a:ext cx="9149161" cy="4351338"/>
          </a:xfrm>
        </p:spPr>
      </p:pic>
    </p:spTree>
    <p:extLst>
      <p:ext uri="{BB962C8B-B14F-4D97-AF65-F5344CB8AC3E}">
        <p14:creationId xmlns:p14="http://schemas.microsoft.com/office/powerpoint/2010/main" val="12304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混合开发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在原生的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中加入</a:t>
            </a:r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模块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/>
              <a:t>创建一个</a:t>
            </a:r>
            <a:r>
              <a:rPr lang="en-US" altLang="zh-CN" dirty="0" err="1"/>
              <a:t>Podfile</a:t>
            </a:r>
            <a:r>
              <a:rPr lang="zh-CN" altLang="en-US" dirty="0"/>
              <a:t>，在其中以</a:t>
            </a:r>
            <a:r>
              <a:rPr lang="en-US" altLang="zh-CN" dirty="0" err="1"/>
              <a:t>subspec</a:t>
            </a:r>
            <a:r>
              <a:rPr lang="zh-CN" altLang="en-US" dirty="0"/>
              <a:t>的形式填写所有你要集成的</a:t>
            </a:r>
            <a:r>
              <a:rPr lang="en-US" altLang="zh-CN" dirty="0"/>
              <a:t>React Native</a:t>
            </a:r>
            <a:r>
              <a:rPr lang="zh-CN" altLang="en-US" dirty="0"/>
              <a:t>的组件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/>
              <a:t>创建</a:t>
            </a:r>
            <a:r>
              <a:rPr lang="en-US" altLang="zh-CN" dirty="0" err="1"/>
              <a:t>js</a:t>
            </a:r>
            <a:r>
              <a:rPr lang="zh-CN" altLang="en-US" dirty="0"/>
              <a:t>文件，编写</a:t>
            </a:r>
            <a:r>
              <a:rPr lang="en-US" altLang="zh-CN" dirty="0"/>
              <a:t>React Native</a:t>
            </a:r>
            <a:r>
              <a:rPr lang="zh-CN" altLang="en-US" dirty="0"/>
              <a:t>组件的</a:t>
            </a:r>
            <a:r>
              <a:rPr lang="en-US" altLang="zh-CN" dirty="0" err="1"/>
              <a:t>js</a:t>
            </a:r>
            <a:r>
              <a:rPr lang="zh-CN" altLang="en-US" dirty="0"/>
              <a:t>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添加一个事件处理函数，用于创建一个</a:t>
            </a:r>
            <a:r>
              <a:rPr lang="en-US" altLang="zh-CN" dirty="0" err="1"/>
              <a:t>RCTRootView</a:t>
            </a:r>
            <a:r>
              <a:rPr lang="zh-CN" altLang="en-US" dirty="0"/>
              <a:t>。这个</a:t>
            </a:r>
            <a:r>
              <a:rPr lang="en-US" altLang="zh-CN" dirty="0" err="1"/>
              <a:t>RCTRootView</a:t>
            </a:r>
            <a:r>
              <a:rPr lang="zh-CN" altLang="en-US" dirty="0"/>
              <a:t>正是用来承载你的</a:t>
            </a:r>
            <a:r>
              <a:rPr lang="en-US" altLang="zh-CN" dirty="0"/>
              <a:t>React Native</a:t>
            </a:r>
            <a:r>
              <a:rPr lang="zh-CN" altLang="en-US" dirty="0"/>
              <a:t>组件的，而且它必须对应你在</a:t>
            </a:r>
            <a:r>
              <a:rPr lang="en-US" altLang="zh-CN" dirty="0" err="1"/>
              <a:t>index.ios.js</a:t>
            </a:r>
            <a:r>
              <a:rPr lang="zh-CN" altLang="en-US" dirty="0"/>
              <a:t>中使用</a:t>
            </a:r>
            <a:r>
              <a:rPr lang="en-US" altLang="zh-CN" dirty="0" err="1"/>
              <a:t>AppRegistry</a:t>
            </a:r>
            <a:r>
              <a:rPr lang="zh-CN" altLang="en-US" dirty="0"/>
              <a:t>注册的模块名字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/>
              <a:t>启动</a:t>
            </a:r>
            <a:r>
              <a:rPr lang="en-US" altLang="zh-CN" dirty="0"/>
              <a:t>React Native</a:t>
            </a:r>
            <a:r>
              <a:rPr lang="zh-CN" altLang="en-US" dirty="0"/>
              <a:t>的</a:t>
            </a:r>
            <a:r>
              <a:rPr lang="en-US" altLang="zh-CN" dirty="0"/>
              <a:t>Packager</a:t>
            </a:r>
            <a:r>
              <a:rPr lang="zh-CN" altLang="en-US" dirty="0"/>
              <a:t>服务，运行应用。 根据需要添加更多</a:t>
            </a:r>
            <a:r>
              <a:rPr lang="en-US" altLang="zh-CN" dirty="0"/>
              <a:t>React Native</a:t>
            </a:r>
            <a:r>
              <a:rPr lang="zh-CN" altLang="en-US" dirty="0"/>
              <a:t>的组件。 调试。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nl-NL" b="1" dirty="0"/>
              <a:t>核心科技</a:t>
            </a:r>
            <a:r>
              <a:rPr lang="nl-NL" altLang="zh-CN" b="1" dirty="0"/>
              <a:t>: </a:t>
            </a:r>
            <a:r>
              <a:rPr lang="nl-NL" altLang="zh-CN" b="1" dirty="0" err="1" smtClean="0"/>
              <a:t>RCTRootView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RCTRootView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的根视图，可以理解为</a:t>
            </a:r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的入口。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要运行应用，首先需要启动开发服务器（即</a:t>
            </a:r>
            <a:r>
              <a:rPr lang="en-US" altLang="zh-CN" dirty="0"/>
              <a:t>Packager</a:t>
            </a:r>
            <a:r>
              <a:rPr lang="zh-CN" altLang="en-US" dirty="0"/>
              <a:t>，它负责实时监测</a:t>
            </a:r>
            <a:r>
              <a:rPr lang="en-US" altLang="zh-CN" dirty="0" err="1"/>
              <a:t>js</a:t>
            </a:r>
            <a:r>
              <a:rPr lang="zh-CN" altLang="en-US" dirty="0"/>
              <a:t>文件的变动并实时打包，输出给客户端运行）。具体只需简单进入到项目根目录中，然后运行</a:t>
            </a:r>
            <a:r>
              <a:rPr lang="zh-CN" altLang="en-US" dirty="0" smtClean="0"/>
              <a:t>：</a:t>
            </a:r>
            <a:r>
              <a:rPr lang="en-US" altLang="zh-CN" dirty="0"/>
              <a:t>$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smtClean="0"/>
              <a:t>start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Packager</a:t>
            </a:r>
            <a:r>
              <a:rPr lang="zh-CN" altLang="en-US" dirty="0"/>
              <a:t>只是在开发时需要，便于你快速开发迭代。在正式发布应用时，所有的</a:t>
            </a:r>
            <a:r>
              <a:rPr lang="en-US" altLang="zh-CN" dirty="0" err="1"/>
              <a:t>js</a:t>
            </a:r>
            <a:r>
              <a:rPr lang="zh-CN" altLang="en-US" dirty="0"/>
              <a:t>文件都会被打包为一整个</a:t>
            </a:r>
            <a:r>
              <a:rPr lang="en-US" altLang="zh-CN" dirty="0" err="1"/>
              <a:t>jsbundle</a:t>
            </a:r>
            <a:r>
              <a:rPr lang="zh-CN" altLang="en-US" dirty="0"/>
              <a:t>文件离线运行，此时客户端不再需要</a:t>
            </a:r>
            <a:r>
              <a:rPr lang="en-US" altLang="zh-CN" dirty="0"/>
              <a:t>Packager</a:t>
            </a:r>
            <a:r>
              <a:rPr lang="zh-CN" altLang="en-US" dirty="0"/>
              <a:t>服务。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3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关于热更新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前面我们提到了，将项目中的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文件打包成一个</a:t>
            </a:r>
            <a:r>
              <a:rPr lang="en-US" altLang="zh-CN" dirty="0" err="1" smtClean="0"/>
              <a:t>jsbundle</a:t>
            </a:r>
            <a:r>
              <a:rPr lang="en-US" altLang="zh-CN" dirty="0" smtClean="0"/>
              <a:t>,</a:t>
            </a:r>
            <a:r>
              <a:rPr lang="zh-CN" altLang="en-US" dirty="0" smtClean="0"/>
              <a:t>供程序离线运行。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正式发布，需要热更新其中的</a:t>
            </a:r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模块，只需要将服务端的</a:t>
            </a:r>
            <a:r>
              <a:rPr kumimoji="1" lang="en-US" altLang="zh-CN" dirty="0" err="1" smtClean="0"/>
              <a:t>jsbundle</a:t>
            </a:r>
            <a:r>
              <a:rPr kumimoji="1" lang="zh-CN" altLang="en-US" dirty="0" smtClean="0"/>
              <a:t>下发到客户端即可完成热更新。</a:t>
            </a: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目前主流的热更新技术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puhy,codePush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5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关于调试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由于</a:t>
            </a:r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的开发环境是文本编辑器，因此并不像</a:t>
            </a:r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编译器那么方便调试，可以使用</a:t>
            </a:r>
            <a:r>
              <a:rPr lang="en-US" altLang="zh-CN" b="1" dirty="0" smtClean="0"/>
              <a:t>Chrome</a:t>
            </a:r>
            <a:r>
              <a:rPr lang="zh-CN" altLang="en-US" b="1" dirty="0" smtClean="0"/>
              <a:t>进行调试</a:t>
            </a:r>
            <a:endParaRPr lang="en-US" altLang="zh-CN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*手机与</a:t>
            </a:r>
            <a:r>
              <a:rPr lang="en-US" altLang="zh-CN" b="1" dirty="0" smtClean="0"/>
              <a:t>Pc</a:t>
            </a:r>
            <a:r>
              <a:rPr lang="zh-CN" altLang="en-US" b="1" dirty="0" smtClean="0"/>
              <a:t>处于同一网络下</a:t>
            </a: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zh-CN" b="1" dirty="0" smtClean="0"/>
              <a:t>Chrome</a:t>
            </a:r>
            <a:r>
              <a:rPr lang="zh-CN" altLang="en-US" b="1" dirty="0" smtClean="0"/>
              <a:t>打开</a:t>
            </a:r>
            <a:r>
              <a:rPr lang="en-US" altLang="zh-CN" b="1" dirty="0" smtClean="0">
                <a:hlinkClick r:id="rId2"/>
              </a:rPr>
              <a:t>http://localhost:8081/debugger-ui</a:t>
            </a:r>
            <a:r>
              <a:rPr lang="zh-CN" altLang="en-US" b="1" dirty="0" smtClean="0"/>
              <a:t>，并打开自带的开发者工具</a:t>
            </a:r>
            <a:endParaRPr lang="en-US" altLang="zh-CN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b="1" dirty="0" smtClean="0"/>
              <a:t>摇动手机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commad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  选择</a:t>
            </a:r>
            <a:r>
              <a:rPr lang="en-US" altLang="zh-CN" b="1" dirty="0" err="1" smtClean="0"/>
              <a:t>debugge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zh-CN" altLang="en-US" b="1" dirty="0" smtClean="0"/>
              <a:t>开始调试</a:t>
            </a:r>
            <a:endParaRPr lang="en-US" altLang="zh-CN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React-Native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kumimoji="1" lang="en-US" altLang="zh-CN" dirty="0" smtClean="0"/>
              <a:t>React-Native</a:t>
            </a:r>
            <a:r>
              <a:rPr kumimoji="1" lang="zh-CN" altLang="en-US" dirty="0" smtClean="0"/>
              <a:t> 是</a:t>
            </a:r>
            <a:r>
              <a:rPr kumimoji="1" lang="en-US" altLang="zh-CN" dirty="0" err="1" smtClean="0"/>
              <a:t>FaceBook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年推出的开源框架。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可以不更新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完成功能的更新（热更新）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相对于以</a:t>
            </a:r>
            <a:r>
              <a:rPr kumimoji="1" lang="en-US" altLang="zh-CN" dirty="0" err="1" smtClean="0"/>
              <a:t>webView</a:t>
            </a:r>
            <a:r>
              <a:rPr kumimoji="1" lang="zh-CN" altLang="en-US" dirty="0" smtClean="0"/>
              <a:t>为容器的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的用户体验更流畅</a:t>
            </a:r>
            <a:endParaRPr kumimoji="1" lang="en-US" altLang="zh-CN" dirty="0" smtClean="0"/>
          </a:p>
          <a:p>
            <a:r>
              <a:rPr lang="zh-CN" altLang="en-US" dirty="0"/>
              <a:t>能够在</a:t>
            </a:r>
            <a:r>
              <a:rPr lang="en-US" altLang="zh-CN" dirty="0" err="1"/>
              <a:t>Javascript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chemeClr val="tx1"/>
                </a:solidFill>
                <a:hlinkClick r:id="rId2"/>
              </a:rPr>
              <a:t>React</a:t>
            </a:r>
            <a:r>
              <a:rPr lang="zh-CN" altLang="en-US" dirty="0"/>
              <a:t>的基础上获得完全一致的开发</a:t>
            </a:r>
            <a:r>
              <a:rPr lang="zh-CN" altLang="en-US" dirty="0" smtClean="0"/>
              <a:t>体验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03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 once, write anywhere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RN</a:t>
            </a:r>
            <a:r>
              <a:rPr lang="zh-CN" altLang="en-US" dirty="0" smtClean="0"/>
              <a:t>宗旨</a:t>
            </a:r>
            <a:r>
              <a:rPr lang="zh-CN" altLang="en-US" dirty="0"/>
              <a:t>是让前端开发者像用 </a:t>
            </a:r>
            <a:r>
              <a:rPr lang="en-US" altLang="zh-CN" dirty="0"/>
              <a:t>React </a:t>
            </a:r>
            <a:r>
              <a:rPr lang="zh-CN" altLang="en-US" dirty="0"/>
              <a:t>写网页那样，用 </a:t>
            </a:r>
            <a:r>
              <a:rPr lang="en-US" altLang="zh-CN" dirty="0"/>
              <a:t>React Native </a:t>
            </a:r>
            <a:r>
              <a:rPr lang="zh-CN" altLang="en-US" dirty="0"/>
              <a:t>写移动端应用</a:t>
            </a:r>
            <a:r>
              <a:rPr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2953" y="4195482"/>
            <a:ext cx="2729753" cy="1102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React-Native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75012" y="4061012"/>
            <a:ext cx="2380129" cy="1358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IOS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471647" y="4195482"/>
            <a:ext cx="2433918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5" idx="1"/>
            <a:endCxn id="6" idx="3"/>
          </p:cNvCxnSpPr>
          <p:nvPr/>
        </p:nvCxnSpPr>
        <p:spPr>
          <a:xfrm flipH="1" flipV="1">
            <a:off x="4155141" y="4740089"/>
            <a:ext cx="757812" cy="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5" idx="3"/>
          </p:cNvCxnSpPr>
          <p:nvPr/>
        </p:nvCxnSpPr>
        <p:spPr>
          <a:xfrm>
            <a:off x="7642706" y="4746812"/>
            <a:ext cx="947430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PhoneGap</a:t>
            </a:r>
            <a:r>
              <a:rPr kumimoji="1" lang="zh-CN" altLang="en-US" dirty="0" smtClean="0"/>
              <a:t>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底层封装了两套代码，一套对应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的原生控件，一套对应安卓的原生控件。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PhoneGap</a:t>
            </a:r>
            <a:r>
              <a:rPr kumimoji="1" lang="zh-CN" altLang="en-US" dirty="0" smtClean="0"/>
              <a:t>则是完全抛弃原生控件，通过</a:t>
            </a:r>
            <a:r>
              <a:rPr kumimoji="1" lang="en-US" altLang="zh-CN" dirty="0" err="1" smtClean="0"/>
              <a:t>webView</a:t>
            </a:r>
            <a:r>
              <a:rPr kumimoji="1" lang="zh-CN" altLang="en-US" dirty="0" smtClean="0"/>
              <a:t> 显示内容，与原生交互则是通过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解析。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因此</a:t>
            </a:r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的交互体验是优于基于</a:t>
            </a:r>
            <a:r>
              <a:rPr kumimoji="1" lang="en-US" altLang="zh-CN" dirty="0" err="1" smtClean="0"/>
              <a:t>webView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PhoneGap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运行机制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48" y="1352678"/>
            <a:ext cx="9435457" cy="5334534"/>
          </a:xfrm>
        </p:spPr>
      </p:pic>
    </p:spTree>
    <p:extLst>
      <p:ext uri="{BB962C8B-B14F-4D97-AF65-F5344CB8AC3E}">
        <p14:creationId xmlns:p14="http://schemas.microsoft.com/office/powerpoint/2010/main" val="15217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 运行流程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27" y="1527840"/>
            <a:ext cx="9373146" cy="4985299"/>
          </a:xfrm>
        </p:spPr>
      </p:pic>
    </p:spTree>
    <p:extLst>
      <p:ext uri="{BB962C8B-B14F-4D97-AF65-F5344CB8AC3E}">
        <p14:creationId xmlns:p14="http://schemas.microsoft.com/office/powerpoint/2010/main" val="4169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RN</a:t>
            </a:r>
            <a:r>
              <a:rPr kumimoji="1" lang="zh-CN" altLang="en-US" dirty="0" smtClean="0"/>
              <a:t> 环境搭建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hlinkClick r:id="rId2"/>
              </a:rPr>
              <a:t>Homebrew</a:t>
            </a:r>
            <a:r>
              <a:rPr lang="en-US" altLang="zh-CN" dirty="0"/>
              <a:t>, Mac</a:t>
            </a:r>
            <a:r>
              <a:rPr lang="zh-CN" altLang="en-US" dirty="0"/>
              <a:t>系统的包管理器，用于安装</a:t>
            </a:r>
            <a:r>
              <a:rPr lang="en-US" altLang="zh-CN" dirty="0" err="1"/>
              <a:t>NodeJS</a:t>
            </a:r>
            <a:r>
              <a:rPr lang="zh-CN" altLang="en-US" dirty="0"/>
              <a:t>和一些其他必需的工具软件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终端输入：</a:t>
            </a: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/bin/ruby -e "$(curl -</a:t>
            </a:r>
            <a:r>
              <a:rPr lang="en-US" altLang="zh-CN" sz="2000" dirty="0" err="1"/>
              <a:t>fsSL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3"/>
              </a:rPr>
              <a:t>https://raw.githubusercontent.com/Homebrew/install/master/install</a:t>
            </a:r>
            <a:r>
              <a:rPr lang="en-US" altLang="zh-CN" sz="2000" dirty="0" smtClean="0">
                <a:hlinkClick r:id="rId3"/>
              </a:rPr>
              <a:t>)</a:t>
            </a:r>
            <a:r>
              <a:rPr lang="en-US" altLang="zh-CN" sz="2000" dirty="0" smtClean="0"/>
              <a:t>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使用</a:t>
            </a:r>
            <a:r>
              <a:rPr lang="en-US" altLang="zh-CN" dirty="0"/>
              <a:t>Homebrew</a:t>
            </a:r>
            <a:r>
              <a:rPr lang="zh-CN" altLang="en-US" dirty="0"/>
              <a:t>来安装</a:t>
            </a:r>
            <a:r>
              <a:rPr lang="en-US" altLang="zh-CN" dirty="0">
                <a:hlinkClick r:id="rId4"/>
              </a:rPr>
              <a:t>Node.js</a:t>
            </a:r>
            <a:r>
              <a:rPr lang="en-US" altLang="zh-CN" dirty="0" smtClean="0"/>
              <a:t>.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CN" sz="2000" dirty="0" smtClean="0"/>
              <a:t>brew </a:t>
            </a:r>
            <a:r>
              <a:rPr lang="en-US" altLang="zh-CN" sz="2000" dirty="0"/>
              <a:t>install </a:t>
            </a:r>
            <a:r>
              <a:rPr lang="en-US" altLang="zh-CN" sz="2000" dirty="0" smtClean="0"/>
              <a:t>node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altLang="zh-CN" sz="2000" dirty="0" err="1"/>
              <a:t>npm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 set registry https://</a:t>
            </a:r>
            <a:r>
              <a:rPr lang="en-US" altLang="zh-CN" sz="2000" dirty="0" err="1"/>
              <a:t>registry.npm.taobao.org</a:t>
            </a:r>
            <a:r>
              <a:rPr lang="en-US" altLang="zh-CN" sz="2000" dirty="0"/>
              <a:t> --global </a:t>
            </a:r>
            <a:r>
              <a:rPr lang="en-US" altLang="zh-CN" sz="2000" dirty="0" err="1"/>
              <a:t>npm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config</a:t>
            </a:r>
            <a:r>
              <a:rPr lang="en-US" altLang="zh-CN" sz="2000" dirty="0"/>
              <a:t> set </a:t>
            </a:r>
            <a:r>
              <a:rPr lang="en-US" altLang="zh-CN" sz="2000" dirty="0" err="1"/>
              <a:t>disturl</a:t>
            </a:r>
            <a:r>
              <a:rPr lang="en-US" altLang="zh-CN" sz="2000" dirty="0"/>
              <a:t> https://</a:t>
            </a:r>
            <a:r>
              <a:rPr lang="en-US" altLang="zh-CN" sz="2000" dirty="0" err="1"/>
              <a:t>npm.taobao.org</a:t>
            </a:r>
            <a:r>
              <a:rPr lang="en-US" altLang="zh-CN" sz="2000" dirty="0"/>
              <a:t>/</a:t>
            </a:r>
            <a:r>
              <a:rPr lang="en-US" altLang="zh-CN" sz="2000" dirty="0" err="1"/>
              <a:t>dist</a:t>
            </a:r>
            <a:r>
              <a:rPr lang="en-US" altLang="zh-CN" sz="2000" dirty="0"/>
              <a:t> --</a:t>
            </a:r>
            <a:r>
              <a:rPr lang="en-US" altLang="zh-CN" sz="2000" dirty="0" smtClean="0"/>
              <a:t>global</a:t>
            </a:r>
            <a:endParaRPr lang="en-US" altLang="zh-CN" sz="2000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248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构建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并运行</a:t>
            </a:r>
            <a:r>
              <a:rPr kumimoji="1" lang="en-US" altLang="zh-CN" dirty="0" smtClean="0"/>
              <a:t>HelloWorld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react-native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en-US" altLang="zh-CN" dirty="0" smtClean="0"/>
              <a:t>HelloWorld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cd </a:t>
            </a:r>
            <a:r>
              <a:rPr lang="en-US" altLang="zh-CN" dirty="0"/>
              <a:t>HelloWorld 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react-native run-</a:t>
            </a:r>
            <a:r>
              <a:rPr lang="en-US" altLang="zh-CN" dirty="0" err="1" smtClean="0"/>
              <a:t>ios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import React, { Component } from </a:t>
            </a:r>
            <a:r>
              <a:rPr lang="en-US" altLang="zh-CN" sz="2000" dirty="0" smtClean="0"/>
              <a:t>‘react’;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import { </a:t>
            </a:r>
            <a:r>
              <a:rPr lang="en-US" altLang="zh-CN" sz="2000" dirty="0" err="1" smtClean="0"/>
              <a:t>AppRegistry</a:t>
            </a:r>
            <a:r>
              <a:rPr lang="en-US" altLang="zh-CN" sz="2000" dirty="0"/>
              <a:t>, Text } from </a:t>
            </a:r>
            <a:r>
              <a:rPr lang="en-US" altLang="zh-CN" sz="2000" dirty="0" smtClean="0"/>
              <a:t>‘react-native’; </a:t>
            </a:r>
            <a:r>
              <a:rPr lang="en-US" altLang="zh-CN" sz="2000" dirty="0"/>
              <a:t>//</a:t>
            </a:r>
            <a:r>
              <a:rPr lang="zh-CN" altLang="en-US" sz="2000" dirty="0"/>
              <a:t> 使用</a:t>
            </a:r>
            <a:r>
              <a:rPr lang="en-US" altLang="zh-CN" sz="2000" dirty="0" err="1" smtClean="0"/>
              <a:t>AppRegistry</a:t>
            </a:r>
            <a:r>
              <a:rPr lang="zh-CN" altLang="en-US" sz="2000" dirty="0" smtClean="0"/>
              <a:t>模块进行“</a:t>
            </a:r>
            <a:r>
              <a:rPr lang="zh-CN" altLang="en-US" sz="2000" dirty="0"/>
              <a:t>注册”</a:t>
            </a:r>
            <a:r>
              <a:rPr lang="zh-CN" altLang="en-US" sz="2000" dirty="0" smtClean="0"/>
              <a:t>操作，如</a:t>
            </a:r>
            <a:r>
              <a:rPr lang="en-US" altLang="zh-CN" sz="2000" dirty="0" smtClean="0"/>
              <a:t>Button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FlatList</a:t>
            </a:r>
            <a:r>
              <a:rPr lang="zh-CN" altLang="en-US" sz="2000" dirty="0" smtClean="0"/>
              <a:t>等</a:t>
            </a:r>
            <a:r>
              <a:rPr lang="en-US" altLang="zh-CN" sz="2000" dirty="0" err="1" smtClean="0"/>
              <a:t>Ui</a:t>
            </a:r>
            <a:r>
              <a:rPr lang="zh-CN" altLang="en-US" sz="2000" dirty="0" smtClean="0"/>
              <a:t>组件。</a:t>
            </a:r>
            <a:endParaRPr lang="en-US" altLang="zh-CN" sz="20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class </a:t>
            </a:r>
            <a:r>
              <a:rPr lang="en-US" altLang="zh-CN" sz="2000" dirty="0" err="1"/>
              <a:t>HelloWorldApp</a:t>
            </a:r>
            <a:r>
              <a:rPr lang="en-US" altLang="zh-CN" sz="2000" dirty="0"/>
              <a:t> extends Component { </a:t>
            </a:r>
            <a:endParaRPr lang="en-US" altLang="zh-CN" sz="20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render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>{//</a:t>
            </a:r>
            <a:r>
              <a:rPr lang="zh-CN" altLang="en-US" sz="2000" dirty="0" smtClean="0"/>
              <a:t> 在</a:t>
            </a:r>
            <a:r>
              <a:rPr lang="en-US" altLang="zh-CN" sz="2000" dirty="0" smtClean="0"/>
              <a:t>render</a:t>
            </a:r>
            <a:r>
              <a:rPr lang="zh-CN" altLang="en-US" sz="2000" dirty="0" smtClean="0"/>
              <a:t>处对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进行渲染。</a:t>
            </a:r>
            <a:endParaRPr lang="en-US" altLang="zh-CN" sz="20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return ( &lt;Text&gt;Hello world!&lt;/Text&gt; </a:t>
            </a:r>
            <a:r>
              <a:rPr lang="en-US" altLang="zh-CN" sz="2000" dirty="0" smtClean="0"/>
              <a:t>);//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JSX</a:t>
            </a:r>
            <a:r>
              <a:rPr lang="zh-CN" altLang="en-US" sz="2000" dirty="0" smtClean="0"/>
              <a:t>语法</a:t>
            </a:r>
            <a:endParaRPr lang="en-US" altLang="zh-CN" sz="20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/>
              <a:t>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12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语法简介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是</a:t>
            </a:r>
            <a:r>
              <a:rPr lang="zh-CN" altLang="en-US" dirty="0"/>
              <a:t>一种在</a:t>
            </a:r>
            <a:r>
              <a:rPr lang="en-US" altLang="zh-CN" dirty="0"/>
              <a:t>JavaScript</a:t>
            </a:r>
            <a:r>
              <a:rPr lang="zh-CN" altLang="en-US" dirty="0"/>
              <a:t>中嵌入</a:t>
            </a:r>
            <a:r>
              <a:rPr lang="en-US" altLang="zh-CN" dirty="0"/>
              <a:t>XML</a:t>
            </a:r>
            <a:r>
              <a:rPr lang="zh-CN" altLang="en-US" dirty="0"/>
              <a:t>结构的</a:t>
            </a:r>
            <a:r>
              <a:rPr lang="zh-CN" altLang="en-US" dirty="0" smtClean="0"/>
              <a:t>语法。初</a:t>
            </a:r>
            <a:r>
              <a:rPr lang="zh-CN" altLang="en-US" dirty="0"/>
              <a:t>看起来，这种写法很像</a:t>
            </a:r>
            <a:r>
              <a:rPr lang="en-US" altLang="zh-CN" dirty="0"/>
              <a:t>web</a:t>
            </a:r>
            <a:r>
              <a:rPr lang="zh-CN" altLang="en-US" dirty="0"/>
              <a:t>上的</a:t>
            </a:r>
            <a:r>
              <a:rPr lang="en-US" altLang="zh-CN" dirty="0"/>
              <a:t>HTML</a:t>
            </a:r>
            <a:r>
              <a:rPr lang="zh-CN" altLang="en-US" dirty="0"/>
              <a:t>，只不过使用的并不是</a:t>
            </a:r>
            <a:r>
              <a:rPr lang="en-US" altLang="zh-CN" dirty="0"/>
              <a:t>web</a:t>
            </a:r>
            <a:r>
              <a:rPr lang="zh-CN" altLang="en-US" dirty="0"/>
              <a:t>上常见的标签如</a:t>
            </a:r>
            <a:r>
              <a:rPr lang="en-US" altLang="zh-CN" dirty="0"/>
              <a:t>&lt;div&gt;</a:t>
            </a:r>
            <a:r>
              <a:rPr lang="zh-CN" altLang="en-US" dirty="0"/>
              <a:t>或是</a:t>
            </a:r>
            <a:r>
              <a:rPr lang="en-US" altLang="zh-CN" dirty="0"/>
              <a:t>&lt;span&gt;</a:t>
            </a:r>
            <a:r>
              <a:rPr lang="zh-CN" altLang="en-US" dirty="0"/>
              <a:t>等，这里我们使用的是</a:t>
            </a:r>
            <a:r>
              <a:rPr lang="en-US" altLang="zh-CN" dirty="0"/>
              <a:t>React Native</a:t>
            </a:r>
            <a:r>
              <a:rPr lang="zh-CN" altLang="en-US" dirty="0"/>
              <a:t>的组件。上面的示例代码中，使用的是内置的</a:t>
            </a:r>
            <a:r>
              <a:rPr lang="en-US" altLang="zh-CN" dirty="0"/>
              <a:t>&lt;Text&gt;</a:t>
            </a:r>
            <a:r>
              <a:rPr lang="zh-CN" altLang="en-US" dirty="0"/>
              <a:t>组件，它专门用来显示文本。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5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142</TotalTime>
  <Words>754</Words>
  <Application>Microsoft Macintosh PowerPoint</Application>
  <PresentationFormat>宽屏</PresentationFormat>
  <Paragraphs>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Corbel</vt:lpstr>
      <vt:lpstr>华文楷体</vt:lpstr>
      <vt:lpstr>Arial</vt:lpstr>
      <vt:lpstr>TF10001006</vt:lpstr>
      <vt:lpstr>React-Native   </vt:lpstr>
      <vt:lpstr>React-Native简介</vt:lpstr>
      <vt:lpstr>Learn once, write anywhere</vt:lpstr>
      <vt:lpstr>RN与PhoneGap的区别</vt:lpstr>
      <vt:lpstr>Rn运行机制</vt:lpstr>
      <vt:lpstr>RN 运行流程</vt:lpstr>
      <vt:lpstr>RN 环境搭建 for ios</vt:lpstr>
      <vt:lpstr>构建App并运行HelloWorld</vt:lpstr>
      <vt:lpstr>JSX语法简介</vt:lpstr>
      <vt:lpstr>RN for ArcGis</vt:lpstr>
      <vt:lpstr>ArcGis for RN设计模式</vt:lpstr>
      <vt:lpstr>RN混合开发</vt:lpstr>
      <vt:lpstr>核心科技: RCTRootView</vt:lpstr>
      <vt:lpstr>关于热更新</vt:lpstr>
      <vt:lpstr>关于调试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React-Native   </dc:title>
  <dc:creator>Microsoft Office 用户</dc:creator>
  <cp:lastModifiedBy>Microsoft Office 用户</cp:lastModifiedBy>
  <cp:revision>15</cp:revision>
  <dcterms:created xsi:type="dcterms:W3CDTF">2017-08-01T11:23:42Z</dcterms:created>
  <dcterms:modified xsi:type="dcterms:W3CDTF">2017-08-03T12:39:18Z</dcterms:modified>
</cp:coreProperties>
</file>