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oboto Slab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Slab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Relationship Id="rId4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MyCo Policies and Recommendations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2 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Acceptable Use and Network Access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Acceptable Use: Using MyCo’s technology resources for employee's duties.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Unacceptable Use:  Copyright Infringement, Introduction of Malicious Programs, Sharing Passwords, and Spamming emails.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26" y="1557726"/>
            <a:ext cx="3458449" cy="30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Security Best Practices 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Security Best Practice 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51599"/>
            <a:ext cx="8368200" cy="35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 asset evaluation: Software, hardware, and Inventory.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Hypothesize potential harms that could help to construct a better protection system.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Safeguard implementation to keep in mind what is already in place. Include checks on the following categories: policy and regulation, cost of security measures,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Monitor security systems to make sure they are running and online. Implement IDS and IPS to detect any hacks earlier.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Security 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Security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Bluetooth Baseline Requirements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Remote Access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Router and Switch Security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Wireless Communication</a:t>
            </a: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489825"/>
            <a:ext cx="3999900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Development 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Development 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Control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Centralized version control System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All the data is in one centralized server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Not very reliable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Distributed Version Control System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Peer to Peer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More reliable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Git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and Development 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and Development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Helium Hard Drives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SMR Drives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Cloud Service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Asigira Cloud Backup V13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Policies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Quality Assurance 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Quality Assurance 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Analysis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-FindBugs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Coding Standards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Model Checker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774" y="3153149"/>
            <a:ext cx="3891576" cy="13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750" y="1144112"/>
            <a:ext cx="19050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Administration 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Administration 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Designing the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Setting Up the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Maintaining the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Expanding the Network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Administration 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Administration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87900" y="1489825"/>
            <a:ext cx="4290300" cy="349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Classifications and Responsibilities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Operating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Credentials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Maintenance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Troubleshooting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250" y="1489825"/>
            <a:ext cx="3687850" cy="29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Sales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Sales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 conversation with Ignatius N. Cognito, CIO of MyCo. There are no changes or recommendations to be made. The company is satisfied with their Product Sales department and architecture. 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Customer Support  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387900" y="1489825"/>
            <a:ext cx="20826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SysAid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-Ticketing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Chat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Teamviewer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-Remote Support</a:t>
            </a:r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Support 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450" y="1327375"/>
            <a:ext cx="2588789" cy="117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600" y="2689962"/>
            <a:ext cx="47625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Comprehensive Identity Management 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Financial 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Financial 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10 upgrade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Multi-monitor setup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Adequate 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Software: By Oracle</a:t>
            </a: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437" y="1381125"/>
            <a:ext cx="52863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584950" y="2767925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Policies and Recommendations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87900" y="6345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Comprehensive Identity Management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87900" y="1489800"/>
            <a:ext cx="3785100" cy="330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Identification Methods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Authentication Methods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Passwords and Credentials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Clearance Access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Centrify Identity Service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800" y="984975"/>
            <a:ext cx="3785000" cy="251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275" y="3730925"/>
            <a:ext cx="34480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Management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Management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Backup services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Disaster Recovery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Period of Retention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destruction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Ease of Access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299" y="1397600"/>
            <a:ext cx="5202074" cy="2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Remote Access 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Remote Access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VPN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Virus Protection plan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Management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Third Party Agreement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573" y="950687"/>
            <a:ext cx="3914376" cy="32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Acceptable Use and Network Access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