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MyCo Configurations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Team 2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00" y="532800"/>
            <a:ext cx="7905473" cy="42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424925" y="0"/>
            <a:ext cx="13371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0" y="607800"/>
            <a:ext cx="4558200" cy="43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OS: Windows Server 2012 R2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Processor: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Intel® Xeon® E5-2600 v3 Series processors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Up to 768 gb via 24 slots (UDIMM/RDIMM/LRDIMM/HyperCloud DIMM)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Max Storage: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 to 25.6 TB (2.5-inch model) or 24 TB (3.5-inch model) SAS/SATA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Price: $1,550.00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823" y="507275"/>
            <a:ext cx="4558173" cy="3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97525" y="0"/>
            <a:ext cx="24372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Workstation		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8200" y="60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OS: Windows 10 Enterprise 64-bit/Ubuntu 14.04.4 LTS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(Dual Boot)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Processor: Intel Core i5-6400 Processor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Memory: 8GB DDR4 2133MHz UDIMM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Storage: 500GB Hard Drive,7200 RPM,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3.5", SATA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Price: $853.58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999" y="0"/>
            <a:ext cx="4233250" cy="37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10 Enterprise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Office 2016/Outlook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Skype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TeamViewer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Symantec Endpoint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Total Cost: $767.72/flat cost + $2,799/year + $10.50/month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850" y="692282"/>
            <a:ext cx="4531425" cy="256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Hardware Upgrades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Helium Hard Drives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SMR Hard Drives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300" y="200625"/>
            <a:ext cx="3665226" cy="222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250" y="2610150"/>
            <a:ext cx="3635075" cy="22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