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"/>
  </p:notesMasterIdLst>
  <p:sldIdLst>
    <p:sldId id="256" r:id="rId2"/>
    <p:sldId id="496" r:id="rId3"/>
    <p:sldId id="497" r:id="rId4"/>
    <p:sldId id="498" r:id="rId5"/>
    <p:sldId id="495" r:id="rId6"/>
    <p:sldId id="494" r:id="rId7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78">
          <p15:clr>
            <a:srgbClr val="A4A3A4"/>
          </p15:clr>
        </p15:guide>
        <p15:guide id="2" pos="2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D8E6"/>
    <a:srgbClr val="66CCFF"/>
    <a:srgbClr val="FF0066"/>
    <a:srgbClr val="9159A7"/>
    <a:srgbClr val="934FB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78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755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78"/>
        <p:guide pos="2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7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8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19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0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2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3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4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5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6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7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8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29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0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1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2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3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4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5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6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7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8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39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0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1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2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3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4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5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6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7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8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49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0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1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2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3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4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5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6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7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8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59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0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1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2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3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4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5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6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7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8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69" name="AutoShape 5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0" name="AutoShape 5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1" name="AutoShape 5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2" name="AutoShape 5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3" name="AutoShape 6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4" name="AutoShape 6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5" name="AutoShape 6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6" name="AutoShape 6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7" name="AutoShape 6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8" name="AutoShape 6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79" name="AutoShape 6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0" name="AutoShape 6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1" name="AutoShape 6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2" name="AutoShape 6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3" name="AutoShape 7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4" name="AutoShape 7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5" name="AutoShape 7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6" name="AutoShape 7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7" name="AutoShape 7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8" name="AutoShape 7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89" name="AutoShape 7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0" name="AutoShape 7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1" name="AutoShape 7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2" name="AutoShape 7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/>
          <a:p>
            <a:pPr defTabSz="474663">
              <a:defRPr/>
            </a:pPr>
            <a:endParaRPr lang="en-US" sz="1700"/>
          </a:p>
        </p:txBody>
      </p:sp>
      <p:sp>
        <p:nvSpPr>
          <p:cNvPr id="90193" name="Text Box 80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90194" name="Text Box 81"/>
          <p:cNvSpPr txBox="1">
            <a:spLocks noChangeArrowheads="1"/>
          </p:cNvSpPr>
          <p:nvPr/>
        </p:nvSpPr>
        <p:spPr bwMode="auto">
          <a:xfrm>
            <a:off x="4143375" y="0"/>
            <a:ext cx="316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90195" name="Rectangle 8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81113" y="720725"/>
            <a:ext cx="4627562" cy="347027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27" name="Rectangle 83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719762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88" tIns="48244" rIns="96488" bIns="4824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90197" name="Text Box 84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4992" tIns="47496" rIns="94992" bIns="47496" anchor="ctr"/>
          <a:lstStyle>
            <a:lvl1pPr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700" smtClean="0"/>
          </a:p>
        </p:txBody>
      </p:sp>
      <p:sp>
        <p:nvSpPr>
          <p:cNvPr id="6229" name="Rectangle 85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015413"/>
            <a:ext cx="3040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88" tIns="48244" rIns="96488" bIns="48244" numCol="1" anchor="b" anchorCtr="0" compatLnSpc="1">
            <a:prstTxWarp prst="textNoShape">
              <a:avLst/>
            </a:prstTxWarp>
          </a:bodyPr>
          <a:lstStyle>
            <a:lvl1pPr algn="r" defTabSz="474663">
              <a:buClrTx/>
              <a:buFontTx/>
              <a:buNone/>
              <a:tabLst>
                <a:tab pos="752475" algn="l"/>
                <a:tab pos="1504950" algn="l"/>
                <a:tab pos="2255838" algn="l"/>
                <a:tab pos="3008313" algn="l"/>
              </a:tabLst>
              <a:defRPr sz="25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9809BB5-8A80-2A48-9564-8C5EB67C1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5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52475" algn="l"/>
                <a:tab pos="1504950" algn="l"/>
                <a:tab pos="2255838" algn="l"/>
                <a:tab pos="3008313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ED09F657-428A-AB44-A4A4-92CFD5A4412D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3375" y="9015413"/>
            <a:ext cx="304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1FAC8FD0-79DB-934A-8324-64D9584BB327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3375" y="9015413"/>
            <a:ext cx="3044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32918FCE-2E05-2546-8C6F-6EA2A78BE82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4143375" y="9028113"/>
            <a:ext cx="30702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4B22C0BC-4959-1040-A9BA-2768B67ED790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4143375" y="9029700"/>
            <a:ext cx="30718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C7860452-D155-5144-B12C-B03AE0ECC13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3" name="Text Box 5"/>
          <p:cNvSpPr txBox="1">
            <a:spLocks noChangeArrowheads="1"/>
          </p:cNvSpPr>
          <p:nvPr/>
        </p:nvSpPr>
        <p:spPr bwMode="auto">
          <a:xfrm>
            <a:off x="4143375" y="9042400"/>
            <a:ext cx="30861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6F838447-1232-1F49-BBFB-D672D038A94C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4" name="Text Box 6"/>
          <p:cNvSpPr txBox="1">
            <a:spLocks noChangeArrowheads="1"/>
          </p:cNvSpPr>
          <p:nvPr/>
        </p:nvSpPr>
        <p:spPr bwMode="auto">
          <a:xfrm>
            <a:off x="4143375" y="9056688"/>
            <a:ext cx="30988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7F2BB11E-7B46-2A42-80BF-B10697AE8757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5" name="Text Box 7"/>
          <p:cNvSpPr txBox="1">
            <a:spLocks noChangeArrowheads="1"/>
          </p:cNvSpPr>
          <p:nvPr/>
        </p:nvSpPr>
        <p:spPr bwMode="auto">
          <a:xfrm>
            <a:off x="4143375" y="9067800"/>
            <a:ext cx="31099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EDD0BB97-51D9-6044-A48D-37BFCF467AFF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6" name="Text Box 8"/>
          <p:cNvSpPr txBox="1">
            <a:spLocks noChangeArrowheads="1"/>
          </p:cNvSpPr>
          <p:nvPr/>
        </p:nvSpPr>
        <p:spPr bwMode="auto">
          <a:xfrm>
            <a:off x="4143375" y="9074150"/>
            <a:ext cx="31178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B6EA74C9-27F3-884E-A613-8B7219669125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7" name="Text Box 9"/>
          <p:cNvSpPr txBox="1">
            <a:spLocks noChangeArrowheads="1"/>
          </p:cNvSpPr>
          <p:nvPr/>
        </p:nvSpPr>
        <p:spPr bwMode="auto">
          <a:xfrm>
            <a:off x="4143375" y="9120188"/>
            <a:ext cx="31654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B80B226B-5E7F-9948-95AD-083CECDF6C42}" type="slidenum">
              <a:rPr lang="en-US" sz="2500" smtClean="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2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48" name="Text Box 10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488" tIns="48244" rIns="96488" bIns="48244" anchor="b"/>
          <a:lstStyle>
            <a:lvl1pPr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938" indent="-295275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87450" indent="-239713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62113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136775" indent="-236538" defTabSz="474663" eaLnBrk="0" hangingPunct="0"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939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0511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5083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965575" indent="-236538" defTabSz="474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74663" algn="l"/>
                <a:tab pos="947738" algn="l"/>
                <a:tab pos="1425575" algn="l"/>
                <a:tab pos="1900238" algn="l"/>
                <a:tab pos="2374900" algn="l"/>
                <a:tab pos="2849563" algn="l"/>
                <a:tab pos="3324225" algn="l"/>
                <a:tab pos="3800475" algn="l"/>
                <a:tab pos="4275138" algn="l"/>
                <a:tab pos="4749800" algn="l"/>
                <a:tab pos="5224463" algn="l"/>
                <a:tab pos="5699125" algn="l"/>
                <a:tab pos="6175375" algn="l"/>
                <a:tab pos="6650038" algn="l"/>
                <a:tab pos="7123113" algn="l"/>
                <a:tab pos="7599363" algn="l"/>
                <a:tab pos="8074025" algn="l"/>
                <a:tab pos="8550275" algn="l"/>
                <a:tab pos="9023350" algn="l"/>
                <a:tab pos="94996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171886CB-0280-734A-85A9-5672CB26711A}" type="slidenum">
              <a:rPr lang="en-US" sz="13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r" eaLnBrk="1" hangingPunct="1">
                <a:buClrTx/>
                <a:buFontTx/>
                <a:buNone/>
                <a:defRPr/>
              </a:pPr>
              <a:t>1</a:t>
            </a:fld>
            <a:endParaRPr lang="en-US" sz="13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39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730875" cy="4198937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069C-4F75-4143-AD5F-556499A94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5213B-A792-B640-841F-CD5C2B9E0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593725"/>
            <a:ext cx="213995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269037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99782-F3A1-974F-8C89-C42B9E5C3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561387" cy="376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2563" y="1255713"/>
            <a:ext cx="8561387" cy="49736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5A26-2917-9140-B9CA-09421C4C3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B5DA0-96F0-F949-9D00-08D1B98B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076B0-6157-444E-8C18-04F5FF46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563" y="1255713"/>
            <a:ext cx="4203700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8663" y="1255713"/>
            <a:ext cx="4205287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66F7-7C64-0D4B-866A-02103CB7E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91D3-8CF7-EE4A-BC93-73F7BA6E7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AB1D3-0A95-684F-9CF5-CD8BF108B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1D9EC-B21D-E040-82C1-62889E1ED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D44C9-F9C5-6545-8791-EEDC71371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8587E-2FF5-0A4D-A078-79ACD24BE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5613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255713"/>
            <a:ext cx="8561387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9924" name="Line 3"/>
          <p:cNvSpPr>
            <a:spLocks noChangeShapeType="1"/>
          </p:cNvSpPr>
          <p:nvPr/>
        </p:nvSpPr>
        <p:spPr bwMode="auto">
          <a:xfrm>
            <a:off x="228600" y="549275"/>
            <a:ext cx="85947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324600" y="6577013"/>
            <a:ext cx="2636838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0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© </a:t>
            </a:r>
            <a:r>
              <a:rPr lang="en-US" altLang="zh-CN" sz="1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2015 </a:t>
            </a:r>
            <a:r>
              <a:rPr lang="en-US" altLang="zh-CN" sz="10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CY Lin, Columbia University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04800" y="6488113"/>
            <a:ext cx="1282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E30DA3-97BC-DB48-BC1B-0EDB340C4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9927" name="Text Box 6"/>
          <p:cNvSpPr txBox="1">
            <a:spLocks noChangeArrowheads="1"/>
          </p:cNvSpPr>
          <p:nvPr/>
        </p:nvSpPr>
        <p:spPr bwMode="auto">
          <a:xfrm>
            <a:off x="533400" y="6581775"/>
            <a:ext cx="1000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209929" name="Text Box 8"/>
          <p:cNvSpPr txBox="1">
            <a:spLocks noChangeArrowheads="1"/>
          </p:cNvSpPr>
          <p:nvPr/>
        </p:nvSpPr>
        <p:spPr bwMode="auto">
          <a:xfrm>
            <a:off x="6824663" y="2413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26428" y="6613525"/>
            <a:ext cx="168377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E6893 Big Data Analytics</a:t>
            </a:r>
          </a:p>
        </p:txBody>
      </p:sp>
      <p:pic>
        <p:nvPicPr>
          <p:cNvPr id="209931" name="Picture 11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85725"/>
            <a:ext cx="5334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+mj-lt"/>
          <a:ea typeface="宋体" charset="0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宋体" charset="0"/>
          <a:cs typeface="Arial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7889FB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宋体" charset="0"/>
          <a:cs typeface="+mn-cs"/>
        </a:defRPr>
      </a:lvl1pPr>
      <a:lvl2pPr marL="742950" indent="-28575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143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BE8A4FFF-9275-D74E-A273-879871D4BFEF}" type="slidenum">
              <a:rPr kumimoji="0" lang="en-US" altLang="zh-CN" sz="1600">
                <a:solidFill>
                  <a:schemeClr val="tx1"/>
                </a:solidFill>
              </a:rPr>
              <a:pPr/>
              <a:t>1</a:t>
            </a:fld>
            <a:endParaRPr kumimoji="0" lang="en-US" altLang="zh-CN" sz="1600">
              <a:solidFill>
                <a:schemeClr val="tx1"/>
              </a:solidFill>
            </a:endParaRPr>
          </a:p>
        </p:txBody>
      </p:sp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14338" y="990600"/>
            <a:ext cx="87296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en-US" sz="2500" b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2500" b="1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E6893 Big Data Analytics: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2500" b="1" i="1" dirty="0" err="1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TalkyFoodie</a:t>
            </a:r>
            <a:endParaRPr lang="en-US" sz="2500" b="1" i="1" dirty="0" smtClean="0">
              <a:solidFill>
                <a:srgbClr val="0000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81000" y="2667000"/>
            <a:ext cx="419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/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589963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图片 1" descr="backgroun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4000"/>
            <a:ext cx="4495800" cy="1015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6000" i="1" dirty="0" err="1" smtClean="0"/>
              <a:t>TalkyFoodie</a:t>
            </a:r>
            <a:endParaRPr kumimoji="1" lang="zh-CN" altLang="en-US" sz="60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638800" y="3962400"/>
            <a:ext cx="2438400" cy="120032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Tianlong</a:t>
            </a:r>
            <a:r>
              <a:rPr kumimoji="1" lang="en-US" altLang="zh-CN" dirty="0" smtClean="0"/>
              <a:t> Li</a:t>
            </a:r>
          </a:p>
          <a:p>
            <a:r>
              <a:rPr kumimoji="1" lang="en-US" altLang="zh-CN" dirty="0" err="1" smtClean="0"/>
              <a:t>Shanqing</a:t>
            </a:r>
            <a:r>
              <a:rPr kumimoji="1" lang="en-US" altLang="zh-CN" dirty="0" smtClean="0"/>
              <a:t> Tan</a:t>
            </a:r>
          </a:p>
          <a:p>
            <a:r>
              <a:rPr kumimoji="1" lang="en-US" altLang="zh-CN" dirty="0" smtClean="0"/>
              <a:t>Mei Mei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6B1D9EC-B21D-E040-82C1-62889E1ED2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295400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Back end :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Spark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Python </a:t>
            </a:r>
          </a:p>
          <a:p>
            <a:r>
              <a:rPr kumimoji="1" lang="en-US" altLang="zh-CN" dirty="0" err="1" smtClean="0">
                <a:solidFill>
                  <a:schemeClr val="tx1"/>
                </a:solidFill>
              </a:rPr>
              <a:t>WebRTC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008000"/>
                </a:solidFill>
              </a:rPr>
              <a:t>Front end: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Html, CSS,</a:t>
            </a:r>
          </a:p>
          <a:p>
            <a:r>
              <a:rPr kumimoji="1" lang="en-US" altLang="zh-CN" dirty="0" err="1" smtClean="0">
                <a:solidFill>
                  <a:schemeClr val="tx1"/>
                </a:solidFill>
              </a:rPr>
              <a:t>Javascript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Flask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Google Place API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7620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>
                <a:solidFill>
                  <a:srgbClr val="FF6600"/>
                </a:solidFill>
              </a:rPr>
              <a:t>TalkyFoodie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05200" y="2286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 smtClean="0">
                <a:ln w="28575" cmpd="sng">
                  <a:solidFill>
                    <a:schemeClr val="tx1"/>
                  </a:solidFill>
                </a:ln>
                <a:solidFill>
                  <a:srgbClr val="008000"/>
                </a:solidFill>
              </a:rPr>
              <a:t>Technology</a:t>
            </a:r>
            <a:endParaRPr kumimoji="1" lang="zh-CN" altLang="en-US" sz="6000" dirty="0">
              <a:ln w="28575" cmpd="sng">
                <a:solidFill>
                  <a:schemeClr val="tx1"/>
                </a:solidFill>
              </a:ln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2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6B1D9EC-B21D-E040-82C1-62889E1ED2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105400" y="19812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ln w="28575" cmpd="sng">
                  <a:solidFill>
                    <a:schemeClr val="tx1"/>
                  </a:solidFill>
                </a:ln>
                <a:solidFill>
                  <a:srgbClr val="9159A7"/>
                </a:solidFill>
              </a:rPr>
              <a:t>Function</a:t>
            </a:r>
            <a:endParaRPr kumimoji="1" lang="zh-CN" altLang="en-US" sz="6600" dirty="0">
              <a:ln w="28575" cmpd="sng">
                <a:solidFill>
                  <a:schemeClr val="tx1"/>
                </a:solidFill>
              </a:ln>
              <a:solidFill>
                <a:srgbClr val="9159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1143000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9159A7"/>
                </a:solidFill>
              </a:rPr>
              <a:t>Chat room</a:t>
            </a:r>
            <a:r>
              <a:rPr kumimoji="1" lang="en-US" altLang="zh-CN" dirty="0" smtClean="0">
                <a:solidFill>
                  <a:schemeClr val="tx1"/>
                </a:solidFill>
              </a:rPr>
              <a:t>( real time voice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chating</a:t>
            </a:r>
            <a:r>
              <a:rPr kumimoji="1" lang="en-US" altLang="zh-CN" dirty="0" smtClean="0">
                <a:solidFill>
                  <a:schemeClr val="tx1"/>
                </a:solidFill>
              </a:rPr>
              <a:t>, message, join and host a chat room)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9159A7"/>
                </a:solidFill>
              </a:rPr>
              <a:t>Recommendation</a:t>
            </a:r>
            <a:r>
              <a:rPr kumimoji="1" lang="en-US" altLang="zh-CN" dirty="0" smtClean="0">
                <a:solidFill>
                  <a:schemeClr val="tx1"/>
                </a:solidFill>
              </a:rPr>
              <a:t>(Basing on the key word in your chatting message,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TalkyFoodie</a:t>
            </a:r>
            <a:r>
              <a:rPr kumimoji="1" lang="en-US" altLang="zh-CN" dirty="0" smtClean="0">
                <a:solidFill>
                  <a:schemeClr val="tx1"/>
                </a:solidFill>
              </a:rPr>
              <a:t> will recommend chat room you might interested.)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9159A7"/>
                </a:solidFill>
              </a:rPr>
              <a:t>Google map block</a:t>
            </a:r>
            <a:r>
              <a:rPr kumimoji="1" lang="en-US" altLang="zh-CN" dirty="0" smtClean="0">
                <a:solidFill>
                  <a:schemeClr val="tx1"/>
                </a:solidFill>
              </a:rPr>
              <a:t>( enter keyword(food) to find restaurants based on your current location)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6B1D9EC-B21D-E040-82C1-62889E1ED2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7620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>
                <a:solidFill>
                  <a:srgbClr val="FF6600"/>
                </a:solidFill>
              </a:rPr>
              <a:t>TalkyFoodie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0600" y="1447800"/>
            <a:ext cx="586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We build a special chat room for foodies. You can chat with your friends about food and the chat room will recommend restaurants and chat rooms for the food your like. </a:t>
            </a:r>
          </a:p>
          <a:p>
            <a:endParaRPr kumimoji="1" lang="en-US" altLang="zh-CN" dirty="0">
              <a:solidFill>
                <a:srgbClr val="008000"/>
              </a:solidFill>
            </a:endParaRPr>
          </a:p>
          <a:p>
            <a:r>
              <a:rPr kumimoji="1" lang="en-US" altLang="zh-CN" dirty="0" smtClean="0">
                <a:solidFill>
                  <a:srgbClr val="008000"/>
                </a:solidFill>
              </a:rPr>
              <a:t>Amazing ,right?</a:t>
            </a:r>
          </a:p>
          <a:p>
            <a:endParaRPr kumimoji="1" lang="en-US" altLang="zh-CN" dirty="0" smtClean="0">
              <a:solidFill>
                <a:srgbClr val="008000"/>
              </a:solidFill>
            </a:endParaRPr>
          </a:p>
          <a:p>
            <a:r>
              <a:rPr kumimoji="1" lang="en-US" altLang="zh-CN" dirty="0" smtClean="0">
                <a:solidFill>
                  <a:srgbClr val="008000"/>
                </a:solidFill>
              </a:rPr>
              <a:t>Lets take a look at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TalkyFoodie</a:t>
            </a:r>
            <a:r>
              <a:rPr kumimoji="1" lang="en-US" altLang="zh-CN" dirty="0" smtClean="0">
                <a:solidFill>
                  <a:srgbClr val="008000"/>
                </a:solidFill>
              </a:rPr>
              <a:t>~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6B1D9EC-B21D-E040-82C1-62889E1ED2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057400" y="2286000"/>
            <a:ext cx="4267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zh-CN" altLang="en-US" sz="115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3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43B5FAA2-AB9D-5E47-BB36-BECBC9539C9B}" type="slidenum">
              <a:rPr kumimoji="0" lang="en-US" altLang="zh-CN" sz="1600">
                <a:solidFill>
                  <a:schemeClr val="tx1"/>
                </a:solidFill>
              </a:rPr>
              <a:pPr/>
              <a:t>6</a:t>
            </a:fld>
            <a:endParaRPr kumimoji="0" lang="en-US" altLang="zh-CN" sz="1600">
              <a:solidFill>
                <a:schemeClr val="tx1"/>
              </a:solidFill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0"/>
            <a:ext cx="3094038" cy="376238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+mj-ea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46047</TotalTime>
  <Words>156</Words>
  <Application>Microsoft Macintosh PowerPoint</Application>
  <PresentationFormat>全屏显示(4:3)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G Introduction</dc:title>
  <dc:creator>chingyung</dc:creator>
  <cp:lastModifiedBy>Mei mei</cp:lastModifiedBy>
  <cp:revision>1666</cp:revision>
  <cp:lastPrinted>2013-03-16T02:07:01Z</cp:lastPrinted>
  <dcterms:created xsi:type="dcterms:W3CDTF">2009-12-28T21:06:28Z</dcterms:created>
  <dcterms:modified xsi:type="dcterms:W3CDTF">2015-12-18T01:20:45Z</dcterms:modified>
</cp:coreProperties>
</file>