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69" r:id="rId3"/>
    <p:sldId id="275" r:id="rId4"/>
    <p:sldId id="290" r:id="rId5"/>
    <p:sldId id="291" r:id="rId6"/>
    <p:sldId id="274" r:id="rId7"/>
    <p:sldId id="292" r:id="rId8"/>
    <p:sldId id="302" r:id="rId9"/>
    <p:sldId id="303" r:id="rId10"/>
    <p:sldId id="296" r:id="rId11"/>
    <p:sldId id="297" r:id="rId12"/>
    <p:sldId id="298" r:id="rId13"/>
    <p:sldId id="294" r:id="rId14"/>
    <p:sldId id="295" r:id="rId15"/>
    <p:sldId id="300" r:id="rId16"/>
    <p:sldId id="301" r:id="rId17"/>
    <p:sldId id="299" r:id="rId18"/>
    <p:sldId id="261" r:id="rId19"/>
    <p:sldId id="279" r:id="rId20"/>
    <p:sldId id="287" r:id="rId21"/>
    <p:sldId id="280" r:id="rId22"/>
    <p:sldId id="278" r:id="rId23"/>
    <p:sldId id="265" r:id="rId24"/>
  </p:sldIdLst>
  <p:sldSz cx="12192000" cy="6858000"/>
  <p:notesSz cx="6858000" cy="9144000"/>
  <p:embeddedFontLst>
    <p:embeddedFont>
      <p:font typeface="Pretendard" panose="02000503000000020004" pitchFamily="2" charset="-127"/>
      <p:regular r:id="rId25"/>
    </p:embeddedFont>
    <p:embeddedFont>
      <p:font typeface="Pretendard ExtraBold" panose="02000903000000020004" pitchFamily="2" charset="-127"/>
      <p:bold r:id="rId26"/>
    </p:embeddedFont>
    <p:embeddedFont>
      <p:font typeface="Pretendard Light" panose="02000403000000020004" pitchFamily="2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D5F9"/>
    <a:srgbClr val="C89800"/>
    <a:srgbClr val="DAE4F6"/>
    <a:srgbClr val="00294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6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ECDD8559-E00F-4929-B36E-6AED35091A08}" type="datetimeFigureOut">
              <a:rPr lang="ko-KR" altLang="en-US" smtClean="0"/>
              <a:pPr/>
              <a:t>2024-03-20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C3DBC79A-962B-4A02-A00F-80DED52B5E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0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webp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onkeyp.notion.site/Dimension-Traveler-bd5003dace654e8296ad5da0edc6bc74?pvs=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3FC83-C082-4123-F914-6A11AB2FC511}"/>
              </a:ext>
            </a:extLst>
          </p:cNvPr>
          <p:cNvSpPr txBox="1"/>
          <p:nvPr/>
        </p:nvSpPr>
        <p:spPr>
          <a:xfrm>
            <a:off x="3547389" y="5297193"/>
            <a:ext cx="5097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Dimension Traveler</a:t>
            </a:r>
            <a:br>
              <a:rPr lang="en-US" altLang="ko-KR" sz="3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</a:br>
            <a:r>
              <a:rPr lang="ko-KR" altLang="en-US" sz="3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차원 여행자 </a:t>
            </a:r>
            <a:r>
              <a:rPr lang="en-US" altLang="ko-KR" sz="3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– </a:t>
            </a:r>
            <a:r>
              <a:rPr lang="ko-KR" altLang="en-US" sz="3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게임 기획서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8ABE74-3EA3-F8C5-9DCC-6545AFCB7E89}"/>
              </a:ext>
            </a:extLst>
          </p:cNvPr>
          <p:cNvGrpSpPr/>
          <p:nvPr/>
        </p:nvGrpSpPr>
        <p:grpSpPr>
          <a:xfrm>
            <a:off x="4430811" y="1022198"/>
            <a:ext cx="3330377" cy="3189516"/>
            <a:chOff x="3973795" y="1022198"/>
            <a:chExt cx="3954724" cy="378745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E309504-434E-D818-4B9A-FD3FC2CC8B3E}"/>
                </a:ext>
              </a:extLst>
            </p:cNvPr>
            <p:cNvSpPr/>
            <p:nvPr/>
          </p:nvSpPr>
          <p:spPr>
            <a:xfrm>
              <a:off x="4267443" y="114857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FAF40B9-D1CD-DE98-AE64-170F833864BE}"/>
                </a:ext>
              </a:extLst>
            </p:cNvPr>
            <p:cNvSpPr/>
            <p:nvPr/>
          </p:nvSpPr>
          <p:spPr>
            <a:xfrm>
              <a:off x="3973795" y="102219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DF2332-048F-7519-3CD8-AADACE4D9D0E}"/>
              </a:ext>
            </a:extLst>
          </p:cNvPr>
          <p:cNvCxnSpPr/>
          <p:nvPr/>
        </p:nvCxnSpPr>
        <p:spPr>
          <a:xfrm>
            <a:off x="5430644" y="4951141"/>
            <a:ext cx="129354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E569DC-D658-45DB-AE06-E3592BFDFB9B}"/>
              </a:ext>
            </a:extLst>
          </p:cNvPr>
          <p:cNvSpPr txBox="1"/>
          <p:nvPr/>
        </p:nvSpPr>
        <p:spPr>
          <a:xfrm>
            <a:off x="8664500" y="138089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박승원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CC2CF-37FB-49B3-AFE8-C7229EEFCB8D}"/>
              </a:ext>
            </a:extLst>
          </p:cNvPr>
          <p:cNvSpPr txBox="1"/>
          <p:nvPr/>
        </p:nvSpPr>
        <p:spPr>
          <a:xfrm>
            <a:off x="0" y="138089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유니티</a:t>
            </a:r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(Unity)</a:t>
            </a:r>
            <a:r>
              <a: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활용 </a:t>
            </a:r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</a:t>
            </a:r>
            <a:r>
              <a: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게임 콘텐츠</a:t>
            </a:r>
            <a:endParaRPr lang="en-US" altLang="ko-KR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VR </a:t>
            </a:r>
            <a:r>
              <a: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네트워크</a:t>
            </a:r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메타버스 플랫폼 개발</a:t>
            </a:r>
          </a:p>
        </p:txBody>
      </p:sp>
    </p:spTree>
    <p:extLst>
      <p:ext uri="{BB962C8B-B14F-4D97-AF65-F5344CB8AC3E}">
        <p14:creationId xmlns:p14="http://schemas.microsoft.com/office/powerpoint/2010/main" val="244974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6F087E-6E15-49E7-BFD8-03F12C674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14" y="975066"/>
            <a:ext cx="9107171" cy="3315163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조작법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D22BB3-E842-4560-62CF-12501000EE1D}"/>
              </a:ext>
            </a:extLst>
          </p:cNvPr>
          <p:cNvCxnSpPr>
            <a:cxnSpLocks/>
            <a:endCxn id="56" idx="1"/>
          </p:cNvCxnSpPr>
          <p:nvPr/>
        </p:nvCxnSpPr>
        <p:spPr>
          <a:xfrm flipH="1">
            <a:off x="362436" y="1283516"/>
            <a:ext cx="1508309" cy="491419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BD8412-BBA9-4A28-A1B2-34A223C7FAE2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206306" y="3498209"/>
            <a:ext cx="533350" cy="93075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06E051D-9C0C-4787-8ED3-B1C3C2D8DEAF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999634" y="3996972"/>
            <a:ext cx="646366" cy="54763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E9AB85E-B642-44B7-B95A-0946996BED42}"/>
              </a:ext>
            </a:extLst>
          </p:cNvPr>
          <p:cNvSpPr/>
          <p:nvPr/>
        </p:nvSpPr>
        <p:spPr>
          <a:xfrm>
            <a:off x="1659656" y="4428962"/>
            <a:ext cx="2160000" cy="9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차원 전환</a:t>
            </a:r>
            <a:b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</a:b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현재 시점이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2D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면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로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3D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면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2D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로 변경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8570B8D-BF28-443B-BD1A-1BFA2FF7641B}"/>
              </a:ext>
            </a:extLst>
          </p:cNvPr>
          <p:cNvSpPr/>
          <p:nvPr/>
        </p:nvSpPr>
        <p:spPr>
          <a:xfrm>
            <a:off x="4566000" y="4544602"/>
            <a:ext cx="2160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점프</a:t>
            </a:r>
            <a:endParaRPr lang="en-US" altLang="ko-KR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항상 같은 높이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2EEBEB8-FFF3-4E45-91F9-077C7FA42F95}"/>
              </a:ext>
            </a:extLst>
          </p:cNvPr>
          <p:cNvSpPr/>
          <p:nvPr/>
        </p:nvSpPr>
        <p:spPr>
          <a:xfrm>
            <a:off x="362436" y="5927709"/>
            <a:ext cx="108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일시정지</a:t>
            </a:r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8C43EDF-B6D4-4AC8-A4E5-005F5DE3854C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9002344" y="3716323"/>
            <a:ext cx="812776" cy="71263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40C2A51-2A21-47BF-977C-C2F2D1379C02}"/>
              </a:ext>
            </a:extLst>
          </p:cNvPr>
          <p:cNvSpPr/>
          <p:nvPr/>
        </p:nvSpPr>
        <p:spPr>
          <a:xfrm>
            <a:off x="7472344" y="4428962"/>
            <a:ext cx="3060000" cy="9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이동</a:t>
            </a:r>
            <a:b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</a:b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2D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좌우로만 이동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: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해당하는 방향키대로 이동</a:t>
            </a:r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4B2F228-C7AC-4255-960A-863AA5FC6131}"/>
              </a:ext>
            </a:extLst>
          </p:cNvPr>
          <p:cNvSpPr/>
          <p:nvPr/>
        </p:nvSpPr>
        <p:spPr>
          <a:xfrm>
            <a:off x="3486000" y="6197708"/>
            <a:ext cx="432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ko-KR" altLang="en-US" sz="1400" b="1" dirty="0">
                <a:solidFill>
                  <a:prstClr val="black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돌아가기</a:t>
            </a:r>
            <a:r>
              <a:rPr lang="ko-KR" altLang="en-US" sz="1400" dirty="0">
                <a:solidFill>
                  <a:prstClr val="black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: </a:t>
            </a:r>
            <a:r>
              <a:rPr lang="ko-KR" altLang="en-US" sz="1400" dirty="0">
                <a:solidFill>
                  <a:prstClr val="black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재확인 </a:t>
            </a:r>
            <a:r>
              <a:rPr lang="en-US" altLang="ko-KR" sz="1400" dirty="0">
                <a:solidFill>
                  <a:prstClr val="black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UI</a:t>
            </a:r>
            <a:r>
              <a:rPr lang="ko-KR" altLang="en-US" sz="1400" dirty="0">
                <a:solidFill>
                  <a:prstClr val="black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가 나오고 확인을 누르면 즉시 메인 메뉴로 돌아간다</a:t>
            </a:r>
            <a:r>
              <a:rPr lang="en-US" altLang="ko-KR" sz="1400" dirty="0">
                <a:solidFill>
                  <a:prstClr val="black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endParaRPr lang="ko-KR" altLang="en-US" sz="1200" dirty="0">
              <a:solidFill>
                <a:prstClr val="black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E5F2270-0858-4C63-A207-75C94CF026F7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1442436" y="6197709"/>
            <a:ext cx="2043564" cy="26999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25A9E08-966A-4585-BDC7-EB8E67BAEE49}"/>
              </a:ext>
            </a:extLst>
          </p:cNvPr>
          <p:cNvSpPr/>
          <p:nvPr/>
        </p:nvSpPr>
        <p:spPr>
          <a:xfrm>
            <a:off x="3486000" y="5583335"/>
            <a:ext cx="432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다시하기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재확인 </a:t>
            </a:r>
            <a:r>
              <a: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UI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가 나오고 확인을 누르면 즉시 </a:t>
            </a:r>
            <a:r>
              <a:rPr lang="ko-KR" altLang="en-US" sz="14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맵의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모든 이벤트가 초기화되며 캐릭터가 시작지점으로 돌아간다</a:t>
            </a:r>
            <a:r>
              <a: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6EE7E94-E2EA-4162-A764-AE39CC3DF606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 flipV="1">
            <a:off x="1442436" y="5853335"/>
            <a:ext cx="2043564" cy="3443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>
            <a:extLst>
              <a:ext uri="{FF2B5EF4-FFF2-40B4-BE49-F238E27FC236}">
                <a16:creationId xmlns:a16="http://schemas.microsoft.com/office/drawing/2014/main" id="{36983E62-BBF8-4218-BF99-301D80FFA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3203056"/>
            <a:ext cx="1543265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6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D2394DD-F650-4FC4-8E6C-25A3DC9D1FB5}"/>
              </a:ext>
            </a:extLst>
          </p:cNvPr>
          <p:cNvSpPr/>
          <p:nvPr/>
        </p:nvSpPr>
        <p:spPr>
          <a:xfrm>
            <a:off x="3151868" y="4353872"/>
            <a:ext cx="1440000" cy="54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일반 블록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538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EFF0360-697E-B966-CFF9-72A95B44BA71}"/>
              </a:ext>
            </a:extLst>
          </p:cNvPr>
          <p:cNvSpPr/>
          <p:nvPr/>
        </p:nvSpPr>
        <p:spPr>
          <a:xfrm>
            <a:off x="1059087" y="2647547"/>
            <a:ext cx="1440000" cy="54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지형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4233E9C-A363-DC26-6C42-10484BAD6FCD}"/>
              </a:ext>
            </a:extLst>
          </p:cNvPr>
          <p:cNvCxnSpPr/>
          <p:nvPr/>
        </p:nvCxnSpPr>
        <p:spPr>
          <a:xfrm>
            <a:off x="0" y="376911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CED7731-5E3F-DCA0-AE03-1EC9249B55C2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3871868" y="3769112"/>
            <a:ext cx="0" cy="584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6285E90-3C2D-346A-EEC0-72FF06A9D22D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6038922" y="3191360"/>
            <a:ext cx="0" cy="577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63CAC6B-C1ED-5DEC-8318-C2BB8E03CBAA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10235498" y="3191360"/>
            <a:ext cx="0" cy="577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21249ED-5D1A-A414-962E-A3FC3C0309C4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8038706" y="3767740"/>
            <a:ext cx="1" cy="57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3DFD91-E58E-81BF-1025-9772070FBDAA}"/>
              </a:ext>
            </a:extLst>
          </p:cNvPr>
          <p:cNvSpPr txBox="1"/>
          <p:nvPr/>
        </p:nvSpPr>
        <p:spPr>
          <a:xfrm>
            <a:off x="171" y="3428501"/>
            <a:ext cx="896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시작지점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70D1CA-D5D3-4043-B20C-997F6064C441}"/>
              </a:ext>
            </a:extLst>
          </p:cNvPr>
          <p:cNvSpPr txBox="1"/>
          <p:nvPr/>
        </p:nvSpPr>
        <p:spPr>
          <a:xfrm>
            <a:off x="11295600" y="3767055"/>
            <a:ext cx="896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도착지점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1E5309-E31C-4645-9D28-690C59F344DF}"/>
              </a:ext>
            </a:extLst>
          </p:cNvPr>
          <p:cNvSpPr txBox="1"/>
          <p:nvPr/>
        </p:nvSpPr>
        <p:spPr>
          <a:xfrm>
            <a:off x="389866" y="2170157"/>
            <a:ext cx="2904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플레이어가 기본적으로 올라가 있는 오브젝트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algn="ctr"/>
            <a:r>
              <a:rPr lang="ko-KR" altLang="en-US" sz="1200" dirty="0">
                <a:latin typeface="+mn-ea"/>
              </a:rPr>
              <a:t>플레이어는 지형을 따라 이동한다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0730959-BEFD-412C-B7B0-4EFA97C2E224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1779087" y="3187547"/>
            <a:ext cx="70" cy="58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E137745-8A28-4332-A5E4-DCFA2010BC79}"/>
              </a:ext>
            </a:extLst>
          </p:cNvPr>
          <p:cNvSpPr/>
          <p:nvPr/>
        </p:nvSpPr>
        <p:spPr>
          <a:xfrm>
            <a:off x="5318922" y="2651360"/>
            <a:ext cx="1440000" cy="54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아이템 블록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054685B-A94F-4E40-B86D-3F7D1EDEF3D8}"/>
              </a:ext>
            </a:extLst>
          </p:cNvPr>
          <p:cNvSpPr/>
          <p:nvPr/>
        </p:nvSpPr>
        <p:spPr>
          <a:xfrm>
            <a:off x="7318706" y="4345490"/>
            <a:ext cx="1440000" cy="54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코인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AB45F9A-D6C1-4898-A512-3F88E46BEE80}"/>
              </a:ext>
            </a:extLst>
          </p:cNvPr>
          <p:cNvSpPr/>
          <p:nvPr/>
        </p:nvSpPr>
        <p:spPr>
          <a:xfrm>
            <a:off x="9515498" y="2651360"/>
            <a:ext cx="1440000" cy="54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장애물 블록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9C7F6-A99F-4AE0-A51D-9B832B183DFD}"/>
              </a:ext>
            </a:extLst>
          </p:cNvPr>
          <p:cNvSpPr txBox="1"/>
          <p:nvPr/>
        </p:nvSpPr>
        <p:spPr>
          <a:xfrm>
            <a:off x="1885890" y="4885490"/>
            <a:ext cx="4046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/>
              <a:t>맵의</a:t>
            </a:r>
            <a:r>
              <a:rPr lang="ko-KR" altLang="en-US" sz="1200" dirty="0"/>
              <a:t> 임의의 위치에 배치 되어있는 오브젝트</a:t>
            </a:r>
            <a:r>
              <a:rPr lang="en-US" altLang="ko-KR" sz="1200" dirty="0"/>
              <a:t>.</a:t>
            </a:r>
          </a:p>
          <a:p>
            <a:pPr algn="ctr"/>
            <a:r>
              <a:rPr lang="ko-KR" altLang="en-US" sz="1200" dirty="0"/>
              <a:t>플레이어가 블록의 아래를 점프 등으로 두드리면 블록이 부숴진다</a:t>
            </a:r>
            <a:r>
              <a:rPr lang="en-US" altLang="ko-KR" sz="1200" dirty="0"/>
              <a:t>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D34AEC-E39F-4966-8C86-BC20D663EA01}"/>
              </a:ext>
            </a:extLst>
          </p:cNvPr>
          <p:cNvSpPr txBox="1"/>
          <p:nvPr/>
        </p:nvSpPr>
        <p:spPr>
          <a:xfrm>
            <a:off x="3558916" y="2175752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블록과 동일하지만 이 블록은 부술 수 없으며</a:t>
            </a:r>
            <a:r>
              <a:rPr lang="en-US" altLang="ko-KR" sz="1200" dirty="0"/>
              <a:t>,</a:t>
            </a:r>
          </a:p>
          <a:p>
            <a:pPr algn="ctr"/>
            <a:r>
              <a:rPr lang="ko-KR" altLang="en-US" sz="1200" dirty="0"/>
              <a:t>플레이어가 블록의 아래를 점프 등으로 두드리면 블록 위에 아이템이 등장한다</a:t>
            </a:r>
            <a:r>
              <a:rPr lang="en-US" altLang="ko-KR" sz="1200" dirty="0"/>
              <a:t>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8D518A-8E62-411B-8B5D-3350CA5AF0AD}"/>
              </a:ext>
            </a:extLst>
          </p:cNvPr>
          <p:cNvSpPr txBox="1"/>
          <p:nvPr/>
        </p:nvSpPr>
        <p:spPr>
          <a:xfrm>
            <a:off x="6281654" y="4888491"/>
            <a:ext cx="3514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/>
              <a:t>맵의</a:t>
            </a:r>
            <a:r>
              <a:rPr lang="ko-KR" altLang="en-US" sz="1200" dirty="0"/>
              <a:t> 임의의 위치에 배치 되어있는 오브젝트이자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아이템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191EF1-C207-44DA-98FA-6D52750D18FF}"/>
              </a:ext>
            </a:extLst>
          </p:cNvPr>
          <p:cNvSpPr txBox="1"/>
          <p:nvPr/>
        </p:nvSpPr>
        <p:spPr>
          <a:xfrm>
            <a:off x="8544971" y="2185882"/>
            <a:ext cx="338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/>
              <a:t>맵의</a:t>
            </a:r>
            <a:r>
              <a:rPr lang="ko-KR" altLang="en-US" sz="1200" dirty="0"/>
              <a:t> 임의의 위치에 배치 되어있는 움직이는 오브젝트</a:t>
            </a:r>
            <a:r>
              <a:rPr lang="en-US" altLang="ko-KR" sz="1200" dirty="0"/>
              <a:t>.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플레이어가 이 오브젝트에 부딪히면 체력을 잃는다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D6884E-D489-42B5-B8B5-E124ACCF358B}"/>
              </a:ext>
            </a:extLst>
          </p:cNvPr>
          <p:cNvSpPr/>
          <p:nvPr/>
        </p:nvSpPr>
        <p:spPr>
          <a:xfrm>
            <a:off x="3601868" y="5510285"/>
            <a:ext cx="540000" cy="54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F306504-1C77-4861-B7F1-2D0F85F5BB07}"/>
              </a:ext>
            </a:extLst>
          </p:cNvPr>
          <p:cNvSpPr/>
          <p:nvPr/>
        </p:nvSpPr>
        <p:spPr>
          <a:xfrm>
            <a:off x="5501002" y="1480910"/>
            <a:ext cx="540000" cy="54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E26E4B71-C734-4686-9D3E-606663533D00}"/>
              </a:ext>
            </a:extLst>
          </p:cNvPr>
          <p:cNvSpPr/>
          <p:nvPr/>
        </p:nvSpPr>
        <p:spPr>
          <a:xfrm>
            <a:off x="5613897" y="1591707"/>
            <a:ext cx="318292" cy="318406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737A69-7863-4B6A-B1ED-47B5470D7DD8}"/>
              </a:ext>
            </a:extLst>
          </p:cNvPr>
          <p:cNvSpPr/>
          <p:nvPr/>
        </p:nvSpPr>
        <p:spPr>
          <a:xfrm>
            <a:off x="6040184" y="1480910"/>
            <a:ext cx="540000" cy="54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35" name="별: 꼭짓점 5개 34">
            <a:extLst>
              <a:ext uri="{FF2B5EF4-FFF2-40B4-BE49-F238E27FC236}">
                <a16:creationId xmlns:a16="http://schemas.microsoft.com/office/drawing/2014/main" id="{678991AF-66EE-4822-9702-6C295704C503}"/>
              </a:ext>
            </a:extLst>
          </p:cNvPr>
          <p:cNvSpPr/>
          <p:nvPr/>
        </p:nvSpPr>
        <p:spPr>
          <a:xfrm>
            <a:off x="6153079" y="1591707"/>
            <a:ext cx="318292" cy="31840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D837762-62F1-4D19-ABF5-ECA61EC7801A}"/>
              </a:ext>
            </a:extLst>
          </p:cNvPr>
          <p:cNvSpPr/>
          <p:nvPr/>
        </p:nvSpPr>
        <p:spPr>
          <a:xfrm>
            <a:off x="896571" y="1480911"/>
            <a:ext cx="1803086" cy="540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951144-DE75-4329-9A6A-8037C947505A}"/>
              </a:ext>
            </a:extLst>
          </p:cNvPr>
          <p:cNvSpPr/>
          <p:nvPr/>
        </p:nvSpPr>
        <p:spPr>
          <a:xfrm>
            <a:off x="896571" y="1477994"/>
            <a:ext cx="1803086" cy="188891"/>
          </a:xfrm>
          <a:prstGeom prst="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B356DB5-8A53-4FEB-862B-29B5F2774E61}"/>
              </a:ext>
            </a:extLst>
          </p:cNvPr>
          <p:cNvSpPr/>
          <p:nvPr/>
        </p:nvSpPr>
        <p:spPr>
          <a:xfrm>
            <a:off x="7907521" y="5510285"/>
            <a:ext cx="285226" cy="4026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107CD83-1B86-432B-AD72-4173A7A0DAFC}"/>
              </a:ext>
            </a:extLst>
          </p:cNvPr>
          <p:cNvSpPr/>
          <p:nvPr/>
        </p:nvSpPr>
        <p:spPr>
          <a:xfrm>
            <a:off x="9965498" y="1396885"/>
            <a:ext cx="540000" cy="54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FBCF859D-DB78-4669-A3F1-8E51CB747ED3}"/>
              </a:ext>
            </a:extLst>
          </p:cNvPr>
          <p:cNvSpPr/>
          <p:nvPr/>
        </p:nvSpPr>
        <p:spPr>
          <a:xfrm>
            <a:off x="9965089" y="1155394"/>
            <a:ext cx="270000" cy="24645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5024937E-52A7-4270-9DF7-795329A73DB5}"/>
              </a:ext>
            </a:extLst>
          </p:cNvPr>
          <p:cNvSpPr/>
          <p:nvPr/>
        </p:nvSpPr>
        <p:spPr>
          <a:xfrm>
            <a:off x="10234680" y="1155394"/>
            <a:ext cx="270000" cy="24645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457B43E5-245F-4EB6-A192-0EEC641232F2}"/>
              </a:ext>
            </a:extLst>
          </p:cNvPr>
          <p:cNvSpPr/>
          <p:nvPr/>
        </p:nvSpPr>
        <p:spPr>
          <a:xfrm rot="5400000">
            <a:off x="10493723" y="1417850"/>
            <a:ext cx="270000" cy="24645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90A3F305-18AE-49DF-B5AC-F69E38AF1A13}"/>
              </a:ext>
            </a:extLst>
          </p:cNvPr>
          <p:cNvSpPr/>
          <p:nvPr/>
        </p:nvSpPr>
        <p:spPr>
          <a:xfrm rot="5400000">
            <a:off x="10493723" y="1678660"/>
            <a:ext cx="270000" cy="24645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88E01B75-096D-4456-8E56-9CD933B9E8AE}"/>
              </a:ext>
            </a:extLst>
          </p:cNvPr>
          <p:cNvSpPr/>
          <p:nvPr/>
        </p:nvSpPr>
        <p:spPr>
          <a:xfrm rot="10800000">
            <a:off x="10234680" y="1931473"/>
            <a:ext cx="270000" cy="24645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E3C9C41F-8F1E-410B-84C3-310502BCAEB6}"/>
              </a:ext>
            </a:extLst>
          </p:cNvPr>
          <p:cNvSpPr/>
          <p:nvPr/>
        </p:nvSpPr>
        <p:spPr>
          <a:xfrm rot="10800000">
            <a:off x="9965089" y="1931926"/>
            <a:ext cx="270000" cy="24645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3F44980D-7B0A-4035-B4AF-04DBFC071EAE}"/>
              </a:ext>
            </a:extLst>
          </p:cNvPr>
          <p:cNvSpPr/>
          <p:nvPr/>
        </p:nvSpPr>
        <p:spPr>
          <a:xfrm rot="16200000">
            <a:off x="9706864" y="1418798"/>
            <a:ext cx="270000" cy="24645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AF2720E2-0879-4320-B0EC-4EEA2143BD07}"/>
              </a:ext>
            </a:extLst>
          </p:cNvPr>
          <p:cNvSpPr/>
          <p:nvPr/>
        </p:nvSpPr>
        <p:spPr>
          <a:xfrm rot="16200000">
            <a:off x="9706864" y="1681520"/>
            <a:ext cx="270000" cy="24645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 descr="플래그">
            <a:extLst>
              <a:ext uri="{FF2B5EF4-FFF2-40B4-BE49-F238E27FC236}">
                <a16:creationId xmlns:a16="http://schemas.microsoft.com/office/drawing/2014/main" id="{F9689728-44E8-4027-8623-216285E29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429" y="29259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0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차원 전환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1789BD0-3D32-F209-F9AA-5DF3452429F0}"/>
              </a:ext>
            </a:extLst>
          </p:cNvPr>
          <p:cNvSpPr/>
          <p:nvPr/>
        </p:nvSpPr>
        <p:spPr>
          <a:xfrm>
            <a:off x="1641640" y="1559494"/>
            <a:ext cx="3083088" cy="30830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2" name="원통형 21">
            <a:extLst>
              <a:ext uri="{FF2B5EF4-FFF2-40B4-BE49-F238E27FC236}">
                <a16:creationId xmlns:a16="http://schemas.microsoft.com/office/drawing/2014/main" id="{E2DA9F35-B6A0-8320-EEF1-F630B4C6EE69}"/>
              </a:ext>
            </a:extLst>
          </p:cNvPr>
          <p:cNvSpPr/>
          <p:nvPr/>
        </p:nvSpPr>
        <p:spPr>
          <a:xfrm rot="5400000">
            <a:off x="7319445" y="1559494"/>
            <a:ext cx="3083088" cy="3083088"/>
          </a:xfrm>
          <a:prstGeom prst="can">
            <a:avLst>
              <a:gd name="adj" fmla="val 11123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05C0F-C9ED-020C-399A-B653DBA070F8}"/>
              </a:ext>
            </a:extLst>
          </p:cNvPr>
          <p:cNvSpPr txBox="1"/>
          <p:nvPr/>
        </p:nvSpPr>
        <p:spPr>
          <a:xfrm>
            <a:off x="2591516" y="2593206"/>
            <a:ext cx="1183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2D</a:t>
            </a:r>
            <a:endParaRPr lang="ko-KR" altLang="en-US" sz="6000" b="1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B80360-D817-2F9D-E8F5-29D59F9479D7}"/>
              </a:ext>
            </a:extLst>
          </p:cNvPr>
          <p:cNvSpPr txBox="1"/>
          <p:nvPr/>
        </p:nvSpPr>
        <p:spPr>
          <a:xfrm>
            <a:off x="8257297" y="2593206"/>
            <a:ext cx="12073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</a:t>
            </a:r>
            <a:endParaRPr lang="ko-KR" altLang="en-US" sz="60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25D6410-85EA-4A2A-B59E-CAC72B5D480C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4724728" y="3101038"/>
            <a:ext cx="2594717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73EA9017-37C3-4B0B-83EA-14C2CA50D4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69" y="1559494"/>
            <a:ext cx="2491434" cy="42978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CB485C-C919-4AF1-8ABF-BEAFC9342C1A}"/>
              </a:ext>
            </a:extLst>
          </p:cNvPr>
          <p:cNvSpPr/>
          <p:nvPr/>
        </p:nvSpPr>
        <p:spPr>
          <a:xfrm>
            <a:off x="1641640" y="4993072"/>
            <a:ext cx="8760893" cy="1541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주인공이 지형 위에 가만히 서있을 때만 사용 가능하다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차원 전환은 약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초 동안 진행되며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진행될 때에는 게임의 시간이 천천히 흐른다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시점일때는 차원 전환 게이지가 점점 줄어들며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이 게이지가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0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이 될 시에는 플레이어의 체력이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초당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씩 줄어든다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2D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시점으로 돌아가면 줄어든 차원 전환 게이지는 조금씩 다시 채워진다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A5FFFA-8931-45B9-9179-EB74E9FE5B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8412" y="2491671"/>
            <a:ext cx="1107347" cy="48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2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차원 전환 예시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C6E6D9-3C73-4F14-9826-B01F46EE994C}"/>
              </a:ext>
            </a:extLst>
          </p:cNvPr>
          <p:cNvSpPr/>
          <p:nvPr/>
        </p:nvSpPr>
        <p:spPr>
          <a:xfrm>
            <a:off x="718810" y="1216598"/>
            <a:ext cx="10800000" cy="5109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5C3A0-F54F-4998-8D3F-67A1212C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340" y="1324320"/>
            <a:ext cx="2189430" cy="669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981172-DA0D-4956-BBD3-43D078357C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0283" y="1444118"/>
            <a:ext cx="2491434" cy="4297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2B0A46-1289-489E-BAF4-8FED75F40F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9013" y="1424929"/>
            <a:ext cx="2860647" cy="468160"/>
          </a:xfrm>
          <a:prstGeom prst="rect">
            <a:avLst/>
          </a:prstGeom>
        </p:spPr>
      </p:pic>
      <p:sp>
        <p:nvSpPr>
          <p:cNvPr id="15" name="사다리꼴 14">
            <a:extLst>
              <a:ext uri="{FF2B5EF4-FFF2-40B4-BE49-F238E27FC236}">
                <a16:creationId xmlns:a16="http://schemas.microsoft.com/office/drawing/2014/main" id="{97402F72-0FC0-4D34-A335-3308137928C8}"/>
              </a:ext>
            </a:extLst>
          </p:cNvPr>
          <p:cNvSpPr/>
          <p:nvPr/>
        </p:nvSpPr>
        <p:spPr>
          <a:xfrm>
            <a:off x="6459523" y="4508068"/>
            <a:ext cx="5036189" cy="1820216"/>
          </a:xfrm>
          <a:custGeom>
            <a:avLst/>
            <a:gdLst>
              <a:gd name="connsiteX0" fmla="*/ 0 w 5732477"/>
              <a:gd name="connsiteY0" fmla="*/ 1709003 h 1709003"/>
              <a:gd name="connsiteX1" fmla="*/ 1727546 w 5732477"/>
              <a:gd name="connsiteY1" fmla="*/ 0 h 1709003"/>
              <a:gd name="connsiteX2" fmla="*/ 4004931 w 5732477"/>
              <a:gd name="connsiteY2" fmla="*/ 0 h 1709003"/>
              <a:gd name="connsiteX3" fmla="*/ 5732477 w 5732477"/>
              <a:gd name="connsiteY3" fmla="*/ 1709003 h 1709003"/>
              <a:gd name="connsiteX4" fmla="*/ 0 w 5732477"/>
              <a:gd name="connsiteY4" fmla="*/ 1709003 h 1709003"/>
              <a:gd name="connsiteX0" fmla="*/ 0 w 5111691"/>
              <a:gd name="connsiteY0" fmla="*/ 1709003 h 1709003"/>
              <a:gd name="connsiteX1" fmla="*/ 1727546 w 5111691"/>
              <a:gd name="connsiteY1" fmla="*/ 0 h 1709003"/>
              <a:gd name="connsiteX2" fmla="*/ 4004931 w 5111691"/>
              <a:gd name="connsiteY2" fmla="*/ 0 h 1709003"/>
              <a:gd name="connsiteX3" fmla="*/ 5111691 w 5111691"/>
              <a:gd name="connsiteY3" fmla="*/ 1658669 h 1709003"/>
              <a:gd name="connsiteX4" fmla="*/ 0 w 5111691"/>
              <a:gd name="connsiteY4" fmla="*/ 1709003 h 1709003"/>
              <a:gd name="connsiteX0" fmla="*/ 0 w 4977467"/>
              <a:gd name="connsiteY0" fmla="*/ 1709003 h 1709003"/>
              <a:gd name="connsiteX1" fmla="*/ 1727546 w 4977467"/>
              <a:gd name="connsiteY1" fmla="*/ 0 h 1709003"/>
              <a:gd name="connsiteX2" fmla="*/ 4004931 w 4977467"/>
              <a:gd name="connsiteY2" fmla="*/ 0 h 1709003"/>
              <a:gd name="connsiteX3" fmla="*/ 4977467 w 4977467"/>
              <a:gd name="connsiteY3" fmla="*/ 1692225 h 1709003"/>
              <a:gd name="connsiteX4" fmla="*/ 0 w 4977467"/>
              <a:gd name="connsiteY4" fmla="*/ 1709003 h 1709003"/>
              <a:gd name="connsiteX0" fmla="*/ 0 w 5036189"/>
              <a:gd name="connsiteY0" fmla="*/ 1709003 h 1709003"/>
              <a:gd name="connsiteX1" fmla="*/ 1727546 w 5036189"/>
              <a:gd name="connsiteY1" fmla="*/ 0 h 1709003"/>
              <a:gd name="connsiteX2" fmla="*/ 4004931 w 5036189"/>
              <a:gd name="connsiteY2" fmla="*/ 0 h 1709003"/>
              <a:gd name="connsiteX3" fmla="*/ 5036189 w 5036189"/>
              <a:gd name="connsiteY3" fmla="*/ 1700614 h 1709003"/>
              <a:gd name="connsiteX4" fmla="*/ 0 w 5036189"/>
              <a:gd name="connsiteY4" fmla="*/ 1709003 h 1709003"/>
              <a:gd name="connsiteX0" fmla="*/ 0 w 5036189"/>
              <a:gd name="connsiteY0" fmla="*/ 1709003 h 1709003"/>
              <a:gd name="connsiteX1" fmla="*/ 2818115 w 5036189"/>
              <a:gd name="connsiteY1" fmla="*/ 0 h 1709003"/>
              <a:gd name="connsiteX2" fmla="*/ 4004931 w 5036189"/>
              <a:gd name="connsiteY2" fmla="*/ 0 h 1709003"/>
              <a:gd name="connsiteX3" fmla="*/ 5036189 w 5036189"/>
              <a:gd name="connsiteY3" fmla="*/ 1700614 h 1709003"/>
              <a:gd name="connsiteX4" fmla="*/ 0 w 5036189"/>
              <a:gd name="connsiteY4" fmla="*/ 1709003 h 1709003"/>
              <a:gd name="connsiteX0" fmla="*/ 0 w 5036189"/>
              <a:gd name="connsiteY0" fmla="*/ 1709003 h 1709003"/>
              <a:gd name="connsiteX1" fmla="*/ 2818115 w 5036189"/>
              <a:gd name="connsiteY1" fmla="*/ 0 h 1709003"/>
              <a:gd name="connsiteX2" fmla="*/ 4004931 w 5036189"/>
              <a:gd name="connsiteY2" fmla="*/ 0 h 1709003"/>
              <a:gd name="connsiteX3" fmla="*/ 5036189 w 5036189"/>
              <a:gd name="connsiteY3" fmla="*/ 1700614 h 1709003"/>
              <a:gd name="connsiteX4" fmla="*/ 0 w 5036189"/>
              <a:gd name="connsiteY4" fmla="*/ 1709003 h 1709003"/>
              <a:gd name="connsiteX0" fmla="*/ 0 w 5036189"/>
              <a:gd name="connsiteY0" fmla="*/ 1711751 h 1711751"/>
              <a:gd name="connsiteX1" fmla="*/ 2818115 w 5036189"/>
              <a:gd name="connsiteY1" fmla="*/ 2748 h 1711751"/>
              <a:gd name="connsiteX2" fmla="*/ 4004931 w 5036189"/>
              <a:gd name="connsiteY2" fmla="*/ 2748 h 1711751"/>
              <a:gd name="connsiteX3" fmla="*/ 5036189 w 5036189"/>
              <a:gd name="connsiteY3" fmla="*/ 1703362 h 1711751"/>
              <a:gd name="connsiteX4" fmla="*/ 0 w 5036189"/>
              <a:gd name="connsiteY4" fmla="*/ 1711751 h 1711751"/>
              <a:gd name="connsiteX0" fmla="*/ 0 w 5036189"/>
              <a:gd name="connsiteY0" fmla="*/ 1711751 h 1711751"/>
              <a:gd name="connsiteX1" fmla="*/ 3187230 w 5036189"/>
              <a:gd name="connsiteY1" fmla="*/ 2748 h 1711751"/>
              <a:gd name="connsiteX2" fmla="*/ 4004931 w 5036189"/>
              <a:gd name="connsiteY2" fmla="*/ 2748 h 1711751"/>
              <a:gd name="connsiteX3" fmla="*/ 5036189 w 5036189"/>
              <a:gd name="connsiteY3" fmla="*/ 1703362 h 1711751"/>
              <a:gd name="connsiteX4" fmla="*/ 0 w 5036189"/>
              <a:gd name="connsiteY4" fmla="*/ 1711751 h 1711751"/>
              <a:gd name="connsiteX0" fmla="*/ 0 w 5036189"/>
              <a:gd name="connsiteY0" fmla="*/ 1725781 h 1725781"/>
              <a:gd name="connsiteX1" fmla="*/ 3187230 w 5036189"/>
              <a:gd name="connsiteY1" fmla="*/ 16778 h 1725781"/>
              <a:gd name="connsiteX2" fmla="*/ 4575382 w 5036189"/>
              <a:gd name="connsiteY2" fmla="*/ 0 h 1725781"/>
              <a:gd name="connsiteX3" fmla="*/ 5036189 w 5036189"/>
              <a:gd name="connsiteY3" fmla="*/ 1717392 h 1725781"/>
              <a:gd name="connsiteX4" fmla="*/ 0 w 5036189"/>
              <a:gd name="connsiteY4" fmla="*/ 1725781 h 1725781"/>
              <a:gd name="connsiteX0" fmla="*/ 0 w 5036189"/>
              <a:gd name="connsiteY0" fmla="*/ 1711752 h 1711752"/>
              <a:gd name="connsiteX1" fmla="*/ 3187230 w 5036189"/>
              <a:gd name="connsiteY1" fmla="*/ 2749 h 1711752"/>
              <a:gd name="connsiteX2" fmla="*/ 4759940 w 5036189"/>
              <a:gd name="connsiteY2" fmla="*/ 229252 h 1711752"/>
              <a:gd name="connsiteX3" fmla="*/ 5036189 w 5036189"/>
              <a:gd name="connsiteY3" fmla="*/ 1703363 h 1711752"/>
              <a:gd name="connsiteX4" fmla="*/ 0 w 5036189"/>
              <a:gd name="connsiteY4" fmla="*/ 1711752 h 1711752"/>
              <a:gd name="connsiteX0" fmla="*/ 0 w 5036189"/>
              <a:gd name="connsiteY0" fmla="*/ 1711752 h 1711752"/>
              <a:gd name="connsiteX1" fmla="*/ 3187230 w 5036189"/>
              <a:gd name="connsiteY1" fmla="*/ 2749 h 1711752"/>
              <a:gd name="connsiteX2" fmla="*/ 4868997 w 5036189"/>
              <a:gd name="connsiteY2" fmla="*/ 44694 h 1711752"/>
              <a:gd name="connsiteX3" fmla="*/ 5036189 w 5036189"/>
              <a:gd name="connsiteY3" fmla="*/ 1703363 h 1711752"/>
              <a:gd name="connsiteX4" fmla="*/ 0 w 5036189"/>
              <a:gd name="connsiteY4" fmla="*/ 1711752 h 1711752"/>
              <a:gd name="connsiteX0" fmla="*/ 0 w 5036189"/>
              <a:gd name="connsiteY0" fmla="*/ 1711752 h 1711752"/>
              <a:gd name="connsiteX1" fmla="*/ 3187230 w 5036189"/>
              <a:gd name="connsiteY1" fmla="*/ 2749 h 1711752"/>
              <a:gd name="connsiteX2" fmla="*/ 4910942 w 5036189"/>
              <a:gd name="connsiteY2" fmla="*/ 19527 h 1711752"/>
              <a:gd name="connsiteX3" fmla="*/ 5036189 w 5036189"/>
              <a:gd name="connsiteY3" fmla="*/ 1703363 h 1711752"/>
              <a:gd name="connsiteX4" fmla="*/ 0 w 5036189"/>
              <a:gd name="connsiteY4" fmla="*/ 1711752 h 1711752"/>
              <a:gd name="connsiteX0" fmla="*/ 0 w 5036189"/>
              <a:gd name="connsiteY0" fmla="*/ 1820942 h 1820942"/>
              <a:gd name="connsiteX1" fmla="*/ 3187230 w 5036189"/>
              <a:gd name="connsiteY1" fmla="*/ 111939 h 1820942"/>
              <a:gd name="connsiteX2" fmla="*/ 4910942 w 5036189"/>
              <a:gd name="connsiteY2" fmla="*/ 128717 h 1820942"/>
              <a:gd name="connsiteX3" fmla="*/ 5036189 w 5036189"/>
              <a:gd name="connsiteY3" fmla="*/ 1812553 h 1820942"/>
              <a:gd name="connsiteX4" fmla="*/ 0 w 5036189"/>
              <a:gd name="connsiteY4" fmla="*/ 1820942 h 1820942"/>
              <a:gd name="connsiteX0" fmla="*/ 0 w 5036189"/>
              <a:gd name="connsiteY0" fmla="*/ 1836289 h 1836289"/>
              <a:gd name="connsiteX1" fmla="*/ 3170452 w 5036189"/>
              <a:gd name="connsiteY1" fmla="*/ 76952 h 1836289"/>
              <a:gd name="connsiteX2" fmla="*/ 4910942 w 5036189"/>
              <a:gd name="connsiteY2" fmla="*/ 144064 h 1836289"/>
              <a:gd name="connsiteX3" fmla="*/ 5036189 w 5036189"/>
              <a:gd name="connsiteY3" fmla="*/ 1827900 h 1836289"/>
              <a:gd name="connsiteX4" fmla="*/ 0 w 5036189"/>
              <a:gd name="connsiteY4" fmla="*/ 1836289 h 1836289"/>
              <a:gd name="connsiteX0" fmla="*/ 0 w 5036189"/>
              <a:gd name="connsiteY0" fmla="*/ 1820216 h 1820216"/>
              <a:gd name="connsiteX1" fmla="*/ 3170452 w 5036189"/>
              <a:gd name="connsiteY1" fmla="*/ 60879 h 1820216"/>
              <a:gd name="connsiteX2" fmla="*/ 5019998 w 5036189"/>
              <a:gd name="connsiteY2" fmla="*/ 153158 h 1820216"/>
              <a:gd name="connsiteX3" fmla="*/ 5036189 w 5036189"/>
              <a:gd name="connsiteY3" fmla="*/ 1811827 h 1820216"/>
              <a:gd name="connsiteX4" fmla="*/ 0 w 5036189"/>
              <a:gd name="connsiteY4" fmla="*/ 1820216 h 182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6189" h="1820216">
                <a:moveTo>
                  <a:pt x="0" y="1820216"/>
                </a:moveTo>
                <a:cubicBezTo>
                  <a:pt x="939372" y="1250548"/>
                  <a:pt x="1861964" y="-7016"/>
                  <a:pt x="3170452" y="60879"/>
                </a:cubicBezTo>
                <a:cubicBezTo>
                  <a:pt x="3745023" y="66472"/>
                  <a:pt x="4025978" y="-129272"/>
                  <a:pt x="5019998" y="153158"/>
                </a:cubicBezTo>
                <a:lnTo>
                  <a:pt x="5036189" y="1811827"/>
                </a:lnTo>
                <a:lnTo>
                  <a:pt x="0" y="182021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459012-981F-47A4-8339-6A9D6AA8F23E}"/>
              </a:ext>
            </a:extLst>
          </p:cNvPr>
          <p:cNvSpPr/>
          <p:nvPr/>
        </p:nvSpPr>
        <p:spPr>
          <a:xfrm>
            <a:off x="696001" y="5533680"/>
            <a:ext cx="8120828" cy="79285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3" name="그래픽 2" descr="걷기">
            <a:extLst>
              <a:ext uri="{FF2B5EF4-FFF2-40B4-BE49-F238E27FC236}">
                <a16:creationId xmlns:a16="http://schemas.microsoft.com/office/drawing/2014/main" id="{43842842-DC93-4DB1-96AF-9EDE3B756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4596220"/>
            <a:ext cx="914400" cy="9144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27D817-5BD5-4A40-84AD-B18E494CB68E}"/>
              </a:ext>
            </a:extLst>
          </p:cNvPr>
          <p:cNvSpPr/>
          <p:nvPr/>
        </p:nvSpPr>
        <p:spPr>
          <a:xfrm>
            <a:off x="696001" y="5468589"/>
            <a:ext cx="8120828" cy="188891"/>
          </a:xfrm>
          <a:prstGeom prst="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91F741-C977-4531-AB72-7CB9025CF2E8}"/>
              </a:ext>
            </a:extLst>
          </p:cNvPr>
          <p:cNvSpPr/>
          <p:nvPr/>
        </p:nvSpPr>
        <p:spPr>
          <a:xfrm>
            <a:off x="3312340" y="3771566"/>
            <a:ext cx="540000" cy="54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9518B8-B6F2-4639-A166-23F4F320152E}"/>
              </a:ext>
            </a:extLst>
          </p:cNvPr>
          <p:cNvSpPr/>
          <p:nvPr/>
        </p:nvSpPr>
        <p:spPr>
          <a:xfrm>
            <a:off x="3848258" y="3771566"/>
            <a:ext cx="540000" cy="54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24" name="별: 꼭짓점 5개 23">
            <a:extLst>
              <a:ext uri="{FF2B5EF4-FFF2-40B4-BE49-F238E27FC236}">
                <a16:creationId xmlns:a16="http://schemas.microsoft.com/office/drawing/2014/main" id="{168F3FBA-5644-48C1-BC90-647307FEA2E1}"/>
              </a:ext>
            </a:extLst>
          </p:cNvPr>
          <p:cNvSpPr/>
          <p:nvPr/>
        </p:nvSpPr>
        <p:spPr>
          <a:xfrm>
            <a:off x="3961153" y="3882363"/>
            <a:ext cx="318292" cy="318406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17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차원 전환 예시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C6E6D9-3C73-4F14-9826-B01F46EE994C}"/>
              </a:ext>
            </a:extLst>
          </p:cNvPr>
          <p:cNvSpPr/>
          <p:nvPr/>
        </p:nvSpPr>
        <p:spPr>
          <a:xfrm>
            <a:off x="696000" y="1216598"/>
            <a:ext cx="10800000" cy="5109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5C3A0-F54F-4998-8D3F-67A1212C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340" y="1324320"/>
            <a:ext cx="2189430" cy="669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981172-DA0D-4956-BBD3-43D078357C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0283" y="1444118"/>
            <a:ext cx="2491434" cy="4297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2B0A46-1289-489E-BAF4-8FED75F40F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9013" y="1424929"/>
            <a:ext cx="2860647" cy="468160"/>
          </a:xfrm>
          <a:prstGeom prst="rect">
            <a:avLst/>
          </a:prstGeom>
        </p:spPr>
      </p:pic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10B6D6AD-C695-4B99-9241-A11EEEE9ACC1}"/>
              </a:ext>
            </a:extLst>
          </p:cNvPr>
          <p:cNvSpPr/>
          <p:nvPr/>
        </p:nvSpPr>
        <p:spPr>
          <a:xfrm>
            <a:off x="1211729" y="3817187"/>
            <a:ext cx="1434741" cy="2506541"/>
          </a:xfrm>
          <a:prstGeom prst="parallelogram">
            <a:avLst>
              <a:gd name="adj" fmla="val 3614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8356A28E-A01B-4F83-A6CD-3C6A95FCAFCA}"/>
              </a:ext>
            </a:extLst>
          </p:cNvPr>
          <p:cNvSpPr/>
          <p:nvPr/>
        </p:nvSpPr>
        <p:spPr>
          <a:xfrm>
            <a:off x="2374429" y="2989086"/>
            <a:ext cx="1382614" cy="516550"/>
          </a:xfrm>
          <a:prstGeom prst="parallelogram">
            <a:avLst>
              <a:gd name="adj" fmla="val 7456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2FEE553E-C828-4913-A5E0-616A818A5025}"/>
              </a:ext>
            </a:extLst>
          </p:cNvPr>
          <p:cNvSpPr/>
          <p:nvPr/>
        </p:nvSpPr>
        <p:spPr>
          <a:xfrm>
            <a:off x="2924571" y="2997475"/>
            <a:ext cx="1480913" cy="2870571"/>
          </a:xfrm>
          <a:custGeom>
            <a:avLst/>
            <a:gdLst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788565 w 2130803"/>
              <a:gd name="connsiteY6" fmla="*/ 92279 h 2952925"/>
              <a:gd name="connsiteX7" fmla="*/ 813732 w 2130803"/>
              <a:gd name="connsiteY7" fmla="*/ 75501 h 2952925"/>
              <a:gd name="connsiteX8" fmla="*/ 838899 w 2130803"/>
              <a:gd name="connsiteY8" fmla="*/ 67112 h 2952925"/>
              <a:gd name="connsiteX9" fmla="*/ 864066 w 2130803"/>
              <a:gd name="connsiteY9" fmla="*/ 50334 h 2952925"/>
              <a:gd name="connsiteX10" fmla="*/ 914400 w 2130803"/>
              <a:gd name="connsiteY10" fmla="*/ 33556 h 2952925"/>
              <a:gd name="connsiteX11" fmla="*/ 939567 w 2130803"/>
              <a:gd name="connsiteY11" fmla="*/ 25167 h 2952925"/>
              <a:gd name="connsiteX12" fmla="*/ 973123 w 2130803"/>
              <a:gd name="connsiteY12" fmla="*/ 16778 h 2952925"/>
              <a:gd name="connsiteX13" fmla="*/ 1023457 w 2130803"/>
              <a:gd name="connsiteY13" fmla="*/ 0 h 2952925"/>
              <a:gd name="connsiteX14" fmla="*/ 1275126 w 2130803"/>
              <a:gd name="connsiteY14" fmla="*/ 16778 h 2952925"/>
              <a:gd name="connsiteX15" fmla="*/ 1333849 w 2130803"/>
              <a:gd name="connsiteY15" fmla="*/ 33556 h 2952925"/>
              <a:gd name="connsiteX16" fmla="*/ 1367405 w 2130803"/>
              <a:gd name="connsiteY16" fmla="*/ 41945 h 2952925"/>
              <a:gd name="connsiteX17" fmla="*/ 1400961 w 2130803"/>
              <a:gd name="connsiteY17" fmla="*/ 58723 h 2952925"/>
              <a:gd name="connsiteX18" fmla="*/ 1434517 w 2130803"/>
              <a:gd name="connsiteY18" fmla="*/ 67112 h 2952925"/>
              <a:gd name="connsiteX19" fmla="*/ 1501629 w 2130803"/>
              <a:gd name="connsiteY19" fmla="*/ 100668 h 2952925"/>
              <a:gd name="connsiteX20" fmla="*/ 1577130 w 2130803"/>
              <a:gd name="connsiteY20" fmla="*/ 134224 h 2952925"/>
              <a:gd name="connsiteX21" fmla="*/ 1602297 w 2130803"/>
              <a:gd name="connsiteY21" fmla="*/ 159391 h 2952925"/>
              <a:gd name="connsiteX22" fmla="*/ 1635853 w 2130803"/>
              <a:gd name="connsiteY22" fmla="*/ 176169 h 2952925"/>
              <a:gd name="connsiteX23" fmla="*/ 1686187 w 2130803"/>
              <a:gd name="connsiteY23" fmla="*/ 226503 h 2952925"/>
              <a:gd name="connsiteX24" fmla="*/ 1702965 w 2130803"/>
              <a:gd name="connsiteY24" fmla="*/ 260059 h 2952925"/>
              <a:gd name="connsiteX25" fmla="*/ 2122414 w 2130803"/>
              <a:gd name="connsiteY25" fmla="*/ 1015068 h 2952925"/>
              <a:gd name="connsiteX26" fmla="*/ 2130803 w 2130803"/>
              <a:gd name="connsiteY26" fmla="*/ 1744910 h 2952925"/>
              <a:gd name="connsiteX27" fmla="*/ 805343 w 2130803"/>
              <a:gd name="connsiteY27" fmla="*/ 1736521 h 2952925"/>
              <a:gd name="connsiteX28" fmla="*/ 0 w 2130803"/>
              <a:gd name="connsiteY28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788565 w 2130803"/>
              <a:gd name="connsiteY6" fmla="*/ 92279 h 2952925"/>
              <a:gd name="connsiteX7" fmla="*/ 813732 w 2130803"/>
              <a:gd name="connsiteY7" fmla="*/ 75501 h 2952925"/>
              <a:gd name="connsiteX8" fmla="*/ 838899 w 2130803"/>
              <a:gd name="connsiteY8" fmla="*/ 67112 h 2952925"/>
              <a:gd name="connsiteX9" fmla="*/ 914400 w 2130803"/>
              <a:gd name="connsiteY9" fmla="*/ 33556 h 2952925"/>
              <a:gd name="connsiteX10" fmla="*/ 939567 w 2130803"/>
              <a:gd name="connsiteY10" fmla="*/ 25167 h 2952925"/>
              <a:gd name="connsiteX11" fmla="*/ 973123 w 2130803"/>
              <a:gd name="connsiteY11" fmla="*/ 16778 h 2952925"/>
              <a:gd name="connsiteX12" fmla="*/ 1023457 w 2130803"/>
              <a:gd name="connsiteY12" fmla="*/ 0 h 2952925"/>
              <a:gd name="connsiteX13" fmla="*/ 1275126 w 2130803"/>
              <a:gd name="connsiteY13" fmla="*/ 16778 h 2952925"/>
              <a:gd name="connsiteX14" fmla="*/ 1333849 w 2130803"/>
              <a:gd name="connsiteY14" fmla="*/ 33556 h 2952925"/>
              <a:gd name="connsiteX15" fmla="*/ 1367405 w 2130803"/>
              <a:gd name="connsiteY15" fmla="*/ 41945 h 2952925"/>
              <a:gd name="connsiteX16" fmla="*/ 1400961 w 2130803"/>
              <a:gd name="connsiteY16" fmla="*/ 58723 h 2952925"/>
              <a:gd name="connsiteX17" fmla="*/ 1434517 w 2130803"/>
              <a:gd name="connsiteY17" fmla="*/ 67112 h 2952925"/>
              <a:gd name="connsiteX18" fmla="*/ 1501629 w 2130803"/>
              <a:gd name="connsiteY18" fmla="*/ 100668 h 2952925"/>
              <a:gd name="connsiteX19" fmla="*/ 1577130 w 2130803"/>
              <a:gd name="connsiteY19" fmla="*/ 134224 h 2952925"/>
              <a:gd name="connsiteX20" fmla="*/ 1602297 w 2130803"/>
              <a:gd name="connsiteY20" fmla="*/ 159391 h 2952925"/>
              <a:gd name="connsiteX21" fmla="*/ 1635853 w 2130803"/>
              <a:gd name="connsiteY21" fmla="*/ 176169 h 2952925"/>
              <a:gd name="connsiteX22" fmla="*/ 1686187 w 2130803"/>
              <a:gd name="connsiteY22" fmla="*/ 226503 h 2952925"/>
              <a:gd name="connsiteX23" fmla="*/ 1702965 w 2130803"/>
              <a:gd name="connsiteY23" fmla="*/ 260059 h 2952925"/>
              <a:gd name="connsiteX24" fmla="*/ 2122414 w 2130803"/>
              <a:gd name="connsiteY24" fmla="*/ 1015068 h 2952925"/>
              <a:gd name="connsiteX25" fmla="*/ 2130803 w 2130803"/>
              <a:gd name="connsiteY25" fmla="*/ 1744910 h 2952925"/>
              <a:gd name="connsiteX26" fmla="*/ 805343 w 2130803"/>
              <a:gd name="connsiteY26" fmla="*/ 1736521 h 2952925"/>
              <a:gd name="connsiteX27" fmla="*/ 0 w 2130803"/>
              <a:gd name="connsiteY27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788565 w 2130803"/>
              <a:gd name="connsiteY6" fmla="*/ 92279 h 2952925"/>
              <a:gd name="connsiteX7" fmla="*/ 813732 w 2130803"/>
              <a:gd name="connsiteY7" fmla="*/ 75501 h 2952925"/>
              <a:gd name="connsiteX8" fmla="*/ 838899 w 2130803"/>
              <a:gd name="connsiteY8" fmla="*/ 67112 h 2952925"/>
              <a:gd name="connsiteX9" fmla="*/ 914400 w 2130803"/>
              <a:gd name="connsiteY9" fmla="*/ 33556 h 2952925"/>
              <a:gd name="connsiteX10" fmla="*/ 973123 w 2130803"/>
              <a:gd name="connsiteY10" fmla="*/ 16778 h 2952925"/>
              <a:gd name="connsiteX11" fmla="*/ 1023457 w 2130803"/>
              <a:gd name="connsiteY11" fmla="*/ 0 h 2952925"/>
              <a:gd name="connsiteX12" fmla="*/ 1275126 w 2130803"/>
              <a:gd name="connsiteY12" fmla="*/ 16778 h 2952925"/>
              <a:gd name="connsiteX13" fmla="*/ 1333849 w 2130803"/>
              <a:gd name="connsiteY13" fmla="*/ 33556 h 2952925"/>
              <a:gd name="connsiteX14" fmla="*/ 1367405 w 2130803"/>
              <a:gd name="connsiteY14" fmla="*/ 41945 h 2952925"/>
              <a:gd name="connsiteX15" fmla="*/ 1400961 w 2130803"/>
              <a:gd name="connsiteY15" fmla="*/ 58723 h 2952925"/>
              <a:gd name="connsiteX16" fmla="*/ 1434517 w 2130803"/>
              <a:gd name="connsiteY16" fmla="*/ 67112 h 2952925"/>
              <a:gd name="connsiteX17" fmla="*/ 1501629 w 2130803"/>
              <a:gd name="connsiteY17" fmla="*/ 100668 h 2952925"/>
              <a:gd name="connsiteX18" fmla="*/ 1577130 w 2130803"/>
              <a:gd name="connsiteY18" fmla="*/ 134224 h 2952925"/>
              <a:gd name="connsiteX19" fmla="*/ 1602297 w 2130803"/>
              <a:gd name="connsiteY19" fmla="*/ 159391 h 2952925"/>
              <a:gd name="connsiteX20" fmla="*/ 1635853 w 2130803"/>
              <a:gd name="connsiteY20" fmla="*/ 176169 h 2952925"/>
              <a:gd name="connsiteX21" fmla="*/ 1686187 w 2130803"/>
              <a:gd name="connsiteY21" fmla="*/ 226503 h 2952925"/>
              <a:gd name="connsiteX22" fmla="*/ 1702965 w 2130803"/>
              <a:gd name="connsiteY22" fmla="*/ 260059 h 2952925"/>
              <a:gd name="connsiteX23" fmla="*/ 2122414 w 2130803"/>
              <a:gd name="connsiteY23" fmla="*/ 1015068 h 2952925"/>
              <a:gd name="connsiteX24" fmla="*/ 2130803 w 2130803"/>
              <a:gd name="connsiteY24" fmla="*/ 1744910 h 2952925"/>
              <a:gd name="connsiteX25" fmla="*/ 805343 w 2130803"/>
              <a:gd name="connsiteY25" fmla="*/ 1736521 h 2952925"/>
              <a:gd name="connsiteX26" fmla="*/ 0 w 2130803"/>
              <a:gd name="connsiteY26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788565 w 2130803"/>
              <a:gd name="connsiteY6" fmla="*/ 92279 h 2952925"/>
              <a:gd name="connsiteX7" fmla="*/ 838899 w 2130803"/>
              <a:gd name="connsiteY7" fmla="*/ 67112 h 2952925"/>
              <a:gd name="connsiteX8" fmla="*/ 914400 w 2130803"/>
              <a:gd name="connsiteY8" fmla="*/ 33556 h 2952925"/>
              <a:gd name="connsiteX9" fmla="*/ 973123 w 2130803"/>
              <a:gd name="connsiteY9" fmla="*/ 16778 h 2952925"/>
              <a:gd name="connsiteX10" fmla="*/ 1023457 w 2130803"/>
              <a:gd name="connsiteY10" fmla="*/ 0 h 2952925"/>
              <a:gd name="connsiteX11" fmla="*/ 1275126 w 2130803"/>
              <a:gd name="connsiteY11" fmla="*/ 16778 h 2952925"/>
              <a:gd name="connsiteX12" fmla="*/ 1333849 w 2130803"/>
              <a:gd name="connsiteY12" fmla="*/ 33556 h 2952925"/>
              <a:gd name="connsiteX13" fmla="*/ 1367405 w 2130803"/>
              <a:gd name="connsiteY13" fmla="*/ 41945 h 2952925"/>
              <a:gd name="connsiteX14" fmla="*/ 1400961 w 2130803"/>
              <a:gd name="connsiteY14" fmla="*/ 58723 h 2952925"/>
              <a:gd name="connsiteX15" fmla="*/ 1434517 w 2130803"/>
              <a:gd name="connsiteY15" fmla="*/ 67112 h 2952925"/>
              <a:gd name="connsiteX16" fmla="*/ 1501629 w 2130803"/>
              <a:gd name="connsiteY16" fmla="*/ 100668 h 2952925"/>
              <a:gd name="connsiteX17" fmla="*/ 1577130 w 2130803"/>
              <a:gd name="connsiteY17" fmla="*/ 134224 h 2952925"/>
              <a:gd name="connsiteX18" fmla="*/ 1602297 w 2130803"/>
              <a:gd name="connsiteY18" fmla="*/ 159391 h 2952925"/>
              <a:gd name="connsiteX19" fmla="*/ 1635853 w 2130803"/>
              <a:gd name="connsiteY19" fmla="*/ 176169 h 2952925"/>
              <a:gd name="connsiteX20" fmla="*/ 1686187 w 2130803"/>
              <a:gd name="connsiteY20" fmla="*/ 226503 h 2952925"/>
              <a:gd name="connsiteX21" fmla="*/ 1702965 w 2130803"/>
              <a:gd name="connsiteY21" fmla="*/ 260059 h 2952925"/>
              <a:gd name="connsiteX22" fmla="*/ 2122414 w 2130803"/>
              <a:gd name="connsiteY22" fmla="*/ 1015068 h 2952925"/>
              <a:gd name="connsiteX23" fmla="*/ 2130803 w 2130803"/>
              <a:gd name="connsiteY23" fmla="*/ 1744910 h 2952925"/>
              <a:gd name="connsiteX24" fmla="*/ 805343 w 2130803"/>
              <a:gd name="connsiteY24" fmla="*/ 1736521 h 2952925"/>
              <a:gd name="connsiteX25" fmla="*/ 0 w 2130803"/>
              <a:gd name="connsiteY25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838899 w 2130803"/>
              <a:gd name="connsiteY6" fmla="*/ 67112 h 2952925"/>
              <a:gd name="connsiteX7" fmla="*/ 914400 w 2130803"/>
              <a:gd name="connsiteY7" fmla="*/ 33556 h 2952925"/>
              <a:gd name="connsiteX8" fmla="*/ 973123 w 2130803"/>
              <a:gd name="connsiteY8" fmla="*/ 16778 h 2952925"/>
              <a:gd name="connsiteX9" fmla="*/ 1023457 w 2130803"/>
              <a:gd name="connsiteY9" fmla="*/ 0 h 2952925"/>
              <a:gd name="connsiteX10" fmla="*/ 1275126 w 2130803"/>
              <a:gd name="connsiteY10" fmla="*/ 16778 h 2952925"/>
              <a:gd name="connsiteX11" fmla="*/ 1333849 w 2130803"/>
              <a:gd name="connsiteY11" fmla="*/ 33556 h 2952925"/>
              <a:gd name="connsiteX12" fmla="*/ 1367405 w 2130803"/>
              <a:gd name="connsiteY12" fmla="*/ 41945 h 2952925"/>
              <a:gd name="connsiteX13" fmla="*/ 1400961 w 2130803"/>
              <a:gd name="connsiteY13" fmla="*/ 58723 h 2952925"/>
              <a:gd name="connsiteX14" fmla="*/ 1434517 w 2130803"/>
              <a:gd name="connsiteY14" fmla="*/ 67112 h 2952925"/>
              <a:gd name="connsiteX15" fmla="*/ 1501629 w 2130803"/>
              <a:gd name="connsiteY15" fmla="*/ 100668 h 2952925"/>
              <a:gd name="connsiteX16" fmla="*/ 1577130 w 2130803"/>
              <a:gd name="connsiteY16" fmla="*/ 134224 h 2952925"/>
              <a:gd name="connsiteX17" fmla="*/ 1602297 w 2130803"/>
              <a:gd name="connsiteY17" fmla="*/ 159391 h 2952925"/>
              <a:gd name="connsiteX18" fmla="*/ 1635853 w 2130803"/>
              <a:gd name="connsiteY18" fmla="*/ 176169 h 2952925"/>
              <a:gd name="connsiteX19" fmla="*/ 1686187 w 2130803"/>
              <a:gd name="connsiteY19" fmla="*/ 226503 h 2952925"/>
              <a:gd name="connsiteX20" fmla="*/ 1702965 w 2130803"/>
              <a:gd name="connsiteY20" fmla="*/ 260059 h 2952925"/>
              <a:gd name="connsiteX21" fmla="*/ 2122414 w 2130803"/>
              <a:gd name="connsiteY21" fmla="*/ 1015068 h 2952925"/>
              <a:gd name="connsiteX22" fmla="*/ 2130803 w 2130803"/>
              <a:gd name="connsiteY22" fmla="*/ 1744910 h 2952925"/>
              <a:gd name="connsiteX23" fmla="*/ 805343 w 2130803"/>
              <a:gd name="connsiteY23" fmla="*/ 1736521 h 2952925"/>
              <a:gd name="connsiteX24" fmla="*/ 0 w 2130803"/>
              <a:gd name="connsiteY24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914400 w 2130803"/>
              <a:gd name="connsiteY6" fmla="*/ 33556 h 2952925"/>
              <a:gd name="connsiteX7" fmla="*/ 973123 w 2130803"/>
              <a:gd name="connsiteY7" fmla="*/ 16778 h 2952925"/>
              <a:gd name="connsiteX8" fmla="*/ 1023457 w 2130803"/>
              <a:gd name="connsiteY8" fmla="*/ 0 h 2952925"/>
              <a:gd name="connsiteX9" fmla="*/ 1275126 w 2130803"/>
              <a:gd name="connsiteY9" fmla="*/ 16778 h 2952925"/>
              <a:gd name="connsiteX10" fmla="*/ 1333849 w 2130803"/>
              <a:gd name="connsiteY10" fmla="*/ 33556 h 2952925"/>
              <a:gd name="connsiteX11" fmla="*/ 1367405 w 2130803"/>
              <a:gd name="connsiteY11" fmla="*/ 41945 h 2952925"/>
              <a:gd name="connsiteX12" fmla="*/ 1400961 w 2130803"/>
              <a:gd name="connsiteY12" fmla="*/ 58723 h 2952925"/>
              <a:gd name="connsiteX13" fmla="*/ 1434517 w 2130803"/>
              <a:gd name="connsiteY13" fmla="*/ 67112 h 2952925"/>
              <a:gd name="connsiteX14" fmla="*/ 1501629 w 2130803"/>
              <a:gd name="connsiteY14" fmla="*/ 100668 h 2952925"/>
              <a:gd name="connsiteX15" fmla="*/ 1577130 w 2130803"/>
              <a:gd name="connsiteY15" fmla="*/ 134224 h 2952925"/>
              <a:gd name="connsiteX16" fmla="*/ 1602297 w 2130803"/>
              <a:gd name="connsiteY16" fmla="*/ 159391 h 2952925"/>
              <a:gd name="connsiteX17" fmla="*/ 1635853 w 2130803"/>
              <a:gd name="connsiteY17" fmla="*/ 176169 h 2952925"/>
              <a:gd name="connsiteX18" fmla="*/ 1686187 w 2130803"/>
              <a:gd name="connsiteY18" fmla="*/ 226503 h 2952925"/>
              <a:gd name="connsiteX19" fmla="*/ 1702965 w 2130803"/>
              <a:gd name="connsiteY19" fmla="*/ 260059 h 2952925"/>
              <a:gd name="connsiteX20" fmla="*/ 2122414 w 2130803"/>
              <a:gd name="connsiteY20" fmla="*/ 1015068 h 2952925"/>
              <a:gd name="connsiteX21" fmla="*/ 2130803 w 2130803"/>
              <a:gd name="connsiteY21" fmla="*/ 1744910 h 2952925"/>
              <a:gd name="connsiteX22" fmla="*/ 805343 w 2130803"/>
              <a:gd name="connsiteY22" fmla="*/ 1736521 h 2952925"/>
              <a:gd name="connsiteX23" fmla="*/ 0 w 2130803"/>
              <a:gd name="connsiteY23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434517 w 2130803"/>
              <a:gd name="connsiteY12" fmla="*/ 67112 h 2952925"/>
              <a:gd name="connsiteX13" fmla="*/ 1501629 w 2130803"/>
              <a:gd name="connsiteY13" fmla="*/ 100668 h 2952925"/>
              <a:gd name="connsiteX14" fmla="*/ 1577130 w 2130803"/>
              <a:gd name="connsiteY14" fmla="*/ 134224 h 2952925"/>
              <a:gd name="connsiteX15" fmla="*/ 1602297 w 2130803"/>
              <a:gd name="connsiteY15" fmla="*/ 159391 h 2952925"/>
              <a:gd name="connsiteX16" fmla="*/ 1635853 w 2130803"/>
              <a:gd name="connsiteY16" fmla="*/ 176169 h 2952925"/>
              <a:gd name="connsiteX17" fmla="*/ 1686187 w 2130803"/>
              <a:gd name="connsiteY17" fmla="*/ 226503 h 2952925"/>
              <a:gd name="connsiteX18" fmla="*/ 1702965 w 2130803"/>
              <a:gd name="connsiteY18" fmla="*/ 260059 h 2952925"/>
              <a:gd name="connsiteX19" fmla="*/ 2122414 w 2130803"/>
              <a:gd name="connsiteY19" fmla="*/ 1015068 h 2952925"/>
              <a:gd name="connsiteX20" fmla="*/ 2130803 w 2130803"/>
              <a:gd name="connsiteY20" fmla="*/ 1744910 h 2952925"/>
              <a:gd name="connsiteX21" fmla="*/ 805343 w 2130803"/>
              <a:gd name="connsiteY21" fmla="*/ 1736521 h 2952925"/>
              <a:gd name="connsiteX22" fmla="*/ 0 w 2130803"/>
              <a:gd name="connsiteY22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01629 w 2130803"/>
              <a:gd name="connsiteY12" fmla="*/ 100668 h 2952925"/>
              <a:gd name="connsiteX13" fmla="*/ 1577130 w 2130803"/>
              <a:gd name="connsiteY13" fmla="*/ 134224 h 2952925"/>
              <a:gd name="connsiteX14" fmla="*/ 1602297 w 2130803"/>
              <a:gd name="connsiteY14" fmla="*/ 159391 h 2952925"/>
              <a:gd name="connsiteX15" fmla="*/ 1635853 w 2130803"/>
              <a:gd name="connsiteY15" fmla="*/ 176169 h 2952925"/>
              <a:gd name="connsiteX16" fmla="*/ 1686187 w 2130803"/>
              <a:gd name="connsiteY16" fmla="*/ 226503 h 2952925"/>
              <a:gd name="connsiteX17" fmla="*/ 1702965 w 2130803"/>
              <a:gd name="connsiteY17" fmla="*/ 260059 h 2952925"/>
              <a:gd name="connsiteX18" fmla="*/ 2122414 w 2130803"/>
              <a:gd name="connsiteY18" fmla="*/ 1015068 h 2952925"/>
              <a:gd name="connsiteX19" fmla="*/ 2130803 w 2130803"/>
              <a:gd name="connsiteY19" fmla="*/ 1744910 h 2952925"/>
              <a:gd name="connsiteX20" fmla="*/ 805343 w 2130803"/>
              <a:gd name="connsiteY20" fmla="*/ 1736521 h 2952925"/>
              <a:gd name="connsiteX21" fmla="*/ 0 w 2130803"/>
              <a:gd name="connsiteY21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1602297 w 2130803"/>
              <a:gd name="connsiteY13" fmla="*/ 159391 h 2952925"/>
              <a:gd name="connsiteX14" fmla="*/ 1635853 w 2130803"/>
              <a:gd name="connsiteY14" fmla="*/ 176169 h 2952925"/>
              <a:gd name="connsiteX15" fmla="*/ 1686187 w 2130803"/>
              <a:gd name="connsiteY15" fmla="*/ 226503 h 2952925"/>
              <a:gd name="connsiteX16" fmla="*/ 1702965 w 2130803"/>
              <a:gd name="connsiteY16" fmla="*/ 260059 h 2952925"/>
              <a:gd name="connsiteX17" fmla="*/ 2122414 w 2130803"/>
              <a:gd name="connsiteY17" fmla="*/ 1015068 h 2952925"/>
              <a:gd name="connsiteX18" fmla="*/ 2130803 w 2130803"/>
              <a:gd name="connsiteY18" fmla="*/ 1744910 h 2952925"/>
              <a:gd name="connsiteX19" fmla="*/ 805343 w 2130803"/>
              <a:gd name="connsiteY19" fmla="*/ 1736521 h 2952925"/>
              <a:gd name="connsiteX20" fmla="*/ 0 w 2130803"/>
              <a:gd name="connsiteY20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1635853 w 2130803"/>
              <a:gd name="connsiteY13" fmla="*/ 176169 h 2952925"/>
              <a:gd name="connsiteX14" fmla="*/ 1686187 w 2130803"/>
              <a:gd name="connsiteY14" fmla="*/ 226503 h 2952925"/>
              <a:gd name="connsiteX15" fmla="*/ 1702965 w 2130803"/>
              <a:gd name="connsiteY15" fmla="*/ 260059 h 2952925"/>
              <a:gd name="connsiteX16" fmla="*/ 2122414 w 2130803"/>
              <a:gd name="connsiteY16" fmla="*/ 1015068 h 2952925"/>
              <a:gd name="connsiteX17" fmla="*/ 2130803 w 2130803"/>
              <a:gd name="connsiteY17" fmla="*/ 1744910 h 2952925"/>
              <a:gd name="connsiteX18" fmla="*/ 805343 w 2130803"/>
              <a:gd name="connsiteY18" fmla="*/ 1736521 h 2952925"/>
              <a:gd name="connsiteX19" fmla="*/ 0 w 2130803"/>
              <a:gd name="connsiteY19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1686187 w 2130803"/>
              <a:gd name="connsiteY13" fmla="*/ 226503 h 2952925"/>
              <a:gd name="connsiteX14" fmla="*/ 1702965 w 2130803"/>
              <a:gd name="connsiteY14" fmla="*/ 260059 h 2952925"/>
              <a:gd name="connsiteX15" fmla="*/ 2122414 w 2130803"/>
              <a:gd name="connsiteY15" fmla="*/ 1015068 h 2952925"/>
              <a:gd name="connsiteX16" fmla="*/ 2130803 w 2130803"/>
              <a:gd name="connsiteY16" fmla="*/ 1744910 h 2952925"/>
              <a:gd name="connsiteX17" fmla="*/ 805343 w 2130803"/>
              <a:gd name="connsiteY17" fmla="*/ 1736521 h 2952925"/>
              <a:gd name="connsiteX18" fmla="*/ 0 w 2130803"/>
              <a:gd name="connsiteY18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1686187 w 2130803"/>
              <a:gd name="connsiteY13" fmla="*/ 226503 h 2952925"/>
              <a:gd name="connsiteX14" fmla="*/ 2122414 w 2130803"/>
              <a:gd name="connsiteY14" fmla="*/ 1015068 h 2952925"/>
              <a:gd name="connsiteX15" fmla="*/ 2130803 w 2130803"/>
              <a:gd name="connsiteY15" fmla="*/ 1744910 h 2952925"/>
              <a:gd name="connsiteX16" fmla="*/ 805343 w 2130803"/>
              <a:gd name="connsiteY16" fmla="*/ 1736521 h 2952925"/>
              <a:gd name="connsiteX17" fmla="*/ 0 w 2130803"/>
              <a:gd name="connsiteY17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2122414 w 2130803"/>
              <a:gd name="connsiteY13" fmla="*/ 1015068 h 2952925"/>
              <a:gd name="connsiteX14" fmla="*/ 2130803 w 2130803"/>
              <a:gd name="connsiteY14" fmla="*/ 1744910 h 2952925"/>
              <a:gd name="connsiteX15" fmla="*/ 805343 w 2130803"/>
              <a:gd name="connsiteY15" fmla="*/ 1736521 h 2952925"/>
              <a:gd name="connsiteX16" fmla="*/ 0 w 2130803"/>
              <a:gd name="connsiteY16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577130 w 2130803"/>
              <a:gd name="connsiteY11" fmla="*/ 134224 h 2952925"/>
              <a:gd name="connsiteX12" fmla="*/ 2122414 w 2130803"/>
              <a:gd name="connsiteY12" fmla="*/ 1015068 h 2952925"/>
              <a:gd name="connsiteX13" fmla="*/ 2130803 w 2130803"/>
              <a:gd name="connsiteY13" fmla="*/ 1744910 h 2952925"/>
              <a:gd name="connsiteX14" fmla="*/ 805343 w 2130803"/>
              <a:gd name="connsiteY14" fmla="*/ 1736521 h 2952925"/>
              <a:gd name="connsiteX15" fmla="*/ 0 w 2130803"/>
              <a:gd name="connsiteY15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577130 w 2130803"/>
              <a:gd name="connsiteY10" fmla="*/ 134224 h 2952925"/>
              <a:gd name="connsiteX11" fmla="*/ 2122414 w 2130803"/>
              <a:gd name="connsiteY11" fmla="*/ 1015068 h 2952925"/>
              <a:gd name="connsiteX12" fmla="*/ 2130803 w 2130803"/>
              <a:gd name="connsiteY12" fmla="*/ 1744910 h 2952925"/>
              <a:gd name="connsiteX13" fmla="*/ 805343 w 2130803"/>
              <a:gd name="connsiteY13" fmla="*/ 1736521 h 2952925"/>
              <a:gd name="connsiteX14" fmla="*/ 0 w 2130803"/>
              <a:gd name="connsiteY14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577130 w 2130803"/>
              <a:gd name="connsiteY9" fmla="*/ 134224 h 2952925"/>
              <a:gd name="connsiteX10" fmla="*/ 2122414 w 2130803"/>
              <a:gd name="connsiteY10" fmla="*/ 1015068 h 2952925"/>
              <a:gd name="connsiteX11" fmla="*/ 2130803 w 2130803"/>
              <a:gd name="connsiteY11" fmla="*/ 1744910 h 2952925"/>
              <a:gd name="connsiteX12" fmla="*/ 805343 w 2130803"/>
              <a:gd name="connsiteY12" fmla="*/ 1736521 h 2952925"/>
              <a:gd name="connsiteX13" fmla="*/ 0 w 2130803"/>
              <a:gd name="connsiteY13" fmla="*/ 2952925 h 2952925"/>
              <a:gd name="connsiteX0" fmla="*/ 0 w 2130803"/>
              <a:gd name="connsiteY0" fmla="*/ 2959365 h 2959365"/>
              <a:gd name="connsiteX1" fmla="*/ 595618 w 2130803"/>
              <a:gd name="connsiteY1" fmla="*/ 576892 h 2959365"/>
              <a:gd name="connsiteX2" fmla="*/ 687897 w 2130803"/>
              <a:gd name="connsiteY2" fmla="*/ 241332 h 2959365"/>
              <a:gd name="connsiteX3" fmla="*/ 729842 w 2130803"/>
              <a:gd name="connsiteY3" fmla="*/ 149053 h 2959365"/>
              <a:gd name="connsiteX4" fmla="*/ 763398 w 2130803"/>
              <a:gd name="connsiteY4" fmla="*/ 107108 h 2959365"/>
              <a:gd name="connsiteX5" fmla="*/ 914400 w 2130803"/>
              <a:gd name="connsiteY5" fmla="*/ 39996 h 2959365"/>
              <a:gd name="connsiteX6" fmla="*/ 973123 w 2130803"/>
              <a:gd name="connsiteY6" fmla="*/ 23218 h 2959365"/>
              <a:gd name="connsiteX7" fmla="*/ 1023457 w 2130803"/>
              <a:gd name="connsiteY7" fmla="*/ 6440 h 2959365"/>
              <a:gd name="connsiteX8" fmla="*/ 1577130 w 2130803"/>
              <a:gd name="connsiteY8" fmla="*/ 140664 h 2959365"/>
              <a:gd name="connsiteX9" fmla="*/ 2122414 w 2130803"/>
              <a:gd name="connsiteY9" fmla="*/ 1021508 h 2959365"/>
              <a:gd name="connsiteX10" fmla="*/ 2130803 w 2130803"/>
              <a:gd name="connsiteY10" fmla="*/ 1751350 h 2959365"/>
              <a:gd name="connsiteX11" fmla="*/ 805343 w 2130803"/>
              <a:gd name="connsiteY11" fmla="*/ 1742961 h 2959365"/>
              <a:gd name="connsiteX12" fmla="*/ 0 w 2130803"/>
              <a:gd name="connsiteY12" fmla="*/ 2959365 h 2959365"/>
              <a:gd name="connsiteX0" fmla="*/ 0 w 2130803"/>
              <a:gd name="connsiteY0" fmla="*/ 2969536 h 2969536"/>
              <a:gd name="connsiteX1" fmla="*/ 595618 w 2130803"/>
              <a:gd name="connsiteY1" fmla="*/ 587063 h 2969536"/>
              <a:gd name="connsiteX2" fmla="*/ 687897 w 2130803"/>
              <a:gd name="connsiteY2" fmla="*/ 251503 h 2969536"/>
              <a:gd name="connsiteX3" fmla="*/ 729842 w 2130803"/>
              <a:gd name="connsiteY3" fmla="*/ 159224 h 2969536"/>
              <a:gd name="connsiteX4" fmla="*/ 763398 w 2130803"/>
              <a:gd name="connsiteY4" fmla="*/ 117279 h 2969536"/>
              <a:gd name="connsiteX5" fmla="*/ 914400 w 2130803"/>
              <a:gd name="connsiteY5" fmla="*/ 50167 h 2969536"/>
              <a:gd name="connsiteX6" fmla="*/ 973123 w 2130803"/>
              <a:gd name="connsiteY6" fmla="*/ 33389 h 2969536"/>
              <a:gd name="connsiteX7" fmla="*/ 1023457 w 2130803"/>
              <a:gd name="connsiteY7" fmla="*/ 16611 h 2969536"/>
              <a:gd name="connsiteX8" fmla="*/ 1526796 w 2130803"/>
              <a:gd name="connsiteY8" fmla="*/ 293448 h 2969536"/>
              <a:gd name="connsiteX9" fmla="*/ 2122414 w 2130803"/>
              <a:gd name="connsiteY9" fmla="*/ 1031679 h 2969536"/>
              <a:gd name="connsiteX10" fmla="*/ 2130803 w 2130803"/>
              <a:gd name="connsiteY10" fmla="*/ 1761521 h 2969536"/>
              <a:gd name="connsiteX11" fmla="*/ 805343 w 2130803"/>
              <a:gd name="connsiteY11" fmla="*/ 1753132 h 2969536"/>
              <a:gd name="connsiteX12" fmla="*/ 0 w 2130803"/>
              <a:gd name="connsiteY12" fmla="*/ 2969536 h 2969536"/>
              <a:gd name="connsiteX0" fmla="*/ 0 w 2130803"/>
              <a:gd name="connsiteY0" fmla="*/ 2953050 h 2953050"/>
              <a:gd name="connsiteX1" fmla="*/ 595618 w 2130803"/>
              <a:gd name="connsiteY1" fmla="*/ 570577 h 2953050"/>
              <a:gd name="connsiteX2" fmla="*/ 687897 w 2130803"/>
              <a:gd name="connsiteY2" fmla="*/ 235017 h 2953050"/>
              <a:gd name="connsiteX3" fmla="*/ 729842 w 2130803"/>
              <a:gd name="connsiteY3" fmla="*/ 142738 h 2953050"/>
              <a:gd name="connsiteX4" fmla="*/ 763398 w 2130803"/>
              <a:gd name="connsiteY4" fmla="*/ 100793 h 2953050"/>
              <a:gd name="connsiteX5" fmla="*/ 914400 w 2130803"/>
              <a:gd name="connsiteY5" fmla="*/ 33681 h 2953050"/>
              <a:gd name="connsiteX6" fmla="*/ 973123 w 2130803"/>
              <a:gd name="connsiteY6" fmla="*/ 16903 h 2953050"/>
              <a:gd name="connsiteX7" fmla="*/ 1526796 w 2130803"/>
              <a:gd name="connsiteY7" fmla="*/ 276962 h 2953050"/>
              <a:gd name="connsiteX8" fmla="*/ 2122414 w 2130803"/>
              <a:gd name="connsiteY8" fmla="*/ 1015193 h 2953050"/>
              <a:gd name="connsiteX9" fmla="*/ 2130803 w 2130803"/>
              <a:gd name="connsiteY9" fmla="*/ 1745035 h 2953050"/>
              <a:gd name="connsiteX10" fmla="*/ 805343 w 2130803"/>
              <a:gd name="connsiteY10" fmla="*/ 1736646 h 2953050"/>
              <a:gd name="connsiteX11" fmla="*/ 0 w 2130803"/>
              <a:gd name="connsiteY11" fmla="*/ 2953050 h 2953050"/>
              <a:gd name="connsiteX0" fmla="*/ 0 w 2130803"/>
              <a:gd name="connsiteY0" fmla="*/ 2925888 h 2925888"/>
              <a:gd name="connsiteX1" fmla="*/ 595618 w 2130803"/>
              <a:gd name="connsiteY1" fmla="*/ 543415 h 2925888"/>
              <a:gd name="connsiteX2" fmla="*/ 687897 w 2130803"/>
              <a:gd name="connsiteY2" fmla="*/ 207855 h 2925888"/>
              <a:gd name="connsiteX3" fmla="*/ 729842 w 2130803"/>
              <a:gd name="connsiteY3" fmla="*/ 115576 h 2925888"/>
              <a:gd name="connsiteX4" fmla="*/ 763398 w 2130803"/>
              <a:gd name="connsiteY4" fmla="*/ 73631 h 2925888"/>
              <a:gd name="connsiteX5" fmla="*/ 914400 w 2130803"/>
              <a:gd name="connsiteY5" fmla="*/ 6519 h 2925888"/>
              <a:gd name="connsiteX6" fmla="*/ 1526796 w 2130803"/>
              <a:gd name="connsiteY6" fmla="*/ 249800 h 2925888"/>
              <a:gd name="connsiteX7" fmla="*/ 2122414 w 2130803"/>
              <a:gd name="connsiteY7" fmla="*/ 988031 h 2925888"/>
              <a:gd name="connsiteX8" fmla="*/ 2130803 w 2130803"/>
              <a:gd name="connsiteY8" fmla="*/ 1717873 h 2925888"/>
              <a:gd name="connsiteX9" fmla="*/ 805343 w 2130803"/>
              <a:gd name="connsiteY9" fmla="*/ 1709484 h 2925888"/>
              <a:gd name="connsiteX10" fmla="*/ 0 w 2130803"/>
              <a:gd name="connsiteY10" fmla="*/ 2925888 h 2925888"/>
              <a:gd name="connsiteX0" fmla="*/ 0 w 2130803"/>
              <a:gd name="connsiteY0" fmla="*/ 2974287 h 2974287"/>
              <a:gd name="connsiteX1" fmla="*/ 595618 w 2130803"/>
              <a:gd name="connsiteY1" fmla="*/ 591814 h 2974287"/>
              <a:gd name="connsiteX2" fmla="*/ 687897 w 2130803"/>
              <a:gd name="connsiteY2" fmla="*/ 256254 h 2974287"/>
              <a:gd name="connsiteX3" fmla="*/ 729842 w 2130803"/>
              <a:gd name="connsiteY3" fmla="*/ 163975 h 2974287"/>
              <a:gd name="connsiteX4" fmla="*/ 763398 w 2130803"/>
              <a:gd name="connsiteY4" fmla="*/ 122030 h 2974287"/>
              <a:gd name="connsiteX5" fmla="*/ 1140903 w 2130803"/>
              <a:gd name="connsiteY5" fmla="*/ 4584 h 2974287"/>
              <a:gd name="connsiteX6" fmla="*/ 1526796 w 2130803"/>
              <a:gd name="connsiteY6" fmla="*/ 298199 h 2974287"/>
              <a:gd name="connsiteX7" fmla="*/ 2122414 w 2130803"/>
              <a:gd name="connsiteY7" fmla="*/ 1036430 h 2974287"/>
              <a:gd name="connsiteX8" fmla="*/ 2130803 w 2130803"/>
              <a:gd name="connsiteY8" fmla="*/ 1766272 h 2974287"/>
              <a:gd name="connsiteX9" fmla="*/ 805343 w 2130803"/>
              <a:gd name="connsiteY9" fmla="*/ 1757883 h 2974287"/>
              <a:gd name="connsiteX10" fmla="*/ 0 w 2130803"/>
              <a:gd name="connsiteY10" fmla="*/ 2974287 h 2974287"/>
              <a:gd name="connsiteX0" fmla="*/ 0 w 2130803"/>
              <a:gd name="connsiteY0" fmla="*/ 2972111 h 2972111"/>
              <a:gd name="connsiteX1" fmla="*/ 595618 w 2130803"/>
              <a:gd name="connsiteY1" fmla="*/ 589638 h 2972111"/>
              <a:gd name="connsiteX2" fmla="*/ 687897 w 2130803"/>
              <a:gd name="connsiteY2" fmla="*/ 254078 h 2972111"/>
              <a:gd name="connsiteX3" fmla="*/ 729842 w 2130803"/>
              <a:gd name="connsiteY3" fmla="*/ 161799 h 2972111"/>
              <a:gd name="connsiteX4" fmla="*/ 1140903 w 2130803"/>
              <a:gd name="connsiteY4" fmla="*/ 2408 h 2972111"/>
              <a:gd name="connsiteX5" fmla="*/ 1526796 w 2130803"/>
              <a:gd name="connsiteY5" fmla="*/ 296023 h 2972111"/>
              <a:gd name="connsiteX6" fmla="*/ 2122414 w 2130803"/>
              <a:gd name="connsiteY6" fmla="*/ 1034254 h 2972111"/>
              <a:gd name="connsiteX7" fmla="*/ 2130803 w 2130803"/>
              <a:gd name="connsiteY7" fmla="*/ 1764096 h 2972111"/>
              <a:gd name="connsiteX8" fmla="*/ 805343 w 2130803"/>
              <a:gd name="connsiteY8" fmla="*/ 1755707 h 2972111"/>
              <a:gd name="connsiteX9" fmla="*/ 0 w 2130803"/>
              <a:gd name="connsiteY9" fmla="*/ 2972111 h 2972111"/>
              <a:gd name="connsiteX0" fmla="*/ 0 w 2130803"/>
              <a:gd name="connsiteY0" fmla="*/ 2973533 h 2973533"/>
              <a:gd name="connsiteX1" fmla="*/ 595618 w 2130803"/>
              <a:gd name="connsiteY1" fmla="*/ 591060 h 2973533"/>
              <a:gd name="connsiteX2" fmla="*/ 687897 w 2130803"/>
              <a:gd name="connsiteY2" fmla="*/ 255500 h 2973533"/>
              <a:gd name="connsiteX3" fmla="*/ 914400 w 2130803"/>
              <a:gd name="connsiteY3" fmla="*/ 138054 h 2973533"/>
              <a:gd name="connsiteX4" fmla="*/ 1140903 w 2130803"/>
              <a:gd name="connsiteY4" fmla="*/ 3830 h 2973533"/>
              <a:gd name="connsiteX5" fmla="*/ 1526796 w 2130803"/>
              <a:gd name="connsiteY5" fmla="*/ 297445 h 2973533"/>
              <a:gd name="connsiteX6" fmla="*/ 2122414 w 2130803"/>
              <a:gd name="connsiteY6" fmla="*/ 1035676 h 2973533"/>
              <a:gd name="connsiteX7" fmla="*/ 2130803 w 2130803"/>
              <a:gd name="connsiteY7" fmla="*/ 1765518 h 2973533"/>
              <a:gd name="connsiteX8" fmla="*/ 805343 w 2130803"/>
              <a:gd name="connsiteY8" fmla="*/ 1757129 h 2973533"/>
              <a:gd name="connsiteX9" fmla="*/ 0 w 2130803"/>
              <a:gd name="connsiteY9" fmla="*/ 2973533 h 2973533"/>
              <a:gd name="connsiteX0" fmla="*/ 0 w 2130803"/>
              <a:gd name="connsiteY0" fmla="*/ 2973533 h 2973533"/>
              <a:gd name="connsiteX1" fmla="*/ 595618 w 2130803"/>
              <a:gd name="connsiteY1" fmla="*/ 591060 h 2973533"/>
              <a:gd name="connsiteX2" fmla="*/ 914400 w 2130803"/>
              <a:gd name="connsiteY2" fmla="*/ 138054 h 2973533"/>
              <a:gd name="connsiteX3" fmla="*/ 1140903 w 2130803"/>
              <a:gd name="connsiteY3" fmla="*/ 3830 h 2973533"/>
              <a:gd name="connsiteX4" fmla="*/ 1526796 w 2130803"/>
              <a:gd name="connsiteY4" fmla="*/ 297445 h 2973533"/>
              <a:gd name="connsiteX5" fmla="*/ 2122414 w 2130803"/>
              <a:gd name="connsiteY5" fmla="*/ 1035676 h 2973533"/>
              <a:gd name="connsiteX6" fmla="*/ 2130803 w 2130803"/>
              <a:gd name="connsiteY6" fmla="*/ 1765518 h 2973533"/>
              <a:gd name="connsiteX7" fmla="*/ 805343 w 2130803"/>
              <a:gd name="connsiteY7" fmla="*/ 1757129 h 2973533"/>
              <a:gd name="connsiteX8" fmla="*/ 0 w 2130803"/>
              <a:gd name="connsiteY8" fmla="*/ 2973533 h 2973533"/>
              <a:gd name="connsiteX0" fmla="*/ 0 w 2130803"/>
              <a:gd name="connsiteY0" fmla="*/ 2972111 h 2972111"/>
              <a:gd name="connsiteX1" fmla="*/ 595618 w 2130803"/>
              <a:gd name="connsiteY1" fmla="*/ 589638 h 2972111"/>
              <a:gd name="connsiteX2" fmla="*/ 796954 w 2130803"/>
              <a:gd name="connsiteY2" fmla="*/ 161799 h 2972111"/>
              <a:gd name="connsiteX3" fmla="*/ 1140903 w 2130803"/>
              <a:gd name="connsiteY3" fmla="*/ 2408 h 2972111"/>
              <a:gd name="connsiteX4" fmla="*/ 1526796 w 2130803"/>
              <a:gd name="connsiteY4" fmla="*/ 296023 h 2972111"/>
              <a:gd name="connsiteX5" fmla="*/ 2122414 w 2130803"/>
              <a:gd name="connsiteY5" fmla="*/ 1034254 h 2972111"/>
              <a:gd name="connsiteX6" fmla="*/ 2130803 w 2130803"/>
              <a:gd name="connsiteY6" fmla="*/ 1764096 h 2972111"/>
              <a:gd name="connsiteX7" fmla="*/ 805343 w 2130803"/>
              <a:gd name="connsiteY7" fmla="*/ 1755707 h 2972111"/>
              <a:gd name="connsiteX8" fmla="*/ 0 w 2130803"/>
              <a:gd name="connsiteY8" fmla="*/ 2972111 h 2972111"/>
              <a:gd name="connsiteX0" fmla="*/ 0 w 2130803"/>
              <a:gd name="connsiteY0" fmla="*/ 2881790 h 2881790"/>
              <a:gd name="connsiteX1" fmla="*/ 595618 w 2130803"/>
              <a:gd name="connsiteY1" fmla="*/ 499317 h 2881790"/>
              <a:gd name="connsiteX2" fmla="*/ 796954 w 2130803"/>
              <a:gd name="connsiteY2" fmla="*/ 71478 h 2881790"/>
              <a:gd name="connsiteX3" fmla="*/ 1140903 w 2130803"/>
              <a:gd name="connsiteY3" fmla="*/ 12755 h 2881790"/>
              <a:gd name="connsiteX4" fmla="*/ 1526796 w 2130803"/>
              <a:gd name="connsiteY4" fmla="*/ 205702 h 2881790"/>
              <a:gd name="connsiteX5" fmla="*/ 2122414 w 2130803"/>
              <a:gd name="connsiteY5" fmla="*/ 943933 h 2881790"/>
              <a:gd name="connsiteX6" fmla="*/ 2130803 w 2130803"/>
              <a:gd name="connsiteY6" fmla="*/ 1673775 h 2881790"/>
              <a:gd name="connsiteX7" fmla="*/ 805343 w 2130803"/>
              <a:gd name="connsiteY7" fmla="*/ 1665386 h 2881790"/>
              <a:gd name="connsiteX8" fmla="*/ 0 w 2130803"/>
              <a:gd name="connsiteY8" fmla="*/ 2881790 h 2881790"/>
              <a:gd name="connsiteX0" fmla="*/ 0 w 2130803"/>
              <a:gd name="connsiteY0" fmla="*/ 2870998 h 2870998"/>
              <a:gd name="connsiteX1" fmla="*/ 595618 w 2130803"/>
              <a:gd name="connsiteY1" fmla="*/ 488525 h 2870998"/>
              <a:gd name="connsiteX2" fmla="*/ 788565 w 2130803"/>
              <a:gd name="connsiteY2" fmla="*/ 119409 h 2870998"/>
              <a:gd name="connsiteX3" fmla="*/ 1140903 w 2130803"/>
              <a:gd name="connsiteY3" fmla="*/ 1963 h 2870998"/>
              <a:gd name="connsiteX4" fmla="*/ 1526796 w 2130803"/>
              <a:gd name="connsiteY4" fmla="*/ 194910 h 2870998"/>
              <a:gd name="connsiteX5" fmla="*/ 2122414 w 2130803"/>
              <a:gd name="connsiteY5" fmla="*/ 933141 h 2870998"/>
              <a:gd name="connsiteX6" fmla="*/ 2130803 w 2130803"/>
              <a:gd name="connsiteY6" fmla="*/ 1662983 h 2870998"/>
              <a:gd name="connsiteX7" fmla="*/ 805343 w 2130803"/>
              <a:gd name="connsiteY7" fmla="*/ 1654594 h 2870998"/>
              <a:gd name="connsiteX8" fmla="*/ 0 w 2130803"/>
              <a:gd name="connsiteY8" fmla="*/ 2870998 h 2870998"/>
              <a:gd name="connsiteX0" fmla="*/ 0 w 2130803"/>
              <a:gd name="connsiteY0" fmla="*/ 2870459 h 2870459"/>
              <a:gd name="connsiteX1" fmla="*/ 595618 w 2130803"/>
              <a:gd name="connsiteY1" fmla="*/ 487986 h 2870459"/>
              <a:gd name="connsiteX2" fmla="*/ 822121 w 2130803"/>
              <a:gd name="connsiteY2" fmla="*/ 127259 h 2870459"/>
              <a:gd name="connsiteX3" fmla="*/ 1140903 w 2130803"/>
              <a:gd name="connsiteY3" fmla="*/ 1424 h 2870459"/>
              <a:gd name="connsiteX4" fmla="*/ 1526796 w 2130803"/>
              <a:gd name="connsiteY4" fmla="*/ 194371 h 2870459"/>
              <a:gd name="connsiteX5" fmla="*/ 2122414 w 2130803"/>
              <a:gd name="connsiteY5" fmla="*/ 932602 h 2870459"/>
              <a:gd name="connsiteX6" fmla="*/ 2130803 w 2130803"/>
              <a:gd name="connsiteY6" fmla="*/ 1662444 h 2870459"/>
              <a:gd name="connsiteX7" fmla="*/ 805343 w 2130803"/>
              <a:gd name="connsiteY7" fmla="*/ 1654055 h 2870459"/>
              <a:gd name="connsiteX8" fmla="*/ 0 w 2130803"/>
              <a:gd name="connsiteY8" fmla="*/ 2870459 h 2870459"/>
              <a:gd name="connsiteX0" fmla="*/ 0 w 2130803"/>
              <a:gd name="connsiteY0" fmla="*/ 2869478 h 2869478"/>
              <a:gd name="connsiteX1" fmla="*/ 595618 w 2130803"/>
              <a:gd name="connsiteY1" fmla="*/ 487005 h 2869478"/>
              <a:gd name="connsiteX2" fmla="*/ 830510 w 2130803"/>
              <a:gd name="connsiteY2" fmla="*/ 151445 h 2869478"/>
              <a:gd name="connsiteX3" fmla="*/ 1140903 w 2130803"/>
              <a:gd name="connsiteY3" fmla="*/ 443 h 2869478"/>
              <a:gd name="connsiteX4" fmla="*/ 1526796 w 2130803"/>
              <a:gd name="connsiteY4" fmla="*/ 193390 h 2869478"/>
              <a:gd name="connsiteX5" fmla="*/ 2122414 w 2130803"/>
              <a:gd name="connsiteY5" fmla="*/ 931621 h 2869478"/>
              <a:gd name="connsiteX6" fmla="*/ 2130803 w 2130803"/>
              <a:gd name="connsiteY6" fmla="*/ 1661463 h 2869478"/>
              <a:gd name="connsiteX7" fmla="*/ 805343 w 2130803"/>
              <a:gd name="connsiteY7" fmla="*/ 1653074 h 2869478"/>
              <a:gd name="connsiteX8" fmla="*/ 0 w 2130803"/>
              <a:gd name="connsiteY8" fmla="*/ 2869478 h 2869478"/>
              <a:gd name="connsiteX0" fmla="*/ 0 w 2130803"/>
              <a:gd name="connsiteY0" fmla="*/ 2870571 h 2870571"/>
              <a:gd name="connsiteX1" fmla="*/ 595618 w 2130803"/>
              <a:gd name="connsiteY1" fmla="*/ 488098 h 2870571"/>
              <a:gd name="connsiteX2" fmla="*/ 830510 w 2130803"/>
              <a:gd name="connsiteY2" fmla="*/ 152538 h 2870571"/>
              <a:gd name="connsiteX3" fmla="*/ 1140903 w 2130803"/>
              <a:gd name="connsiteY3" fmla="*/ 1536 h 2870571"/>
              <a:gd name="connsiteX4" fmla="*/ 1493240 w 2130803"/>
              <a:gd name="connsiteY4" fmla="*/ 236428 h 2870571"/>
              <a:gd name="connsiteX5" fmla="*/ 2122414 w 2130803"/>
              <a:gd name="connsiteY5" fmla="*/ 932714 h 2870571"/>
              <a:gd name="connsiteX6" fmla="*/ 2130803 w 2130803"/>
              <a:gd name="connsiteY6" fmla="*/ 1662556 h 2870571"/>
              <a:gd name="connsiteX7" fmla="*/ 805343 w 2130803"/>
              <a:gd name="connsiteY7" fmla="*/ 1654167 h 2870571"/>
              <a:gd name="connsiteX8" fmla="*/ 0 w 2130803"/>
              <a:gd name="connsiteY8" fmla="*/ 2870571 h 287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0803" h="2870571">
                <a:moveTo>
                  <a:pt x="0" y="2870571"/>
                </a:moveTo>
                <a:lnTo>
                  <a:pt x="595618" y="488098"/>
                </a:lnTo>
                <a:cubicBezTo>
                  <a:pt x="662730" y="345485"/>
                  <a:pt x="739629" y="233632"/>
                  <a:pt x="830510" y="152538"/>
                </a:cubicBezTo>
                <a:cubicBezTo>
                  <a:pt x="921391" y="71444"/>
                  <a:pt x="1030448" y="-12446"/>
                  <a:pt x="1140903" y="1536"/>
                </a:cubicBezTo>
                <a:cubicBezTo>
                  <a:pt x="1251358" y="15518"/>
                  <a:pt x="1329655" y="81232"/>
                  <a:pt x="1493240" y="236428"/>
                </a:cubicBezTo>
                <a:cubicBezTo>
                  <a:pt x="1656825" y="391624"/>
                  <a:pt x="2030135" y="664266"/>
                  <a:pt x="2122414" y="932714"/>
                </a:cubicBezTo>
                <a:cubicBezTo>
                  <a:pt x="2125210" y="1175995"/>
                  <a:pt x="2128007" y="1419275"/>
                  <a:pt x="2130803" y="1662556"/>
                </a:cubicBezTo>
                <a:lnTo>
                  <a:pt x="805343" y="1654167"/>
                </a:lnTo>
                <a:lnTo>
                  <a:pt x="0" y="2870571"/>
                </a:lnTo>
                <a:close/>
              </a:path>
            </a:pathLst>
          </a:custGeom>
          <a:solidFill>
            <a:srgbClr val="DAE4F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861ADBB2-4497-4BCC-87F6-81DFFE5AF639}"/>
              </a:ext>
            </a:extLst>
          </p:cNvPr>
          <p:cNvSpPr/>
          <p:nvPr/>
        </p:nvSpPr>
        <p:spPr>
          <a:xfrm>
            <a:off x="1725988" y="3382677"/>
            <a:ext cx="1285660" cy="438760"/>
          </a:xfrm>
          <a:prstGeom prst="parallelogram">
            <a:avLst>
              <a:gd name="adj" fmla="val 8271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91CECDCA-D45F-4EA8-AF3D-09F472AB06B2}"/>
              </a:ext>
            </a:extLst>
          </p:cNvPr>
          <p:cNvSpPr/>
          <p:nvPr/>
        </p:nvSpPr>
        <p:spPr>
          <a:xfrm>
            <a:off x="2197916" y="3421173"/>
            <a:ext cx="1929467" cy="2548486"/>
          </a:xfrm>
          <a:custGeom>
            <a:avLst/>
            <a:gdLst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788565 w 2130803"/>
              <a:gd name="connsiteY6" fmla="*/ 92279 h 2952925"/>
              <a:gd name="connsiteX7" fmla="*/ 813732 w 2130803"/>
              <a:gd name="connsiteY7" fmla="*/ 75501 h 2952925"/>
              <a:gd name="connsiteX8" fmla="*/ 838899 w 2130803"/>
              <a:gd name="connsiteY8" fmla="*/ 67112 h 2952925"/>
              <a:gd name="connsiteX9" fmla="*/ 864066 w 2130803"/>
              <a:gd name="connsiteY9" fmla="*/ 50334 h 2952925"/>
              <a:gd name="connsiteX10" fmla="*/ 914400 w 2130803"/>
              <a:gd name="connsiteY10" fmla="*/ 33556 h 2952925"/>
              <a:gd name="connsiteX11" fmla="*/ 939567 w 2130803"/>
              <a:gd name="connsiteY11" fmla="*/ 25167 h 2952925"/>
              <a:gd name="connsiteX12" fmla="*/ 973123 w 2130803"/>
              <a:gd name="connsiteY12" fmla="*/ 16778 h 2952925"/>
              <a:gd name="connsiteX13" fmla="*/ 1023457 w 2130803"/>
              <a:gd name="connsiteY13" fmla="*/ 0 h 2952925"/>
              <a:gd name="connsiteX14" fmla="*/ 1275126 w 2130803"/>
              <a:gd name="connsiteY14" fmla="*/ 16778 h 2952925"/>
              <a:gd name="connsiteX15" fmla="*/ 1333849 w 2130803"/>
              <a:gd name="connsiteY15" fmla="*/ 33556 h 2952925"/>
              <a:gd name="connsiteX16" fmla="*/ 1367405 w 2130803"/>
              <a:gd name="connsiteY16" fmla="*/ 41945 h 2952925"/>
              <a:gd name="connsiteX17" fmla="*/ 1400961 w 2130803"/>
              <a:gd name="connsiteY17" fmla="*/ 58723 h 2952925"/>
              <a:gd name="connsiteX18" fmla="*/ 1434517 w 2130803"/>
              <a:gd name="connsiteY18" fmla="*/ 67112 h 2952925"/>
              <a:gd name="connsiteX19" fmla="*/ 1501629 w 2130803"/>
              <a:gd name="connsiteY19" fmla="*/ 100668 h 2952925"/>
              <a:gd name="connsiteX20" fmla="*/ 1577130 w 2130803"/>
              <a:gd name="connsiteY20" fmla="*/ 134224 h 2952925"/>
              <a:gd name="connsiteX21" fmla="*/ 1602297 w 2130803"/>
              <a:gd name="connsiteY21" fmla="*/ 159391 h 2952925"/>
              <a:gd name="connsiteX22" fmla="*/ 1635853 w 2130803"/>
              <a:gd name="connsiteY22" fmla="*/ 176169 h 2952925"/>
              <a:gd name="connsiteX23" fmla="*/ 1686187 w 2130803"/>
              <a:gd name="connsiteY23" fmla="*/ 226503 h 2952925"/>
              <a:gd name="connsiteX24" fmla="*/ 1702965 w 2130803"/>
              <a:gd name="connsiteY24" fmla="*/ 260059 h 2952925"/>
              <a:gd name="connsiteX25" fmla="*/ 2122414 w 2130803"/>
              <a:gd name="connsiteY25" fmla="*/ 1015068 h 2952925"/>
              <a:gd name="connsiteX26" fmla="*/ 2130803 w 2130803"/>
              <a:gd name="connsiteY26" fmla="*/ 1744910 h 2952925"/>
              <a:gd name="connsiteX27" fmla="*/ 805343 w 2130803"/>
              <a:gd name="connsiteY27" fmla="*/ 1736521 h 2952925"/>
              <a:gd name="connsiteX28" fmla="*/ 0 w 2130803"/>
              <a:gd name="connsiteY28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788565 w 2130803"/>
              <a:gd name="connsiteY6" fmla="*/ 92279 h 2952925"/>
              <a:gd name="connsiteX7" fmla="*/ 813732 w 2130803"/>
              <a:gd name="connsiteY7" fmla="*/ 75501 h 2952925"/>
              <a:gd name="connsiteX8" fmla="*/ 838899 w 2130803"/>
              <a:gd name="connsiteY8" fmla="*/ 67112 h 2952925"/>
              <a:gd name="connsiteX9" fmla="*/ 914400 w 2130803"/>
              <a:gd name="connsiteY9" fmla="*/ 33556 h 2952925"/>
              <a:gd name="connsiteX10" fmla="*/ 939567 w 2130803"/>
              <a:gd name="connsiteY10" fmla="*/ 25167 h 2952925"/>
              <a:gd name="connsiteX11" fmla="*/ 973123 w 2130803"/>
              <a:gd name="connsiteY11" fmla="*/ 16778 h 2952925"/>
              <a:gd name="connsiteX12" fmla="*/ 1023457 w 2130803"/>
              <a:gd name="connsiteY12" fmla="*/ 0 h 2952925"/>
              <a:gd name="connsiteX13" fmla="*/ 1275126 w 2130803"/>
              <a:gd name="connsiteY13" fmla="*/ 16778 h 2952925"/>
              <a:gd name="connsiteX14" fmla="*/ 1333849 w 2130803"/>
              <a:gd name="connsiteY14" fmla="*/ 33556 h 2952925"/>
              <a:gd name="connsiteX15" fmla="*/ 1367405 w 2130803"/>
              <a:gd name="connsiteY15" fmla="*/ 41945 h 2952925"/>
              <a:gd name="connsiteX16" fmla="*/ 1400961 w 2130803"/>
              <a:gd name="connsiteY16" fmla="*/ 58723 h 2952925"/>
              <a:gd name="connsiteX17" fmla="*/ 1434517 w 2130803"/>
              <a:gd name="connsiteY17" fmla="*/ 67112 h 2952925"/>
              <a:gd name="connsiteX18" fmla="*/ 1501629 w 2130803"/>
              <a:gd name="connsiteY18" fmla="*/ 100668 h 2952925"/>
              <a:gd name="connsiteX19" fmla="*/ 1577130 w 2130803"/>
              <a:gd name="connsiteY19" fmla="*/ 134224 h 2952925"/>
              <a:gd name="connsiteX20" fmla="*/ 1602297 w 2130803"/>
              <a:gd name="connsiteY20" fmla="*/ 159391 h 2952925"/>
              <a:gd name="connsiteX21" fmla="*/ 1635853 w 2130803"/>
              <a:gd name="connsiteY21" fmla="*/ 176169 h 2952925"/>
              <a:gd name="connsiteX22" fmla="*/ 1686187 w 2130803"/>
              <a:gd name="connsiteY22" fmla="*/ 226503 h 2952925"/>
              <a:gd name="connsiteX23" fmla="*/ 1702965 w 2130803"/>
              <a:gd name="connsiteY23" fmla="*/ 260059 h 2952925"/>
              <a:gd name="connsiteX24" fmla="*/ 2122414 w 2130803"/>
              <a:gd name="connsiteY24" fmla="*/ 1015068 h 2952925"/>
              <a:gd name="connsiteX25" fmla="*/ 2130803 w 2130803"/>
              <a:gd name="connsiteY25" fmla="*/ 1744910 h 2952925"/>
              <a:gd name="connsiteX26" fmla="*/ 805343 w 2130803"/>
              <a:gd name="connsiteY26" fmla="*/ 1736521 h 2952925"/>
              <a:gd name="connsiteX27" fmla="*/ 0 w 2130803"/>
              <a:gd name="connsiteY27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788565 w 2130803"/>
              <a:gd name="connsiteY6" fmla="*/ 92279 h 2952925"/>
              <a:gd name="connsiteX7" fmla="*/ 813732 w 2130803"/>
              <a:gd name="connsiteY7" fmla="*/ 75501 h 2952925"/>
              <a:gd name="connsiteX8" fmla="*/ 838899 w 2130803"/>
              <a:gd name="connsiteY8" fmla="*/ 67112 h 2952925"/>
              <a:gd name="connsiteX9" fmla="*/ 914400 w 2130803"/>
              <a:gd name="connsiteY9" fmla="*/ 33556 h 2952925"/>
              <a:gd name="connsiteX10" fmla="*/ 973123 w 2130803"/>
              <a:gd name="connsiteY10" fmla="*/ 16778 h 2952925"/>
              <a:gd name="connsiteX11" fmla="*/ 1023457 w 2130803"/>
              <a:gd name="connsiteY11" fmla="*/ 0 h 2952925"/>
              <a:gd name="connsiteX12" fmla="*/ 1275126 w 2130803"/>
              <a:gd name="connsiteY12" fmla="*/ 16778 h 2952925"/>
              <a:gd name="connsiteX13" fmla="*/ 1333849 w 2130803"/>
              <a:gd name="connsiteY13" fmla="*/ 33556 h 2952925"/>
              <a:gd name="connsiteX14" fmla="*/ 1367405 w 2130803"/>
              <a:gd name="connsiteY14" fmla="*/ 41945 h 2952925"/>
              <a:gd name="connsiteX15" fmla="*/ 1400961 w 2130803"/>
              <a:gd name="connsiteY15" fmla="*/ 58723 h 2952925"/>
              <a:gd name="connsiteX16" fmla="*/ 1434517 w 2130803"/>
              <a:gd name="connsiteY16" fmla="*/ 67112 h 2952925"/>
              <a:gd name="connsiteX17" fmla="*/ 1501629 w 2130803"/>
              <a:gd name="connsiteY17" fmla="*/ 100668 h 2952925"/>
              <a:gd name="connsiteX18" fmla="*/ 1577130 w 2130803"/>
              <a:gd name="connsiteY18" fmla="*/ 134224 h 2952925"/>
              <a:gd name="connsiteX19" fmla="*/ 1602297 w 2130803"/>
              <a:gd name="connsiteY19" fmla="*/ 159391 h 2952925"/>
              <a:gd name="connsiteX20" fmla="*/ 1635853 w 2130803"/>
              <a:gd name="connsiteY20" fmla="*/ 176169 h 2952925"/>
              <a:gd name="connsiteX21" fmla="*/ 1686187 w 2130803"/>
              <a:gd name="connsiteY21" fmla="*/ 226503 h 2952925"/>
              <a:gd name="connsiteX22" fmla="*/ 1702965 w 2130803"/>
              <a:gd name="connsiteY22" fmla="*/ 260059 h 2952925"/>
              <a:gd name="connsiteX23" fmla="*/ 2122414 w 2130803"/>
              <a:gd name="connsiteY23" fmla="*/ 1015068 h 2952925"/>
              <a:gd name="connsiteX24" fmla="*/ 2130803 w 2130803"/>
              <a:gd name="connsiteY24" fmla="*/ 1744910 h 2952925"/>
              <a:gd name="connsiteX25" fmla="*/ 805343 w 2130803"/>
              <a:gd name="connsiteY25" fmla="*/ 1736521 h 2952925"/>
              <a:gd name="connsiteX26" fmla="*/ 0 w 2130803"/>
              <a:gd name="connsiteY26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788565 w 2130803"/>
              <a:gd name="connsiteY6" fmla="*/ 92279 h 2952925"/>
              <a:gd name="connsiteX7" fmla="*/ 838899 w 2130803"/>
              <a:gd name="connsiteY7" fmla="*/ 67112 h 2952925"/>
              <a:gd name="connsiteX8" fmla="*/ 914400 w 2130803"/>
              <a:gd name="connsiteY8" fmla="*/ 33556 h 2952925"/>
              <a:gd name="connsiteX9" fmla="*/ 973123 w 2130803"/>
              <a:gd name="connsiteY9" fmla="*/ 16778 h 2952925"/>
              <a:gd name="connsiteX10" fmla="*/ 1023457 w 2130803"/>
              <a:gd name="connsiteY10" fmla="*/ 0 h 2952925"/>
              <a:gd name="connsiteX11" fmla="*/ 1275126 w 2130803"/>
              <a:gd name="connsiteY11" fmla="*/ 16778 h 2952925"/>
              <a:gd name="connsiteX12" fmla="*/ 1333849 w 2130803"/>
              <a:gd name="connsiteY12" fmla="*/ 33556 h 2952925"/>
              <a:gd name="connsiteX13" fmla="*/ 1367405 w 2130803"/>
              <a:gd name="connsiteY13" fmla="*/ 41945 h 2952925"/>
              <a:gd name="connsiteX14" fmla="*/ 1400961 w 2130803"/>
              <a:gd name="connsiteY14" fmla="*/ 58723 h 2952925"/>
              <a:gd name="connsiteX15" fmla="*/ 1434517 w 2130803"/>
              <a:gd name="connsiteY15" fmla="*/ 67112 h 2952925"/>
              <a:gd name="connsiteX16" fmla="*/ 1501629 w 2130803"/>
              <a:gd name="connsiteY16" fmla="*/ 100668 h 2952925"/>
              <a:gd name="connsiteX17" fmla="*/ 1577130 w 2130803"/>
              <a:gd name="connsiteY17" fmla="*/ 134224 h 2952925"/>
              <a:gd name="connsiteX18" fmla="*/ 1602297 w 2130803"/>
              <a:gd name="connsiteY18" fmla="*/ 159391 h 2952925"/>
              <a:gd name="connsiteX19" fmla="*/ 1635853 w 2130803"/>
              <a:gd name="connsiteY19" fmla="*/ 176169 h 2952925"/>
              <a:gd name="connsiteX20" fmla="*/ 1686187 w 2130803"/>
              <a:gd name="connsiteY20" fmla="*/ 226503 h 2952925"/>
              <a:gd name="connsiteX21" fmla="*/ 1702965 w 2130803"/>
              <a:gd name="connsiteY21" fmla="*/ 260059 h 2952925"/>
              <a:gd name="connsiteX22" fmla="*/ 2122414 w 2130803"/>
              <a:gd name="connsiteY22" fmla="*/ 1015068 h 2952925"/>
              <a:gd name="connsiteX23" fmla="*/ 2130803 w 2130803"/>
              <a:gd name="connsiteY23" fmla="*/ 1744910 h 2952925"/>
              <a:gd name="connsiteX24" fmla="*/ 805343 w 2130803"/>
              <a:gd name="connsiteY24" fmla="*/ 1736521 h 2952925"/>
              <a:gd name="connsiteX25" fmla="*/ 0 w 2130803"/>
              <a:gd name="connsiteY25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838899 w 2130803"/>
              <a:gd name="connsiteY6" fmla="*/ 67112 h 2952925"/>
              <a:gd name="connsiteX7" fmla="*/ 914400 w 2130803"/>
              <a:gd name="connsiteY7" fmla="*/ 33556 h 2952925"/>
              <a:gd name="connsiteX8" fmla="*/ 973123 w 2130803"/>
              <a:gd name="connsiteY8" fmla="*/ 16778 h 2952925"/>
              <a:gd name="connsiteX9" fmla="*/ 1023457 w 2130803"/>
              <a:gd name="connsiteY9" fmla="*/ 0 h 2952925"/>
              <a:gd name="connsiteX10" fmla="*/ 1275126 w 2130803"/>
              <a:gd name="connsiteY10" fmla="*/ 16778 h 2952925"/>
              <a:gd name="connsiteX11" fmla="*/ 1333849 w 2130803"/>
              <a:gd name="connsiteY11" fmla="*/ 33556 h 2952925"/>
              <a:gd name="connsiteX12" fmla="*/ 1367405 w 2130803"/>
              <a:gd name="connsiteY12" fmla="*/ 41945 h 2952925"/>
              <a:gd name="connsiteX13" fmla="*/ 1400961 w 2130803"/>
              <a:gd name="connsiteY13" fmla="*/ 58723 h 2952925"/>
              <a:gd name="connsiteX14" fmla="*/ 1434517 w 2130803"/>
              <a:gd name="connsiteY14" fmla="*/ 67112 h 2952925"/>
              <a:gd name="connsiteX15" fmla="*/ 1501629 w 2130803"/>
              <a:gd name="connsiteY15" fmla="*/ 100668 h 2952925"/>
              <a:gd name="connsiteX16" fmla="*/ 1577130 w 2130803"/>
              <a:gd name="connsiteY16" fmla="*/ 134224 h 2952925"/>
              <a:gd name="connsiteX17" fmla="*/ 1602297 w 2130803"/>
              <a:gd name="connsiteY17" fmla="*/ 159391 h 2952925"/>
              <a:gd name="connsiteX18" fmla="*/ 1635853 w 2130803"/>
              <a:gd name="connsiteY18" fmla="*/ 176169 h 2952925"/>
              <a:gd name="connsiteX19" fmla="*/ 1686187 w 2130803"/>
              <a:gd name="connsiteY19" fmla="*/ 226503 h 2952925"/>
              <a:gd name="connsiteX20" fmla="*/ 1702965 w 2130803"/>
              <a:gd name="connsiteY20" fmla="*/ 260059 h 2952925"/>
              <a:gd name="connsiteX21" fmla="*/ 2122414 w 2130803"/>
              <a:gd name="connsiteY21" fmla="*/ 1015068 h 2952925"/>
              <a:gd name="connsiteX22" fmla="*/ 2130803 w 2130803"/>
              <a:gd name="connsiteY22" fmla="*/ 1744910 h 2952925"/>
              <a:gd name="connsiteX23" fmla="*/ 805343 w 2130803"/>
              <a:gd name="connsiteY23" fmla="*/ 1736521 h 2952925"/>
              <a:gd name="connsiteX24" fmla="*/ 0 w 2130803"/>
              <a:gd name="connsiteY24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914400 w 2130803"/>
              <a:gd name="connsiteY6" fmla="*/ 33556 h 2952925"/>
              <a:gd name="connsiteX7" fmla="*/ 973123 w 2130803"/>
              <a:gd name="connsiteY7" fmla="*/ 16778 h 2952925"/>
              <a:gd name="connsiteX8" fmla="*/ 1023457 w 2130803"/>
              <a:gd name="connsiteY8" fmla="*/ 0 h 2952925"/>
              <a:gd name="connsiteX9" fmla="*/ 1275126 w 2130803"/>
              <a:gd name="connsiteY9" fmla="*/ 16778 h 2952925"/>
              <a:gd name="connsiteX10" fmla="*/ 1333849 w 2130803"/>
              <a:gd name="connsiteY10" fmla="*/ 33556 h 2952925"/>
              <a:gd name="connsiteX11" fmla="*/ 1367405 w 2130803"/>
              <a:gd name="connsiteY11" fmla="*/ 41945 h 2952925"/>
              <a:gd name="connsiteX12" fmla="*/ 1400961 w 2130803"/>
              <a:gd name="connsiteY12" fmla="*/ 58723 h 2952925"/>
              <a:gd name="connsiteX13" fmla="*/ 1434517 w 2130803"/>
              <a:gd name="connsiteY13" fmla="*/ 67112 h 2952925"/>
              <a:gd name="connsiteX14" fmla="*/ 1501629 w 2130803"/>
              <a:gd name="connsiteY14" fmla="*/ 100668 h 2952925"/>
              <a:gd name="connsiteX15" fmla="*/ 1577130 w 2130803"/>
              <a:gd name="connsiteY15" fmla="*/ 134224 h 2952925"/>
              <a:gd name="connsiteX16" fmla="*/ 1602297 w 2130803"/>
              <a:gd name="connsiteY16" fmla="*/ 159391 h 2952925"/>
              <a:gd name="connsiteX17" fmla="*/ 1635853 w 2130803"/>
              <a:gd name="connsiteY17" fmla="*/ 176169 h 2952925"/>
              <a:gd name="connsiteX18" fmla="*/ 1686187 w 2130803"/>
              <a:gd name="connsiteY18" fmla="*/ 226503 h 2952925"/>
              <a:gd name="connsiteX19" fmla="*/ 1702965 w 2130803"/>
              <a:gd name="connsiteY19" fmla="*/ 260059 h 2952925"/>
              <a:gd name="connsiteX20" fmla="*/ 2122414 w 2130803"/>
              <a:gd name="connsiteY20" fmla="*/ 1015068 h 2952925"/>
              <a:gd name="connsiteX21" fmla="*/ 2130803 w 2130803"/>
              <a:gd name="connsiteY21" fmla="*/ 1744910 h 2952925"/>
              <a:gd name="connsiteX22" fmla="*/ 805343 w 2130803"/>
              <a:gd name="connsiteY22" fmla="*/ 1736521 h 2952925"/>
              <a:gd name="connsiteX23" fmla="*/ 0 w 2130803"/>
              <a:gd name="connsiteY23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434517 w 2130803"/>
              <a:gd name="connsiteY12" fmla="*/ 67112 h 2952925"/>
              <a:gd name="connsiteX13" fmla="*/ 1501629 w 2130803"/>
              <a:gd name="connsiteY13" fmla="*/ 100668 h 2952925"/>
              <a:gd name="connsiteX14" fmla="*/ 1577130 w 2130803"/>
              <a:gd name="connsiteY14" fmla="*/ 134224 h 2952925"/>
              <a:gd name="connsiteX15" fmla="*/ 1602297 w 2130803"/>
              <a:gd name="connsiteY15" fmla="*/ 159391 h 2952925"/>
              <a:gd name="connsiteX16" fmla="*/ 1635853 w 2130803"/>
              <a:gd name="connsiteY16" fmla="*/ 176169 h 2952925"/>
              <a:gd name="connsiteX17" fmla="*/ 1686187 w 2130803"/>
              <a:gd name="connsiteY17" fmla="*/ 226503 h 2952925"/>
              <a:gd name="connsiteX18" fmla="*/ 1702965 w 2130803"/>
              <a:gd name="connsiteY18" fmla="*/ 260059 h 2952925"/>
              <a:gd name="connsiteX19" fmla="*/ 2122414 w 2130803"/>
              <a:gd name="connsiteY19" fmla="*/ 1015068 h 2952925"/>
              <a:gd name="connsiteX20" fmla="*/ 2130803 w 2130803"/>
              <a:gd name="connsiteY20" fmla="*/ 1744910 h 2952925"/>
              <a:gd name="connsiteX21" fmla="*/ 805343 w 2130803"/>
              <a:gd name="connsiteY21" fmla="*/ 1736521 h 2952925"/>
              <a:gd name="connsiteX22" fmla="*/ 0 w 2130803"/>
              <a:gd name="connsiteY22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01629 w 2130803"/>
              <a:gd name="connsiteY12" fmla="*/ 100668 h 2952925"/>
              <a:gd name="connsiteX13" fmla="*/ 1577130 w 2130803"/>
              <a:gd name="connsiteY13" fmla="*/ 134224 h 2952925"/>
              <a:gd name="connsiteX14" fmla="*/ 1602297 w 2130803"/>
              <a:gd name="connsiteY14" fmla="*/ 159391 h 2952925"/>
              <a:gd name="connsiteX15" fmla="*/ 1635853 w 2130803"/>
              <a:gd name="connsiteY15" fmla="*/ 176169 h 2952925"/>
              <a:gd name="connsiteX16" fmla="*/ 1686187 w 2130803"/>
              <a:gd name="connsiteY16" fmla="*/ 226503 h 2952925"/>
              <a:gd name="connsiteX17" fmla="*/ 1702965 w 2130803"/>
              <a:gd name="connsiteY17" fmla="*/ 260059 h 2952925"/>
              <a:gd name="connsiteX18" fmla="*/ 2122414 w 2130803"/>
              <a:gd name="connsiteY18" fmla="*/ 1015068 h 2952925"/>
              <a:gd name="connsiteX19" fmla="*/ 2130803 w 2130803"/>
              <a:gd name="connsiteY19" fmla="*/ 1744910 h 2952925"/>
              <a:gd name="connsiteX20" fmla="*/ 805343 w 2130803"/>
              <a:gd name="connsiteY20" fmla="*/ 1736521 h 2952925"/>
              <a:gd name="connsiteX21" fmla="*/ 0 w 2130803"/>
              <a:gd name="connsiteY21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1602297 w 2130803"/>
              <a:gd name="connsiteY13" fmla="*/ 159391 h 2952925"/>
              <a:gd name="connsiteX14" fmla="*/ 1635853 w 2130803"/>
              <a:gd name="connsiteY14" fmla="*/ 176169 h 2952925"/>
              <a:gd name="connsiteX15" fmla="*/ 1686187 w 2130803"/>
              <a:gd name="connsiteY15" fmla="*/ 226503 h 2952925"/>
              <a:gd name="connsiteX16" fmla="*/ 1702965 w 2130803"/>
              <a:gd name="connsiteY16" fmla="*/ 260059 h 2952925"/>
              <a:gd name="connsiteX17" fmla="*/ 2122414 w 2130803"/>
              <a:gd name="connsiteY17" fmla="*/ 1015068 h 2952925"/>
              <a:gd name="connsiteX18" fmla="*/ 2130803 w 2130803"/>
              <a:gd name="connsiteY18" fmla="*/ 1744910 h 2952925"/>
              <a:gd name="connsiteX19" fmla="*/ 805343 w 2130803"/>
              <a:gd name="connsiteY19" fmla="*/ 1736521 h 2952925"/>
              <a:gd name="connsiteX20" fmla="*/ 0 w 2130803"/>
              <a:gd name="connsiteY20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1635853 w 2130803"/>
              <a:gd name="connsiteY13" fmla="*/ 176169 h 2952925"/>
              <a:gd name="connsiteX14" fmla="*/ 1686187 w 2130803"/>
              <a:gd name="connsiteY14" fmla="*/ 226503 h 2952925"/>
              <a:gd name="connsiteX15" fmla="*/ 1702965 w 2130803"/>
              <a:gd name="connsiteY15" fmla="*/ 260059 h 2952925"/>
              <a:gd name="connsiteX16" fmla="*/ 2122414 w 2130803"/>
              <a:gd name="connsiteY16" fmla="*/ 1015068 h 2952925"/>
              <a:gd name="connsiteX17" fmla="*/ 2130803 w 2130803"/>
              <a:gd name="connsiteY17" fmla="*/ 1744910 h 2952925"/>
              <a:gd name="connsiteX18" fmla="*/ 805343 w 2130803"/>
              <a:gd name="connsiteY18" fmla="*/ 1736521 h 2952925"/>
              <a:gd name="connsiteX19" fmla="*/ 0 w 2130803"/>
              <a:gd name="connsiteY19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1686187 w 2130803"/>
              <a:gd name="connsiteY13" fmla="*/ 226503 h 2952925"/>
              <a:gd name="connsiteX14" fmla="*/ 1702965 w 2130803"/>
              <a:gd name="connsiteY14" fmla="*/ 260059 h 2952925"/>
              <a:gd name="connsiteX15" fmla="*/ 2122414 w 2130803"/>
              <a:gd name="connsiteY15" fmla="*/ 1015068 h 2952925"/>
              <a:gd name="connsiteX16" fmla="*/ 2130803 w 2130803"/>
              <a:gd name="connsiteY16" fmla="*/ 1744910 h 2952925"/>
              <a:gd name="connsiteX17" fmla="*/ 805343 w 2130803"/>
              <a:gd name="connsiteY17" fmla="*/ 1736521 h 2952925"/>
              <a:gd name="connsiteX18" fmla="*/ 0 w 2130803"/>
              <a:gd name="connsiteY18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1686187 w 2130803"/>
              <a:gd name="connsiteY13" fmla="*/ 226503 h 2952925"/>
              <a:gd name="connsiteX14" fmla="*/ 2122414 w 2130803"/>
              <a:gd name="connsiteY14" fmla="*/ 1015068 h 2952925"/>
              <a:gd name="connsiteX15" fmla="*/ 2130803 w 2130803"/>
              <a:gd name="connsiteY15" fmla="*/ 1744910 h 2952925"/>
              <a:gd name="connsiteX16" fmla="*/ 805343 w 2130803"/>
              <a:gd name="connsiteY16" fmla="*/ 1736521 h 2952925"/>
              <a:gd name="connsiteX17" fmla="*/ 0 w 2130803"/>
              <a:gd name="connsiteY17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2122414 w 2130803"/>
              <a:gd name="connsiteY13" fmla="*/ 1015068 h 2952925"/>
              <a:gd name="connsiteX14" fmla="*/ 2130803 w 2130803"/>
              <a:gd name="connsiteY14" fmla="*/ 1744910 h 2952925"/>
              <a:gd name="connsiteX15" fmla="*/ 805343 w 2130803"/>
              <a:gd name="connsiteY15" fmla="*/ 1736521 h 2952925"/>
              <a:gd name="connsiteX16" fmla="*/ 0 w 2130803"/>
              <a:gd name="connsiteY16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577130 w 2130803"/>
              <a:gd name="connsiteY11" fmla="*/ 134224 h 2952925"/>
              <a:gd name="connsiteX12" fmla="*/ 2122414 w 2130803"/>
              <a:gd name="connsiteY12" fmla="*/ 1015068 h 2952925"/>
              <a:gd name="connsiteX13" fmla="*/ 2130803 w 2130803"/>
              <a:gd name="connsiteY13" fmla="*/ 1744910 h 2952925"/>
              <a:gd name="connsiteX14" fmla="*/ 805343 w 2130803"/>
              <a:gd name="connsiteY14" fmla="*/ 1736521 h 2952925"/>
              <a:gd name="connsiteX15" fmla="*/ 0 w 2130803"/>
              <a:gd name="connsiteY15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577130 w 2130803"/>
              <a:gd name="connsiteY10" fmla="*/ 134224 h 2952925"/>
              <a:gd name="connsiteX11" fmla="*/ 2122414 w 2130803"/>
              <a:gd name="connsiteY11" fmla="*/ 1015068 h 2952925"/>
              <a:gd name="connsiteX12" fmla="*/ 2130803 w 2130803"/>
              <a:gd name="connsiteY12" fmla="*/ 1744910 h 2952925"/>
              <a:gd name="connsiteX13" fmla="*/ 805343 w 2130803"/>
              <a:gd name="connsiteY13" fmla="*/ 1736521 h 2952925"/>
              <a:gd name="connsiteX14" fmla="*/ 0 w 2130803"/>
              <a:gd name="connsiteY14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577130 w 2130803"/>
              <a:gd name="connsiteY9" fmla="*/ 134224 h 2952925"/>
              <a:gd name="connsiteX10" fmla="*/ 2122414 w 2130803"/>
              <a:gd name="connsiteY10" fmla="*/ 1015068 h 2952925"/>
              <a:gd name="connsiteX11" fmla="*/ 2130803 w 2130803"/>
              <a:gd name="connsiteY11" fmla="*/ 1744910 h 2952925"/>
              <a:gd name="connsiteX12" fmla="*/ 805343 w 2130803"/>
              <a:gd name="connsiteY12" fmla="*/ 1736521 h 2952925"/>
              <a:gd name="connsiteX13" fmla="*/ 0 w 2130803"/>
              <a:gd name="connsiteY13" fmla="*/ 2952925 h 2952925"/>
              <a:gd name="connsiteX0" fmla="*/ 0 w 2130803"/>
              <a:gd name="connsiteY0" fmla="*/ 2959365 h 2959365"/>
              <a:gd name="connsiteX1" fmla="*/ 595618 w 2130803"/>
              <a:gd name="connsiteY1" fmla="*/ 576892 h 2959365"/>
              <a:gd name="connsiteX2" fmla="*/ 687897 w 2130803"/>
              <a:gd name="connsiteY2" fmla="*/ 241332 h 2959365"/>
              <a:gd name="connsiteX3" fmla="*/ 729842 w 2130803"/>
              <a:gd name="connsiteY3" fmla="*/ 149053 h 2959365"/>
              <a:gd name="connsiteX4" fmla="*/ 763398 w 2130803"/>
              <a:gd name="connsiteY4" fmla="*/ 107108 h 2959365"/>
              <a:gd name="connsiteX5" fmla="*/ 914400 w 2130803"/>
              <a:gd name="connsiteY5" fmla="*/ 39996 h 2959365"/>
              <a:gd name="connsiteX6" fmla="*/ 973123 w 2130803"/>
              <a:gd name="connsiteY6" fmla="*/ 23218 h 2959365"/>
              <a:gd name="connsiteX7" fmla="*/ 1023457 w 2130803"/>
              <a:gd name="connsiteY7" fmla="*/ 6440 h 2959365"/>
              <a:gd name="connsiteX8" fmla="*/ 1577130 w 2130803"/>
              <a:gd name="connsiteY8" fmla="*/ 140664 h 2959365"/>
              <a:gd name="connsiteX9" fmla="*/ 2122414 w 2130803"/>
              <a:gd name="connsiteY9" fmla="*/ 1021508 h 2959365"/>
              <a:gd name="connsiteX10" fmla="*/ 2130803 w 2130803"/>
              <a:gd name="connsiteY10" fmla="*/ 1751350 h 2959365"/>
              <a:gd name="connsiteX11" fmla="*/ 805343 w 2130803"/>
              <a:gd name="connsiteY11" fmla="*/ 1742961 h 2959365"/>
              <a:gd name="connsiteX12" fmla="*/ 0 w 2130803"/>
              <a:gd name="connsiteY12" fmla="*/ 2959365 h 2959365"/>
              <a:gd name="connsiteX0" fmla="*/ 0 w 2130803"/>
              <a:gd name="connsiteY0" fmla="*/ 2969536 h 2969536"/>
              <a:gd name="connsiteX1" fmla="*/ 595618 w 2130803"/>
              <a:gd name="connsiteY1" fmla="*/ 587063 h 2969536"/>
              <a:gd name="connsiteX2" fmla="*/ 687897 w 2130803"/>
              <a:gd name="connsiteY2" fmla="*/ 251503 h 2969536"/>
              <a:gd name="connsiteX3" fmla="*/ 729842 w 2130803"/>
              <a:gd name="connsiteY3" fmla="*/ 159224 h 2969536"/>
              <a:gd name="connsiteX4" fmla="*/ 763398 w 2130803"/>
              <a:gd name="connsiteY4" fmla="*/ 117279 h 2969536"/>
              <a:gd name="connsiteX5" fmla="*/ 914400 w 2130803"/>
              <a:gd name="connsiteY5" fmla="*/ 50167 h 2969536"/>
              <a:gd name="connsiteX6" fmla="*/ 973123 w 2130803"/>
              <a:gd name="connsiteY6" fmla="*/ 33389 h 2969536"/>
              <a:gd name="connsiteX7" fmla="*/ 1023457 w 2130803"/>
              <a:gd name="connsiteY7" fmla="*/ 16611 h 2969536"/>
              <a:gd name="connsiteX8" fmla="*/ 1526796 w 2130803"/>
              <a:gd name="connsiteY8" fmla="*/ 293448 h 2969536"/>
              <a:gd name="connsiteX9" fmla="*/ 2122414 w 2130803"/>
              <a:gd name="connsiteY9" fmla="*/ 1031679 h 2969536"/>
              <a:gd name="connsiteX10" fmla="*/ 2130803 w 2130803"/>
              <a:gd name="connsiteY10" fmla="*/ 1761521 h 2969536"/>
              <a:gd name="connsiteX11" fmla="*/ 805343 w 2130803"/>
              <a:gd name="connsiteY11" fmla="*/ 1753132 h 2969536"/>
              <a:gd name="connsiteX12" fmla="*/ 0 w 2130803"/>
              <a:gd name="connsiteY12" fmla="*/ 2969536 h 2969536"/>
              <a:gd name="connsiteX0" fmla="*/ 0 w 2130803"/>
              <a:gd name="connsiteY0" fmla="*/ 2953050 h 2953050"/>
              <a:gd name="connsiteX1" fmla="*/ 595618 w 2130803"/>
              <a:gd name="connsiteY1" fmla="*/ 570577 h 2953050"/>
              <a:gd name="connsiteX2" fmla="*/ 687897 w 2130803"/>
              <a:gd name="connsiteY2" fmla="*/ 235017 h 2953050"/>
              <a:gd name="connsiteX3" fmla="*/ 729842 w 2130803"/>
              <a:gd name="connsiteY3" fmla="*/ 142738 h 2953050"/>
              <a:gd name="connsiteX4" fmla="*/ 763398 w 2130803"/>
              <a:gd name="connsiteY4" fmla="*/ 100793 h 2953050"/>
              <a:gd name="connsiteX5" fmla="*/ 914400 w 2130803"/>
              <a:gd name="connsiteY5" fmla="*/ 33681 h 2953050"/>
              <a:gd name="connsiteX6" fmla="*/ 973123 w 2130803"/>
              <a:gd name="connsiteY6" fmla="*/ 16903 h 2953050"/>
              <a:gd name="connsiteX7" fmla="*/ 1526796 w 2130803"/>
              <a:gd name="connsiteY7" fmla="*/ 276962 h 2953050"/>
              <a:gd name="connsiteX8" fmla="*/ 2122414 w 2130803"/>
              <a:gd name="connsiteY8" fmla="*/ 1015193 h 2953050"/>
              <a:gd name="connsiteX9" fmla="*/ 2130803 w 2130803"/>
              <a:gd name="connsiteY9" fmla="*/ 1745035 h 2953050"/>
              <a:gd name="connsiteX10" fmla="*/ 805343 w 2130803"/>
              <a:gd name="connsiteY10" fmla="*/ 1736646 h 2953050"/>
              <a:gd name="connsiteX11" fmla="*/ 0 w 2130803"/>
              <a:gd name="connsiteY11" fmla="*/ 2953050 h 2953050"/>
              <a:gd name="connsiteX0" fmla="*/ 0 w 2130803"/>
              <a:gd name="connsiteY0" fmla="*/ 2925888 h 2925888"/>
              <a:gd name="connsiteX1" fmla="*/ 595618 w 2130803"/>
              <a:gd name="connsiteY1" fmla="*/ 543415 h 2925888"/>
              <a:gd name="connsiteX2" fmla="*/ 687897 w 2130803"/>
              <a:gd name="connsiteY2" fmla="*/ 207855 h 2925888"/>
              <a:gd name="connsiteX3" fmla="*/ 729842 w 2130803"/>
              <a:gd name="connsiteY3" fmla="*/ 115576 h 2925888"/>
              <a:gd name="connsiteX4" fmla="*/ 763398 w 2130803"/>
              <a:gd name="connsiteY4" fmla="*/ 73631 h 2925888"/>
              <a:gd name="connsiteX5" fmla="*/ 914400 w 2130803"/>
              <a:gd name="connsiteY5" fmla="*/ 6519 h 2925888"/>
              <a:gd name="connsiteX6" fmla="*/ 1526796 w 2130803"/>
              <a:gd name="connsiteY6" fmla="*/ 249800 h 2925888"/>
              <a:gd name="connsiteX7" fmla="*/ 2122414 w 2130803"/>
              <a:gd name="connsiteY7" fmla="*/ 988031 h 2925888"/>
              <a:gd name="connsiteX8" fmla="*/ 2130803 w 2130803"/>
              <a:gd name="connsiteY8" fmla="*/ 1717873 h 2925888"/>
              <a:gd name="connsiteX9" fmla="*/ 805343 w 2130803"/>
              <a:gd name="connsiteY9" fmla="*/ 1709484 h 2925888"/>
              <a:gd name="connsiteX10" fmla="*/ 0 w 2130803"/>
              <a:gd name="connsiteY10" fmla="*/ 2925888 h 2925888"/>
              <a:gd name="connsiteX0" fmla="*/ 0 w 2130803"/>
              <a:gd name="connsiteY0" fmla="*/ 2974287 h 2974287"/>
              <a:gd name="connsiteX1" fmla="*/ 595618 w 2130803"/>
              <a:gd name="connsiteY1" fmla="*/ 591814 h 2974287"/>
              <a:gd name="connsiteX2" fmla="*/ 687897 w 2130803"/>
              <a:gd name="connsiteY2" fmla="*/ 256254 h 2974287"/>
              <a:gd name="connsiteX3" fmla="*/ 729842 w 2130803"/>
              <a:gd name="connsiteY3" fmla="*/ 163975 h 2974287"/>
              <a:gd name="connsiteX4" fmla="*/ 763398 w 2130803"/>
              <a:gd name="connsiteY4" fmla="*/ 122030 h 2974287"/>
              <a:gd name="connsiteX5" fmla="*/ 1140903 w 2130803"/>
              <a:gd name="connsiteY5" fmla="*/ 4584 h 2974287"/>
              <a:gd name="connsiteX6" fmla="*/ 1526796 w 2130803"/>
              <a:gd name="connsiteY6" fmla="*/ 298199 h 2974287"/>
              <a:gd name="connsiteX7" fmla="*/ 2122414 w 2130803"/>
              <a:gd name="connsiteY7" fmla="*/ 1036430 h 2974287"/>
              <a:gd name="connsiteX8" fmla="*/ 2130803 w 2130803"/>
              <a:gd name="connsiteY8" fmla="*/ 1766272 h 2974287"/>
              <a:gd name="connsiteX9" fmla="*/ 805343 w 2130803"/>
              <a:gd name="connsiteY9" fmla="*/ 1757883 h 2974287"/>
              <a:gd name="connsiteX10" fmla="*/ 0 w 2130803"/>
              <a:gd name="connsiteY10" fmla="*/ 2974287 h 2974287"/>
              <a:gd name="connsiteX0" fmla="*/ 0 w 2130803"/>
              <a:gd name="connsiteY0" fmla="*/ 2972111 h 2972111"/>
              <a:gd name="connsiteX1" fmla="*/ 595618 w 2130803"/>
              <a:gd name="connsiteY1" fmla="*/ 589638 h 2972111"/>
              <a:gd name="connsiteX2" fmla="*/ 687897 w 2130803"/>
              <a:gd name="connsiteY2" fmla="*/ 254078 h 2972111"/>
              <a:gd name="connsiteX3" fmla="*/ 729842 w 2130803"/>
              <a:gd name="connsiteY3" fmla="*/ 161799 h 2972111"/>
              <a:gd name="connsiteX4" fmla="*/ 1140903 w 2130803"/>
              <a:gd name="connsiteY4" fmla="*/ 2408 h 2972111"/>
              <a:gd name="connsiteX5" fmla="*/ 1526796 w 2130803"/>
              <a:gd name="connsiteY5" fmla="*/ 296023 h 2972111"/>
              <a:gd name="connsiteX6" fmla="*/ 2122414 w 2130803"/>
              <a:gd name="connsiteY6" fmla="*/ 1034254 h 2972111"/>
              <a:gd name="connsiteX7" fmla="*/ 2130803 w 2130803"/>
              <a:gd name="connsiteY7" fmla="*/ 1764096 h 2972111"/>
              <a:gd name="connsiteX8" fmla="*/ 805343 w 2130803"/>
              <a:gd name="connsiteY8" fmla="*/ 1755707 h 2972111"/>
              <a:gd name="connsiteX9" fmla="*/ 0 w 2130803"/>
              <a:gd name="connsiteY9" fmla="*/ 2972111 h 2972111"/>
              <a:gd name="connsiteX0" fmla="*/ 0 w 2130803"/>
              <a:gd name="connsiteY0" fmla="*/ 2973533 h 2973533"/>
              <a:gd name="connsiteX1" fmla="*/ 595618 w 2130803"/>
              <a:gd name="connsiteY1" fmla="*/ 591060 h 2973533"/>
              <a:gd name="connsiteX2" fmla="*/ 687897 w 2130803"/>
              <a:gd name="connsiteY2" fmla="*/ 255500 h 2973533"/>
              <a:gd name="connsiteX3" fmla="*/ 914400 w 2130803"/>
              <a:gd name="connsiteY3" fmla="*/ 138054 h 2973533"/>
              <a:gd name="connsiteX4" fmla="*/ 1140903 w 2130803"/>
              <a:gd name="connsiteY4" fmla="*/ 3830 h 2973533"/>
              <a:gd name="connsiteX5" fmla="*/ 1526796 w 2130803"/>
              <a:gd name="connsiteY5" fmla="*/ 297445 h 2973533"/>
              <a:gd name="connsiteX6" fmla="*/ 2122414 w 2130803"/>
              <a:gd name="connsiteY6" fmla="*/ 1035676 h 2973533"/>
              <a:gd name="connsiteX7" fmla="*/ 2130803 w 2130803"/>
              <a:gd name="connsiteY7" fmla="*/ 1765518 h 2973533"/>
              <a:gd name="connsiteX8" fmla="*/ 805343 w 2130803"/>
              <a:gd name="connsiteY8" fmla="*/ 1757129 h 2973533"/>
              <a:gd name="connsiteX9" fmla="*/ 0 w 2130803"/>
              <a:gd name="connsiteY9" fmla="*/ 2973533 h 2973533"/>
              <a:gd name="connsiteX0" fmla="*/ 0 w 2130803"/>
              <a:gd name="connsiteY0" fmla="*/ 2973533 h 2973533"/>
              <a:gd name="connsiteX1" fmla="*/ 595618 w 2130803"/>
              <a:gd name="connsiteY1" fmla="*/ 591060 h 2973533"/>
              <a:gd name="connsiteX2" fmla="*/ 914400 w 2130803"/>
              <a:gd name="connsiteY2" fmla="*/ 138054 h 2973533"/>
              <a:gd name="connsiteX3" fmla="*/ 1140903 w 2130803"/>
              <a:gd name="connsiteY3" fmla="*/ 3830 h 2973533"/>
              <a:gd name="connsiteX4" fmla="*/ 1526796 w 2130803"/>
              <a:gd name="connsiteY4" fmla="*/ 297445 h 2973533"/>
              <a:gd name="connsiteX5" fmla="*/ 2122414 w 2130803"/>
              <a:gd name="connsiteY5" fmla="*/ 1035676 h 2973533"/>
              <a:gd name="connsiteX6" fmla="*/ 2130803 w 2130803"/>
              <a:gd name="connsiteY6" fmla="*/ 1765518 h 2973533"/>
              <a:gd name="connsiteX7" fmla="*/ 805343 w 2130803"/>
              <a:gd name="connsiteY7" fmla="*/ 1757129 h 2973533"/>
              <a:gd name="connsiteX8" fmla="*/ 0 w 2130803"/>
              <a:gd name="connsiteY8" fmla="*/ 2973533 h 2973533"/>
              <a:gd name="connsiteX0" fmla="*/ 0 w 2130803"/>
              <a:gd name="connsiteY0" fmla="*/ 2972111 h 2972111"/>
              <a:gd name="connsiteX1" fmla="*/ 595618 w 2130803"/>
              <a:gd name="connsiteY1" fmla="*/ 589638 h 2972111"/>
              <a:gd name="connsiteX2" fmla="*/ 796954 w 2130803"/>
              <a:gd name="connsiteY2" fmla="*/ 161799 h 2972111"/>
              <a:gd name="connsiteX3" fmla="*/ 1140903 w 2130803"/>
              <a:gd name="connsiteY3" fmla="*/ 2408 h 2972111"/>
              <a:gd name="connsiteX4" fmla="*/ 1526796 w 2130803"/>
              <a:gd name="connsiteY4" fmla="*/ 296023 h 2972111"/>
              <a:gd name="connsiteX5" fmla="*/ 2122414 w 2130803"/>
              <a:gd name="connsiteY5" fmla="*/ 1034254 h 2972111"/>
              <a:gd name="connsiteX6" fmla="*/ 2130803 w 2130803"/>
              <a:gd name="connsiteY6" fmla="*/ 1764096 h 2972111"/>
              <a:gd name="connsiteX7" fmla="*/ 805343 w 2130803"/>
              <a:gd name="connsiteY7" fmla="*/ 1755707 h 2972111"/>
              <a:gd name="connsiteX8" fmla="*/ 0 w 2130803"/>
              <a:gd name="connsiteY8" fmla="*/ 2972111 h 2972111"/>
              <a:gd name="connsiteX0" fmla="*/ 0 w 2130803"/>
              <a:gd name="connsiteY0" fmla="*/ 2881790 h 2881790"/>
              <a:gd name="connsiteX1" fmla="*/ 595618 w 2130803"/>
              <a:gd name="connsiteY1" fmla="*/ 499317 h 2881790"/>
              <a:gd name="connsiteX2" fmla="*/ 796954 w 2130803"/>
              <a:gd name="connsiteY2" fmla="*/ 71478 h 2881790"/>
              <a:gd name="connsiteX3" fmla="*/ 1140903 w 2130803"/>
              <a:gd name="connsiteY3" fmla="*/ 12755 h 2881790"/>
              <a:gd name="connsiteX4" fmla="*/ 1526796 w 2130803"/>
              <a:gd name="connsiteY4" fmla="*/ 205702 h 2881790"/>
              <a:gd name="connsiteX5" fmla="*/ 2122414 w 2130803"/>
              <a:gd name="connsiteY5" fmla="*/ 943933 h 2881790"/>
              <a:gd name="connsiteX6" fmla="*/ 2130803 w 2130803"/>
              <a:gd name="connsiteY6" fmla="*/ 1673775 h 2881790"/>
              <a:gd name="connsiteX7" fmla="*/ 805343 w 2130803"/>
              <a:gd name="connsiteY7" fmla="*/ 1665386 h 2881790"/>
              <a:gd name="connsiteX8" fmla="*/ 0 w 2130803"/>
              <a:gd name="connsiteY8" fmla="*/ 2881790 h 2881790"/>
              <a:gd name="connsiteX0" fmla="*/ 0 w 2130803"/>
              <a:gd name="connsiteY0" fmla="*/ 2870998 h 2870998"/>
              <a:gd name="connsiteX1" fmla="*/ 595618 w 2130803"/>
              <a:gd name="connsiteY1" fmla="*/ 488525 h 2870998"/>
              <a:gd name="connsiteX2" fmla="*/ 788565 w 2130803"/>
              <a:gd name="connsiteY2" fmla="*/ 119409 h 2870998"/>
              <a:gd name="connsiteX3" fmla="*/ 1140903 w 2130803"/>
              <a:gd name="connsiteY3" fmla="*/ 1963 h 2870998"/>
              <a:gd name="connsiteX4" fmla="*/ 1526796 w 2130803"/>
              <a:gd name="connsiteY4" fmla="*/ 194910 h 2870998"/>
              <a:gd name="connsiteX5" fmla="*/ 2122414 w 2130803"/>
              <a:gd name="connsiteY5" fmla="*/ 933141 h 2870998"/>
              <a:gd name="connsiteX6" fmla="*/ 2130803 w 2130803"/>
              <a:gd name="connsiteY6" fmla="*/ 1662983 h 2870998"/>
              <a:gd name="connsiteX7" fmla="*/ 805343 w 2130803"/>
              <a:gd name="connsiteY7" fmla="*/ 1654594 h 2870998"/>
              <a:gd name="connsiteX8" fmla="*/ 0 w 2130803"/>
              <a:gd name="connsiteY8" fmla="*/ 2870998 h 2870998"/>
              <a:gd name="connsiteX0" fmla="*/ 0 w 2130803"/>
              <a:gd name="connsiteY0" fmla="*/ 2870459 h 2870459"/>
              <a:gd name="connsiteX1" fmla="*/ 595618 w 2130803"/>
              <a:gd name="connsiteY1" fmla="*/ 487986 h 2870459"/>
              <a:gd name="connsiteX2" fmla="*/ 822121 w 2130803"/>
              <a:gd name="connsiteY2" fmla="*/ 127259 h 2870459"/>
              <a:gd name="connsiteX3" fmla="*/ 1140903 w 2130803"/>
              <a:gd name="connsiteY3" fmla="*/ 1424 h 2870459"/>
              <a:gd name="connsiteX4" fmla="*/ 1526796 w 2130803"/>
              <a:gd name="connsiteY4" fmla="*/ 194371 h 2870459"/>
              <a:gd name="connsiteX5" fmla="*/ 2122414 w 2130803"/>
              <a:gd name="connsiteY5" fmla="*/ 932602 h 2870459"/>
              <a:gd name="connsiteX6" fmla="*/ 2130803 w 2130803"/>
              <a:gd name="connsiteY6" fmla="*/ 1662444 h 2870459"/>
              <a:gd name="connsiteX7" fmla="*/ 805343 w 2130803"/>
              <a:gd name="connsiteY7" fmla="*/ 1654055 h 2870459"/>
              <a:gd name="connsiteX8" fmla="*/ 0 w 2130803"/>
              <a:gd name="connsiteY8" fmla="*/ 2870459 h 2870459"/>
              <a:gd name="connsiteX0" fmla="*/ 0 w 2130803"/>
              <a:gd name="connsiteY0" fmla="*/ 2869478 h 2869478"/>
              <a:gd name="connsiteX1" fmla="*/ 595618 w 2130803"/>
              <a:gd name="connsiteY1" fmla="*/ 487005 h 2869478"/>
              <a:gd name="connsiteX2" fmla="*/ 830510 w 2130803"/>
              <a:gd name="connsiteY2" fmla="*/ 151445 h 2869478"/>
              <a:gd name="connsiteX3" fmla="*/ 1140903 w 2130803"/>
              <a:gd name="connsiteY3" fmla="*/ 443 h 2869478"/>
              <a:gd name="connsiteX4" fmla="*/ 1526796 w 2130803"/>
              <a:gd name="connsiteY4" fmla="*/ 193390 h 2869478"/>
              <a:gd name="connsiteX5" fmla="*/ 2122414 w 2130803"/>
              <a:gd name="connsiteY5" fmla="*/ 931621 h 2869478"/>
              <a:gd name="connsiteX6" fmla="*/ 2130803 w 2130803"/>
              <a:gd name="connsiteY6" fmla="*/ 1661463 h 2869478"/>
              <a:gd name="connsiteX7" fmla="*/ 805343 w 2130803"/>
              <a:gd name="connsiteY7" fmla="*/ 1653074 h 2869478"/>
              <a:gd name="connsiteX8" fmla="*/ 0 w 2130803"/>
              <a:gd name="connsiteY8" fmla="*/ 2869478 h 2869478"/>
              <a:gd name="connsiteX0" fmla="*/ 0 w 2130803"/>
              <a:gd name="connsiteY0" fmla="*/ 2870571 h 2870571"/>
              <a:gd name="connsiteX1" fmla="*/ 595618 w 2130803"/>
              <a:gd name="connsiteY1" fmla="*/ 488098 h 2870571"/>
              <a:gd name="connsiteX2" fmla="*/ 830510 w 2130803"/>
              <a:gd name="connsiteY2" fmla="*/ 152538 h 2870571"/>
              <a:gd name="connsiteX3" fmla="*/ 1140903 w 2130803"/>
              <a:gd name="connsiteY3" fmla="*/ 1536 h 2870571"/>
              <a:gd name="connsiteX4" fmla="*/ 1493240 w 2130803"/>
              <a:gd name="connsiteY4" fmla="*/ 236428 h 2870571"/>
              <a:gd name="connsiteX5" fmla="*/ 2122414 w 2130803"/>
              <a:gd name="connsiteY5" fmla="*/ 932714 h 2870571"/>
              <a:gd name="connsiteX6" fmla="*/ 2130803 w 2130803"/>
              <a:gd name="connsiteY6" fmla="*/ 1662556 h 2870571"/>
              <a:gd name="connsiteX7" fmla="*/ 805343 w 2130803"/>
              <a:gd name="connsiteY7" fmla="*/ 1654167 h 2870571"/>
              <a:gd name="connsiteX8" fmla="*/ 0 w 2130803"/>
              <a:gd name="connsiteY8" fmla="*/ 2870571 h 2870571"/>
              <a:gd name="connsiteX0" fmla="*/ 0 w 1946245"/>
              <a:gd name="connsiteY0" fmla="*/ 2543401 h 2543401"/>
              <a:gd name="connsiteX1" fmla="*/ 411060 w 1946245"/>
              <a:gd name="connsiteY1" fmla="*/ 488098 h 2543401"/>
              <a:gd name="connsiteX2" fmla="*/ 645952 w 1946245"/>
              <a:gd name="connsiteY2" fmla="*/ 152538 h 2543401"/>
              <a:gd name="connsiteX3" fmla="*/ 956345 w 1946245"/>
              <a:gd name="connsiteY3" fmla="*/ 1536 h 2543401"/>
              <a:gd name="connsiteX4" fmla="*/ 1308682 w 1946245"/>
              <a:gd name="connsiteY4" fmla="*/ 236428 h 2543401"/>
              <a:gd name="connsiteX5" fmla="*/ 1937856 w 1946245"/>
              <a:gd name="connsiteY5" fmla="*/ 932714 h 2543401"/>
              <a:gd name="connsiteX6" fmla="*/ 1946245 w 1946245"/>
              <a:gd name="connsiteY6" fmla="*/ 1662556 h 2543401"/>
              <a:gd name="connsiteX7" fmla="*/ 620785 w 1946245"/>
              <a:gd name="connsiteY7" fmla="*/ 1654167 h 2543401"/>
              <a:gd name="connsiteX8" fmla="*/ 0 w 1946245"/>
              <a:gd name="connsiteY8" fmla="*/ 2543401 h 2543401"/>
              <a:gd name="connsiteX0" fmla="*/ 0 w 1929467"/>
              <a:gd name="connsiteY0" fmla="*/ 2585963 h 2585963"/>
              <a:gd name="connsiteX1" fmla="*/ 394282 w 1929467"/>
              <a:gd name="connsiteY1" fmla="*/ 488098 h 2585963"/>
              <a:gd name="connsiteX2" fmla="*/ 629174 w 1929467"/>
              <a:gd name="connsiteY2" fmla="*/ 152538 h 2585963"/>
              <a:gd name="connsiteX3" fmla="*/ 939567 w 1929467"/>
              <a:gd name="connsiteY3" fmla="*/ 1536 h 2585963"/>
              <a:gd name="connsiteX4" fmla="*/ 1291904 w 1929467"/>
              <a:gd name="connsiteY4" fmla="*/ 236428 h 2585963"/>
              <a:gd name="connsiteX5" fmla="*/ 1921078 w 1929467"/>
              <a:gd name="connsiteY5" fmla="*/ 932714 h 2585963"/>
              <a:gd name="connsiteX6" fmla="*/ 1929467 w 1929467"/>
              <a:gd name="connsiteY6" fmla="*/ 1662556 h 2585963"/>
              <a:gd name="connsiteX7" fmla="*/ 604007 w 1929467"/>
              <a:gd name="connsiteY7" fmla="*/ 1654167 h 2585963"/>
              <a:gd name="connsiteX8" fmla="*/ 0 w 1929467"/>
              <a:gd name="connsiteY8" fmla="*/ 2585963 h 258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9467" h="2585963">
                <a:moveTo>
                  <a:pt x="0" y="2585963"/>
                </a:moveTo>
                <a:lnTo>
                  <a:pt x="394282" y="488098"/>
                </a:lnTo>
                <a:cubicBezTo>
                  <a:pt x="461394" y="345485"/>
                  <a:pt x="538293" y="233632"/>
                  <a:pt x="629174" y="152538"/>
                </a:cubicBezTo>
                <a:cubicBezTo>
                  <a:pt x="720055" y="71444"/>
                  <a:pt x="829112" y="-12446"/>
                  <a:pt x="939567" y="1536"/>
                </a:cubicBezTo>
                <a:cubicBezTo>
                  <a:pt x="1050022" y="15518"/>
                  <a:pt x="1128319" y="81232"/>
                  <a:pt x="1291904" y="236428"/>
                </a:cubicBezTo>
                <a:cubicBezTo>
                  <a:pt x="1455489" y="391624"/>
                  <a:pt x="1828799" y="664266"/>
                  <a:pt x="1921078" y="932714"/>
                </a:cubicBezTo>
                <a:cubicBezTo>
                  <a:pt x="1923874" y="1175995"/>
                  <a:pt x="1926671" y="1419275"/>
                  <a:pt x="1929467" y="1662556"/>
                </a:cubicBezTo>
                <a:lnTo>
                  <a:pt x="604007" y="1654167"/>
                </a:lnTo>
                <a:lnTo>
                  <a:pt x="0" y="2585963"/>
                </a:lnTo>
                <a:close/>
              </a:path>
            </a:pathLst>
          </a:custGeom>
          <a:solidFill>
            <a:srgbClr val="DAE4F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542BF7-91C8-4288-8783-16018F01E71B}"/>
              </a:ext>
            </a:extLst>
          </p:cNvPr>
          <p:cNvSpPr/>
          <p:nvPr/>
        </p:nvSpPr>
        <p:spPr>
          <a:xfrm>
            <a:off x="4052859" y="3817188"/>
            <a:ext cx="5203539" cy="13839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57459012-981F-47A4-8339-6A9D6AA8F23E}"/>
              </a:ext>
            </a:extLst>
          </p:cNvPr>
          <p:cNvSpPr/>
          <p:nvPr/>
        </p:nvSpPr>
        <p:spPr>
          <a:xfrm>
            <a:off x="1972134" y="5075339"/>
            <a:ext cx="8515360" cy="1251196"/>
          </a:xfrm>
          <a:prstGeom prst="trapezoid">
            <a:avLst>
              <a:gd name="adj" fmla="val 659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11" name="그래픽 10" descr="남자">
            <a:extLst>
              <a:ext uri="{FF2B5EF4-FFF2-40B4-BE49-F238E27FC236}">
                <a16:creationId xmlns:a16="http://schemas.microsoft.com/office/drawing/2014/main" id="{E86F46AB-332D-4BF3-83D4-A0AAF5DB6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83020" y="4715257"/>
            <a:ext cx="914400" cy="9144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18E19F0-86CF-4BD7-9059-C913FEFFF559}"/>
              </a:ext>
            </a:extLst>
          </p:cNvPr>
          <p:cNvSpPr/>
          <p:nvPr/>
        </p:nvSpPr>
        <p:spPr>
          <a:xfrm>
            <a:off x="4052858" y="3834627"/>
            <a:ext cx="5203539" cy="1391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59EFD0A7-ACF2-4815-9BFF-8F8B7543466E}"/>
              </a:ext>
            </a:extLst>
          </p:cNvPr>
          <p:cNvSpPr/>
          <p:nvPr/>
        </p:nvSpPr>
        <p:spPr>
          <a:xfrm>
            <a:off x="4052859" y="3342424"/>
            <a:ext cx="5203539" cy="488010"/>
          </a:xfrm>
          <a:prstGeom prst="trapezoid">
            <a:avLst>
              <a:gd name="adj" fmla="val 659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9439E78-FF2F-43BC-A036-B0C3A43168AB}"/>
              </a:ext>
            </a:extLst>
          </p:cNvPr>
          <p:cNvSpPr/>
          <p:nvPr/>
        </p:nvSpPr>
        <p:spPr>
          <a:xfrm>
            <a:off x="6553201" y="5610728"/>
            <a:ext cx="4942799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맵의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배경인 줄 알았던 산모양의 그림이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시점에서는 지형이 되어 지나갈 수 있게 된다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34" name="사다리꼴 33">
            <a:extLst>
              <a:ext uri="{FF2B5EF4-FFF2-40B4-BE49-F238E27FC236}">
                <a16:creationId xmlns:a16="http://schemas.microsoft.com/office/drawing/2014/main" id="{06370B58-1211-43FB-BA41-1BCC182BAEFA}"/>
              </a:ext>
            </a:extLst>
          </p:cNvPr>
          <p:cNvSpPr/>
          <p:nvPr/>
        </p:nvSpPr>
        <p:spPr>
          <a:xfrm rot="5400000">
            <a:off x="6883706" y="3975017"/>
            <a:ext cx="540000" cy="133099"/>
          </a:xfrm>
          <a:prstGeom prst="trapezoid">
            <a:avLst>
              <a:gd name="adj" fmla="val 2260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84A2049-8B8F-43A8-9BD8-6AB99D7D9D38}"/>
              </a:ext>
            </a:extLst>
          </p:cNvPr>
          <p:cNvSpPr/>
          <p:nvPr/>
        </p:nvSpPr>
        <p:spPr>
          <a:xfrm>
            <a:off x="6567152" y="3771566"/>
            <a:ext cx="540000" cy="540000"/>
          </a:xfrm>
          <a:prstGeom prst="rect">
            <a:avLst/>
          </a:prstGeom>
          <a:solidFill>
            <a:srgbClr val="C89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8BB82D64-148A-4A83-B2F7-1BA507679B13}"/>
              </a:ext>
            </a:extLst>
          </p:cNvPr>
          <p:cNvSpPr/>
          <p:nvPr/>
        </p:nvSpPr>
        <p:spPr>
          <a:xfrm rot="5400000">
            <a:off x="7029939" y="4007852"/>
            <a:ext cx="474761" cy="73650"/>
          </a:xfrm>
          <a:prstGeom prst="trapezoid">
            <a:avLst>
              <a:gd name="adj" fmla="val 2726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22CD33F5-8659-4456-979E-57D5A58681D3}"/>
              </a:ext>
            </a:extLst>
          </p:cNvPr>
          <p:cNvSpPr/>
          <p:nvPr/>
        </p:nvSpPr>
        <p:spPr>
          <a:xfrm>
            <a:off x="7242626" y="3971134"/>
            <a:ext cx="45719" cy="139141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A0F148B-86C8-46BB-B2D6-6B27AA058D28}"/>
              </a:ext>
            </a:extLst>
          </p:cNvPr>
          <p:cNvSpPr/>
          <p:nvPr/>
        </p:nvSpPr>
        <p:spPr>
          <a:xfrm>
            <a:off x="6037150" y="3771566"/>
            <a:ext cx="540000" cy="540000"/>
          </a:xfrm>
          <a:prstGeom prst="rect">
            <a:avLst/>
          </a:prstGeom>
          <a:solidFill>
            <a:srgbClr val="C89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26D6012-36A9-420C-A5D1-F74A7E5293B5}"/>
              </a:ext>
            </a:extLst>
          </p:cNvPr>
          <p:cNvSpPr/>
          <p:nvPr/>
        </p:nvSpPr>
        <p:spPr>
          <a:xfrm>
            <a:off x="5502149" y="3771566"/>
            <a:ext cx="540000" cy="540000"/>
          </a:xfrm>
          <a:prstGeom prst="rect">
            <a:avLst/>
          </a:prstGeom>
          <a:solidFill>
            <a:srgbClr val="C89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별: 꼭짓점 5개 39">
            <a:extLst>
              <a:ext uri="{FF2B5EF4-FFF2-40B4-BE49-F238E27FC236}">
                <a16:creationId xmlns:a16="http://schemas.microsoft.com/office/drawing/2014/main" id="{A1BE2C14-7802-40CB-AB16-4CDB00933D22}"/>
              </a:ext>
            </a:extLst>
          </p:cNvPr>
          <p:cNvSpPr/>
          <p:nvPr/>
        </p:nvSpPr>
        <p:spPr>
          <a:xfrm>
            <a:off x="5613003" y="3889181"/>
            <a:ext cx="318292" cy="318406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차원 전환 예시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C6E6D9-3C73-4F14-9826-B01F46EE994C}"/>
              </a:ext>
            </a:extLst>
          </p:cNvPr>
          <p:cNvSpPr/>
          <p:nvPr/>
        </p:nvSpPr>
        <p:spPr>
          <a:xfrm>
            <a:off x="696000" y="1216598"/>
            <a:ext cx="10800000" cy="5109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5C3A0-F54F-4998-8D3F-67A1212C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340" y="1324320"/>
            <a:ext cx="2189430" cy="669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981172-DA0D-4956-BBD3-43D078357C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0283" y="1444118"/>
            <a:ext cx="2491434" cy="4297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2B0A46-1289-489E-BAF4-8FED75F40F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9013" y="1424929"/>
            <a:ext cx="2860647" cy="46816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459012-981F-47A4-8339-6A9D6AA8F23E}"/>
              </a:ext>
            </a:extLst>
          </p:cNvPr>
          <p:cNvSpPr/>
          <p:nvPr/>
        </p:nvSpPr>
        <p:spPr>
          <a:xfrm>
            <a:off x="696001" y="5533680"/>
            <a:ext cx="5857199" cy="79285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3" name="그래픽 2" descr="걷기">
            <a:extLst>
              <a:ext uri="{FF2B5EF4-FFF2-40B4-BE49-F238E27FC236}">
                <a16:creationId xmlns:a16="http://schemas.microsoft.com/office/drawing/2014/main" id="{43842842-DC93-4DB1-96AF-9EDE3B756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0212" y="4596220"/>
            <a:ext cx="914400" cy="9144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27D817-5BD5-4A40-84AD-B18E494CB68E}"/>
              </a:ext>
            </a:extLst>
          </p:cNvPr>
          <p:cNvSpPr/>
          <p:nvPr/>
        </p:nvSpPr>
        <p:spPr>
          <a:xfrm>
            <a:off x="696001" y="5468589"/>
            <a:ext cx="5857199" cy="188891"/>
          </a:xfrm>
          <a:prstGeom prst="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3F76F3-85F3-4FBB-BFCE-D07E457F90CA}"/>
              </a:ext>
            </a:extLst>
          </p:cNvPr>
          <p:cNvSpPr/>
          <p:nvPr/>
        </p:nvSpPr>
        <p:spPr>
          <a:xfrm>
            <a:off x="6553200" y="2835480"/>
            <a:ext cx="4942799" cy="349105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D6E060-B933-42B4-BD55-9999E81C94D9}"/>
              </a:ext>
            </a:extLst>
          </p:cNvPr>
          <p:cNvSpPr/>
          <p:nvPr/>
        </p:nvSpPr>
        <p:spPr>
          <a:xfrm>
            <a:off x="6553200" y="2816292"/>
            <a:ext cx="4942799" cy="188891"/>
          </a:xfrm>
          <a:prstGeom prst="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5" name="그래픽 4" descr="실행">
            <a:extLst>
              <a:ext uri="{FF2B5EF4-FFF2-40B4-BE49-F238E27FC236}">
                <a16:creationId xmlns:a16="http://schemas.microsoft.com/office/drawing/2014/main" id="{9824B818-0F17-43D3-A0D4-BADE5A4A3A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700000">
            <a:off x="5468931" y="31079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차원 전환 예시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C6E6D9-3C73-4F14-9826-B01F46EE994C}"/>
              </a:ext>
            </a:extLst>
          </p:cNvPr>
          <p:cNvSpPr/>
          <p:nvPr/>
        </p:nvSpPr>
        <p:spPr>
          <a:xfrm>
            <a:off x="696000" y="1216598"/>
            <a:ext cx="10800000" cy="5109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5C3A0-F54F-4998-8D3F-67A1212C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340" y="1324320"/>
            <a:ext cx="2189430" cy="669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981172-DA0D-4956-BBD3-43D078357C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0283" y="1444118"/>
            <a:ext cx="2491434" cy="429783"/>
          </a:xfrm>
          <a:prstGeom prst="rect">
            <a:avLst/>
          </a:prstGeom>
        </p:spPr>
      </p:pic>
      <p:sp>
        <p:nvSpPr>
          <p:cNvPr id="10" name="사다리꼴 9">
            <a:extLst>
              <a:ext uri="{FF2B5EF4-FFF2-40B4-BE49-F238E27FC236}">
                <a16:creationId xmlns:a16="http://schemas.microsoft.com/office/drawing/2014/main" id="{57459012-981F-47A4-8339-6A9D6AA8F23E}"/>
              </a:ext>
            </a:extLst>
          </p:cNvPr>
          <p:cNvSpPr/>
          <p:nvPr/>
        </p:nvSpPr>
        <p:spPr>
          <a:xfrm>
            <a:off x="2475522" y="3112393"/>
            <a:ext cx="7240955" cy="3205753"/>
          </a:xfrm>
          <a:prstGeom prst="trapezoid">
            <a:avLst>
              <a:gd name="adj" fmla="val 9675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11" name="그래픽 10" descr="남자">
            <a:extLst>
              <a:ext uri="{FF2B5EF4-FFF2-40B4-BE49-F238E27FC236}">
                <a16:creationId xmlns:a16="http://schemas.microsoft.com/office/drawing/2014/main" id="{E86F46AB-332D-4BF3-83D4-A0AAF5DB6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4975775"/>
            <a:ext cx="914400" cy="914400"/>
          </a:xfrm>
          <a:prstGeom prst="rect">
            <a:avLst/>
          </a:prstGeom>
        </p:spPr>
      </p:pic>
      <p:sp>
        <p:nvSpPr>
          <p:cNvPr id="29" name="사다리꼴 28">
            <a:extLst>
              <a:ext uri="{FF2B5EF4-FFF2-40B4-BE49-F238E27FC236}">
                <a16:creationId xmlns:a16="http://schemas.microsoft.com/office/drawing/2014/main" id="{33542BF7-91C8-4288-8783-16018F01E71B}"/>
              </a:ext>
            </a:extLst>
          </p:cNvPr>
          <p:cNvSpPr/>
          <p:nvPr/>
        </p:nvSpPr>
        <p:spPr>
          <a:xfrm rot="16200000">
            <a:off x="6491036" y="3100354"/>
            <a:ext cx="3264477" cy="1400764"/>
          </a:xfrm>
          <a:custGeom>
            <a:avLst/>
            <a:gdLst>
              <a:gd name="connsiteX0" fmla="*/ 0 w 4339852"/>
              <a:gd name="connsiteY0" fmla="*/ 1383985 h 1383985"/>
              <a:gd name="connsiteX1" fmla="*/ 1629518 w 4339852"/>
              <a:gd name="connsiteY1" fmla="*/ 0 h 1383985"/>
              <a:gd name="connsiteX2" fmla="*/ 2710334 w 4339852"/>
              <a:gd name="connsiteY2" fmla="*/ 0 h 1383985"/>
              <a:gd name="connsiteX3" fmla="*/ 4339852 w 4339852"/>
              <a:gd name="connsiteY3" fmla="*/ 1383985 h 1383985"/>
              <a:gd name="connsiteX4" fmla="*/ 0 w 4339852"/>
              <a:gd name="connsiteY4" fmla="*/ 1383985 h 1383985"/>
              <a:gd name="connsiteX0" fmla="*/ 0 w 4339852"/>
              <a:gd name="connsiteY0" fmla="*/ 1417541 h 1417541"/>
              <a:gd name="connsiteX1" fmla="*/ 1629518 w 4339852"/>
              <a:gd name="connsiteY1" fmla="*/ 33556 h 1417541"/>
              <a:gd name="connsiteX2" fmla="*/ 3826070 w 4339852"/>
              <a:gd name="connsiteY2" fmla="*/ 0 h 1417541"/>
              <a:gd name="connsiteX3" fmla="*/ 4339852 w 4339852"/>
              <a:gd name="connsiteY3" fmla="*/ 1417541 h 1417541"/>
              <a:gd name="connsiteX4" fmla="*/ 0 w 4339852"/>
              <a:gd name="connsiteY4" fmla="*/ 1417541 h 1417541"/>
              <a:gd name="connsiteX0" fmla="*/ 0 w 4079796"/>
              <a:gd name="connsiteY0" fmla="*/ 1417541 h 1417544"/>
              <a:gd name="connsiteX1" fmla="*/ 1629518 w 4079796"/>
              <a:gd name="connsiteY1" fmla="*/ 33556 h 1417544"/>
              <a:gd name="connsiteX2" fmla="*/ 3826070 w 4079796"/>
              <a:gd name="connsiteY2" fmla="*/ 0 h 1417544"/>
              <a:gd name="connsiteX3" fmla="*/ 4079796 w 4079796"/>
              <a:gd name="connsiteY3" fmla="*/ 1417544 h 1417544"/>
              <a:gd name="connsiteX4" fmla="*/ 0 w 4079796"/>
              <a:gd name="connsiteY4" fmla="*/ 1417541 h 1417544"/>
              <a:gd name="connsiteX0" fmla="*/ 0 w 4079796"/>
              <a:gd name="connsiteY0" fmla="*/ 1383985 h 1383988"/>
              <a:gd name="connsiteX1" fmla="*/ 1629518 w 4079796"/>
              <a:gd name="connsiteY1" fmla="*/ 0 h 1383988"/>
              <a:gd name="connsiteX2" fmla="*/ 3784125 w 4079796"/>
              <a:gd name="connsiteY2" fmla="*/ 16778 h 1383988"/>
              <a:gd name="connsiteX3" fmla="*/ 4079796 w 4079796"/>
              <a:gd name="connsiteY3" fmla="*/ 1383988 h 1383988"/>
              <a:gd name="connsiteX4" fmla="*/ 0 w 4079796"/>
              <a:gd name="connsiteY4" fmla="*/ 1383985 h 1383988"/>
              <a:gd name="connsiteX0" fmla="*/ 0 w 4079796"/>
              <a:gd name="connsiteY0" fmla="*/ 1400763 h 1400766"/>
              <a:gd name="connsiteX1" fmla="*/ 1629518 w 4079796"/>
              <a:gd name="connsiteY1" fmla="*/ 16778 h 1400766"/>
              <a:gd name="connsiteX2" fmla="*/ 3767347 w 4079796"/>
              <a:gd name="connsiteY2" fmla="*/ 0 h 1400766"/>
              <a:gd name="connsiteX3" fmla="*/ 4079796 w 4079796"/>
              <a:gd name="connsiteY3" fmla="*/ 1400766 h 1400766"/>
              <a:gd name="connsiteX4" fmla="*/ 0 w 4079796"/>
              <a:gd name="connsiteY4" fmla="*/ 1400763 h 1400766"/>
              <a:gd name="connsiteX0" fmla="*/ 0 w 4079796"/>
              <a:gd name="connsiteY0" fmla="*/ 1383985 h 1383988"/>
              <a:gd name="connsiteX1" fmla="*/ 1629518 w 4079796"/>
              <a:gd name="connsiteY1" fmla="*/ 0 h 1383988"/>
              <a:gd name="connsiteX2" fmla="*/ 3683457 w 4079796"/>
              <a:gd name="connsiteY2" fmla="*/ 0 h 1383988"/>
              <a:gd name="connsiteX3" fmla="*/ 4079796 w 4079796"/>
              <a:gd name="connsiteY3" fmla="*/ 1383988 h 1383988"/>
              <a:gd name="connsiteX4" fmla="*/ 0 w 4079796"/>
              <a:gd name="connsiteY4" fmla="*/ 1383985 h 1383988"/>
              <a:gd name="connsiteX0" fmla="*/ 0 w 4079796"/>
              <a:gd name="connsiteY0" fmla="*/ 1383985 h 1383988"/>
              <a:gd name="connsiteX1" fmla="*/ 1629518 w 4079796"/>
              <a:gd name="connsiteY1" fmla="*/ 0 h 1383988"/>
              <a:gd name="connsiteX2" fmla="*/ 3540844 w 4079796"/>
              <a:gd name="connsiteY2" fmla="*/ 0 h 1383988"/>
              <a:gd name="connsiteX3" fmla="*/ 4079796 w 4079796"/>
              <a:gd name="connsiteY3" fmla="*/ 1383988 h 1383988"/>
              <a:gd name="connsiteX4" fmla="*/ 0 w 4079796"/>
              <a:gd name="connsiteY4" fmla="*/ 1383985 h 1383988"/>
              <a:gd name="connsiteX0" fmla="*/ 0 w 4079796"/>
              <a:gd name="connsiteY0" fmla="*/ 1383985 h 1383988"/>
              <a:gd name="connsiteX1" fmla="*/ 1629518 w 4079796"/>
              <a:gd name="connsiteY1" fmla="*/ 0 h 1383988"/>
              <a:gd name="connsiteX2" fmla="*/ 3473732 w 4079796"/>
              <a:gd name="connsiteY2" fmla="*/ 0 h 1383988"/>
              <a:gd name="connsiteX3" fmla="*/ 4079796 w 4079796"/>
              <a:gd name="connsiteY3" fmla="*/ 1383988 h 1383988"/>
              <a:gd name="connsiteX4" fmla="*/ 0 w 4079796"/>
              <a:gd name="connsiteY4" fmla="*/ 1383985 h 1383988"/>
              <a:gd name="connsiteX0" fmla="*/ 0 w 4021074"/>
              <a:gd name="connsiteY0" fmla="*/ 1383985 h 1383988"/>
              <a:gd name="connsiteX1" fmla="*/ 1629518 w 4021074"/>
              <a:gd name="connsiteY1" fmla="*/ 0 h 1383988"/>
              <a:gd name="connsiteX2" fmla="*/ 3473732 w 4021074"/>
              <a:gd name="connsiteY2" fmla="*/ 0 h 1383988"/>
              <a:gd name="connsiteX3" fmla="*/ 4021074 w 4021074"/>
              <a:gd name="connsiteY3" fmla="*/ 1383988 h 1383988"/>
              <a:gd name="connsiteX4" fmla="*/ 0 w 4021074"/>
              <a:gd name="connsiteY4" fmla="*/ 1383985 h 1383988"/>
              <a:gd name="connsiteX0" fmla="*/ 0 w 4021074"/>
              <a:gd name="connsiteY0" fmla="*/ 1383985 h 1383988"/>
              <a:gd name="connsiteX1" fmla="*/ 1629518 w 4021074"/>
              <a:gd name="connsiteY1" fmla="*/ 0 h 1383988"/>
              <a:gd name="connsiteX2" fmla="*/ 3658290 w 4021074"/>
              <a:gd name="connsiteY2" fmla="*/ 8389 h 1383988"/>
              <a:gd name="connsiteX3" fmla="*/ 4021074 w 4021074"/>
              <a:gd name="connsiteY3" fmla="*/ 1383988 h 1383988"/>
              <a:gd name="connsiteX4" fmla="*/ 0 w 4021074"/>
              <a:gd name="connsiteY4" fmla="*/ 1383985 h 1383988"/>
              <a:gd name="connsiteX0" fmla="*/ 0 w 3886850"/>
              <a:gd name="connsiteY0" fmla="*/ 1383985 h 1383985"/>
              <a:gd name="connsiteX1" fmla="*/ 1629518 w 3886850"/>
              <a:gd name="connsiteY1" fmla="*/ 0 h 1383985"/>
              <a:gd name="connsiteX2" fmla="*/ 3658290 w 3886850"/>
              <a:gd name="connsiteY2" fmla="*/ 8389 h 1383985"/>
              <a:gd name="connsiteX3" fmla="*/ 3886850 w 3886850"/>
              <a:gd name="connsiteY3" fmla="*/ 1367210 h 1383985"/>
              <a:gd name="connsiteX4" fmla="*/ 0 w 3886850"/>
              <a:gd name="connsiteY4" fmla="*/ 1383985 h 1383985"/>
              <a:gd name="connsiteX0" fmla="*/ 0 w 3886850"/>
              <a:gd name="connsiteY0" fmla="*/ 1383985 h 1383985"/>
              <a:gd name="connsiteX1" fmla="*/ 1629518 w 3886850"/>
              <a:gd name="connsiteY1" fmla="*/ 0 h 1383985"/>
              <a:gd name="connsiteX2" fmla="*/ 3465343 w 3886850"/>
              <a:gd name="connsiteY2" fmla="*/ 8389 h 1383985"/>
              <a:gd name="connsiteX3" fmla="*/ 3886850 w 3886850"/>
              <a:gd name="connsiteY3" fmla="*/ 1367210 h 1383985"/>
              <a:gd name="connsiteX4" fmla="*/ 0 w 3886850"/>
              <a:gd name="connsiteY4" fmla="*/ 1383985 h 1383985"/>
              <a:gd name="connsiteX0" fmla="*/ 0 w 3886850"/>
              <a:gd name="connsiteY0" fmla="*/ 1400764 h 1400764"/>
              <a:gd name="connsiteX1" fmla="*/ 1629518 w 3886850"/>
              <a:gd name="connsiteY1" fmla="*/ 16779 h 1400764"/>
              <a:gd name="connsiteX2" fmla="*/ 3465343 w 3886850"/>
              <a:gd name="connsiteY2" fmla="*/ 0 h 1400764"/>
              <a:gd name="connsiteX3" fmla="*/ 3886850 w 3886850"/>
              <a:gd name="connsiteY3" fmla="*/ 1383989 h 1400764"/>
              <a:gd name="connsiteX4" fmla="*/ 0 w 3886850"/>
              <a:gd name="connsiteY4" fmla="*/ 1400764 h 1400764"/>
              <a:gd name="connsiteX0" fmla="*/ 0 w 3886850"/>
              <a:gd name="connsiteY0" fmla="*/ 1425930 h 1425930"/>
              <a:gd name="connsiteX1" fmla="*/ 1461738 w 3886850"/>
              <a:gd name="connsiteY1" fmla="*/ 0 h 1425930"/>
              <a:gd name="connsiteX2" fmla="*/ 3465343 w 3886850"/>
              <a:gd name="connsiteY2" fmla="*/ 25166 h 1425930"/>
              <a:gd name="connsiteX3" fmla="*/ 3886850 w 3886850"/>
              <a:gd name="connsiteY3" fmla="*/ 1409155 h 1425930"/>
              <a:gd name="connsiteX4" fmla="*/ 0 w 3886850"/>
              <a:gd name="connsiteY4" fmla="*/ 1425930 h 1425930"/>
              <a:gd name="connsiteX0" fmla="*/ 0 w 3886850"/>
              <a:gd name="connsiteY0" fmla="*/ 1434319 h 1434319"/>
              <a:gd name="connsiteX1" fmla="*/ 1149290 w 3886850"/>
              <a:gd name="connsiteY1" fmla="*/ 0 h 1434319"/>
              <a:gd name="connsiteX2" fmla="*/ 3465343 w 3886850"/>
              <a:gd name="connsiteY2" fmla="*/ 33555 h 1434319"/>
              <a:gd name="connsiteX3" fmla="*/ 3886850 w 3886850"/>
              <a:gd name="connsiteY3" fmla="*/ 1417544 h 1434319"/>
              <a:gd name="connsiteX4" fmla="*/ 0 w 3886850"/>
              <a:gd name="connsiteY4" fmla="*/ 1434319 h 1434319"/>
              <a:gd name="connsiteX0" fmla="*/ 0 w 3886850"/>
              <a:gd name="connsiteY0" fmla="*/ 1400764 h 1400764"/>
              <a:gd name="connsiteX1" fmla="*/ 1759568 w 3886850"/>
              <a:gd name="connsiteY1" fmla="*/ 4 h 1400764"/>
              <a:gd name="connsiteX2" fmla="*/ 3465343 w 3886850"/>
              <a:gd name="connsiteY2" fmla="*/ 0 h 1400764"/>
              <a:gd name="connsiteX3" fmla="*/ 3886850 w 3886850"/>
              <a:gd name="connsiteY3" fmla="*/ 1383989 h 1400764"/>
              <a:gd name="connsiteX4" fmla="*/ 0 w 3886850"/>
              <a:gd name="connsiteY4" fmla="*/ 1400764 h 1400764"/>
              <a:gd name="connsiteX0" fmla="*/ 0 w 3886850"/>
              <a:gd name="connsiteY0" fmla="*/ 1400764 h 1400764"/>
              <a:gd name="connsiteX1" fmla="*/ 1790081 w 3886850"/>
              <a:gd name="connsiteY1" fmla="*/ 75505 h 1400764"/>
              <a:gd name="connsiteX2" fmla="*/ 3465343 w 3886850"/>
              <a:gd name="connsiteY2" fmla="*/ 0 h 1400764"/>
              <a:gd name="connsiteX3" fmla="*/ 3886850 w 3886850"/>
              <a:gd name="connsiteY3" fmla="*/ 1383989 h 1400764"/>
              <a:gd name="connsiteX4" fmla="*/ 0 w 3886850"/>
              <a:gd name="connsiteY4" fmla="*/ 1400764 h 1400764"/>
              <a:gd name="connsiteX0" fmla="*/ 0 w 3886850"/>
              <a:gd name="connsiteY0" fmla="*/ 1400764 h 1400764"/>
              <a:gd name="connsiteX1" fmla="*/ 1749396 w 3886850"/>
              <a:gd name="connsiteY1" fmla="*/ 4 h 1400764"/>
              <a:gd name="connsiteX2" fmla="*/ 3465343 w 3886850"/>
              <a:gd name="connsiteY2" fmla="*/ 0 h 1400764"/>
              <a:gd name="connsiteX3" fmla="*/ 3886850 w 3886850"/>
              <a:gd name="connsiteY3" fmla="*/ 1383989 h 1400764"/>
              <a:gd name="connsiteX4" fmla="*/ 0 w 3886850"/>
              <a:gd name="connsiteY4" fmla="*/ 1400764 h 1400764"/>
              <a:gd name="connsiteX0" fmla="*/ 0 w 3958049"/>
              <a:gd name="connsiteY0" fmla="*/ 1400764 h 1400764"/>
              <a:gd name="connsiteX1" fmla="*/ 1749396 w 3958049"/>
              <a:gd name="connsiteY1" fmla="*/ 4 h 1400764"/>
              <a:gd name="connsiteX2" fmla="*/ 3465343 w 3958049"/>
              <a:gd name="connsiteY2" fmla="*/ 0 h 1400764"/>
              <a:gd name="connsiteX3" fmla="*/ 3958049 w 3958049"/>
              <a:gd name="connsiteY3" fmla="*/ 1383989 h 1400764"/>
              <a:gd name="connsiteX4" fmla="*/ 0 w 3958049"/>
              <a:gd name="connsiteY4" fmla="*/ 1400764 h 140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8049" h="1400764">
                <a:moveTo>
                  <a:pt x="0" y="1400764"/>
                </a:moveTo>
                <a:lnTo>
                  <a:pt x="1749396" y="4"/>
                </a:lnTo>
                <a:lnTo>
                  <a:pt x="3465343" y="0"/>
                </a:lnTo>
                <a:lnTo>
                  <a:pt x="3958049" y="1383989"/>
                </a:lnTo>
                <a:lnTo>
                  <a:pt x="0" y="1400764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27B2E374-3F78-4D45-A5D8-FE8C5D3EEC90}"/>
              </a:ext>
            </a:extLst>
          </p:cNvPr>
          <p:cNvSpPr/>
          <p:nvPr/>
        </p:nvSpPr>
        <p:spPr>
          <a:xfrm rot="5400000" flipH="1">
            <a:off x="7786426" y="1573405"/>
            <a:ext cx="669383" cy="1405079"/>
          </a:xfrm>
          <a:prstGeom prst="parallelogram">
            <a:avLst>
              <a:gd name="adj" fmla="val 6664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52B0A46-1289-489E-BAF4-8FED75F40F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9013" y="1424929"/>
            <a:ext cx="2860647" cy="46816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C0F5F18-6A4A-4271-B0A2-D2B04FEDABC0}"/>
              </a:ext>
            </a:extLst>
          </p:cNvPr>
          <p:cNvSpPr/>
          <p:nvPr/>
        </p:nvSpPr>
        <p:spPr>
          <a:xfrm>
            <a:off x="5452844" y="3917659"/>
            <a:ext cx="285226" cy="4026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BBF4879-2881-4097-9112-A47C8B8572CE}"/>
              </a:ext>
            </a:extLst>
          </p:cNvPr>
          <p:cNvSpPr/>
          <p:nvPr/>
        </p:nvSpPr>
        <p:spPr>
          <a:xfrm>
            <a:off x="5953386" y="3917659"/>
            <a:ext cx="285226" cy="4026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252B3B3-6387-4A27-B080-D5FF278E19F4}"/>
              </a:ext>
            </a:extLst>
          </p:cNvPr>
          <p:cNvSpPr/>
          <p:nvPr/>
        </p:nvSpPr>
        <p:spPr>
          <a:xfrm>
            <a:off x="6453928" y="3917658"/>
            <a:ext cx="285226" cy="4026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D8FC18B-DB46-4E2B-9AB0-A7B546885974}"/>
              </a:ext>
            </a:extLst>
          </p:cNvPr>
          <p:cNvSpPr/>
          <p:nvPr/>
        </p:nvSpPr>
        <p:spPr>
          <a:xfrm>
            <a:off x="696000" y="1216598"/>
            <a:ext cx="4942799" cy="1541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2D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시점에서 높이가 너무 높아 점프로도 지나갈 수 없었던 지형을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시점으로 전환해 뒤로 돌아간다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2D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시점의 지형에 가려져 있던 코인이나 아이템이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시점에서는 획득 가능해진다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400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아이템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C57B15-5D97-6026-D459-18B473DBE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580425"/>
              </p:ext>
            </p:extLst>
          </p:nvPr>
        </p:nvGraphicFramePr>
        <p:xfrm>
          <a:off x="1203668" y="1481519"/>
          <a:ext cx="10052292" cy="463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593">
                  <a:extLst>
                    <a:ext uri="{9D8B030D-6E8A-4147-A177-3AD203B41FA5}">
                      <a16:colId xmlns:a16="http://schemas.microsoft.com/office/drawing/2014/main" val="1224751811"/>
                    </a:ext>
                  </a:extLst>
                </a:gridCol>
                <a:gridCol w="8101699">
                  <a:extLst>
                    <a:ext uri="{9D8B030D-6E8A-4147-A177-3AD203B41FA5}">
                      <a16:colId xmlns:a16="http://schemas.microsoft.com/office/drawing/2014/main" val="1614525708"/>
                    </a:ext>
                  </a:extLst>
                </a:gridCol>
              </a:tblGrid>
              <a:tr h="58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아이템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13936"/>
                  </a:ext>
                </a:extLst>
              </a:tr>
              <a:tr h="80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코인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플레이어가 획득하면 점수를 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점 획득한다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61898"/>
                  </a:ext>
                </a:extLst>
              </a:tr>
              <a:tr h="80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보물상자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플레이어가 획득하면 점수를 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1000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점 획득한다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836626"/>
                  </a:ext>
                </a:extLst>
              </a:tr>
              <a:tr h="80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주사기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플레이어가 획득하면 체력을 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회복한다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834038"/>
                  </a:ext>
                </a:extLst>
              </a:tr>
              <a:tr h="80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구급상자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플레이어가 획득하면 체력을 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5 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회복한다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286"/>
                  </a:ext>
                </a:extLst>
              </a:tr>
              <a:tr h="80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물약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플레이어가 획득하면 최대 체력이 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증가하고 체력을 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회복한다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17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906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막힌 원호 28">
            <a:extLst>
              <a:ext uri="{FF2B5EF4-FFF2-40B4-BE49-F238E27FC236}">
                <a16:creationId xmlns:a16="http://schemas.microsoft.com/office/drawing/2014/main" id="{7050153F-2975-4B40-A8A9-BC4E887A6DC3}"/>
              </a:ext>
            </a:extLst>
          </p:cNvPr>
          <p:cNvSpPr/>
          <p:nvPr/>
        </p:nvSpPr>
        <p:spPr>
          <a:xfrm>
            <a:off x="8587607" y="1127595"/>
            <a:ext cx="2520000" cy="258930"/>
          </a:xfrm>
          <a:prstGeom prst="blockArc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막힌 원호 26">
            <a:extLst>
              <a:ext uri="{FF2B5EF4-FFF2-40B4-BE49-F238E27FC236}">
                <a16:creationId xmlns:a16="http://schemas.microsoft.com/office/drawing/2014/main" id="{E7391AA9-09FD-42ED-840C-1AC0BD2BC38D}"/>
              </a:ext>
            </a:extLst>
          </p:cNvPr>
          <p:cNvSpPr/>
          <p:nvPr/>
        </p:nvSpPr>
        <p:spPr>
          <a:xfrm>
            <a:off x="5361370" y="1609845"/>
            <a:ext cx="1449989" cy="258930"/>
          </a:xfrm>
          <a:prstGeom prst="blockArc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>
            <a:extLst>
              <a:ext uri="{FF2B5EF4-FFF2-40B4-BE49-F238E27FC236}">
                <a16:creationId xmlns:a16="http://schemas.microsoft.com/office/drawing/2014/main" id="{B5039F39-297B-456A-9FA0-37EF50017B0D}"/>
              </a:ext>
            </a:extLst>
          </p:cNvPr>
          <p:cNvSpPr/>
          <p:nvPr/>
        </p:nvSpPr>
        <p:spPr>
          <a:xfrm>
            <a:off x="1975475" y="1925929"/>
            <a:ext cx="719999" cy="145042"/>
          </a:xfrm>
          <a:prstGeom prst="blockArc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적 몬스터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1789BD0-3D32-F209-F9AA-5DF3452429F0}"/>
              </a:ext>
            </a:extLst>
          </p:cNvPr>
          <p:cNvSpPr/>
          <p:nvPr/>
        </p:nvSpPr>
        <p:spPr>
          <a:xfrm>
            <a:off x="1970790" y="1875066"/>
            <a:ext cx="720000" cy="72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2DA9F35-B6A0-8320-EEF1-F630B4C6EE69}"/>
              </a:ext>
            </a:extLst>
          </p:cNvPr>
          <p:cNvSpPr/>
          <p:nvPr/>
        </p:nvSpPr>
        <p:spPr>
          <a:xfrm>
            <a:off x="5371359" y="1515066"/>
            <a:ext cx="1440000" cy="144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9EECB4F-8F78-D26C-B872-76CFCCF437E2}"/>
              </a:ext>
            </a:extLst>
          </p:cNvPr>
          <p:cNvSpPr/>
          <p:nvPr/>
        </p:nvSpPr>
        <p:spPr>
          <a:xfrm>
            <a:off x="8582924" y="975066"/>
            <a:ext cx="2520000" cy="2520000"/>
          </a:xfrm>
          <a:prstGeom prst="ellipse">
            <a:avLst/>
          </a:prstGeom>
          <a:solidFill>
            <a:srgbClr val="00294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48FCCB-ADF2-6901-8B04-236CE50107CD}"/>
              </a:ext>
            </a:extLst>
          </p:cNvPr>
          <p:cNvSpPr txBox="1"/>
          <p:nvPr/>
        </p:nvSpPr>
        <p:spPr>
          <a:xfrm>
            <a:off x="4047196" y="2013375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&gt;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E3155-73F9-F7CD-7742-409972930A11}"/>
              </a:ext>
            </a:extLst>
          </p:cNvPr>
          <p:cNvSpPr txBox="1"/>
          <p:nvPr/>
        </p:nvSpPr>
        <p:spPr>
          <a:xfrm>
            <a:off x="7801439" y="2035011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&gt;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28EA6-515B-C767-AB21-4124C4578693}"/>
              </a:ext>
            </a:extLst>
          </p:cNvPr>
          <p:cNvSpPr txBox="1"/>
          <p:nvPr/>
        </p:nvSpPr>
        <p:spPr>
          <a:xfrm>
            <a:off x="1993221" y="2082624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너무작아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9A394-CDF3-A2B8-E895-045CFB1CB318}"/>
              </a:ext>
            </a:extLst>
          </p:cNvPr>
          <p:cNvSpPr txBox="1"/>
          <p:nvPr/>
        </p:nvSpPr>
        <p:spPr>
          <a:xfrm>
            <a:off x="5546919" y="2009483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너무중간</a:t>
            </a:r>
            <a:endParaRPr lang="ko-KR" altLang="en-US" sz="20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49A57-EED4-48EF-FF29-738A38EFD0F9}"/>
              </a:ext>
            </a:extLst>
          </p:cNvPr>
          <p:cNvSpPr txBox="1"/>
          <p:nvPr/>
        </p:nvSpPr>
        <p:spPr>
          <a:xfrm>
            <a:off x="9019621" y="1856605"/>
            <a:ext cx="16466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너무커</a:t>
            </a:r>
            <a:endParaRPr lang="ko-KR" altLang="en-US" sz="4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6" name="막힌 원호 15">
            <a:extLst>
              <a:ext uri="{FF2B5EF4-FFF2-40B4-BE49-F238E27FC236}">
                <a16:creationId xmlns:a16="http://schemas.microsoft.com/office/drawing/2014/main" id="{569ABD2D-ACF2-473D-9BDE-53383678F679}"/>
              </a:ext>
            </a:extLst>
          </p:cNvPr>
          <p:cNvSpPr/>
          <p:nvPr/>
        </p:nvSpPr>
        <p:spPr>
          <a:xfrm rot="10800000">
            <a:off x="1970791" y="1932220"/>
            <a:ext cx="719999" cy="145042"/>
          </a:xfrm>
          <a:prstGeom prst="blockArc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212CD4-5E76-4412-AE2D-A05F67E54CCD}"/>
              </a:ext>
            </a:extLst>
          </p:cNvPr>
          <p:cNvSpPr/>
          <p:nvPr/>
        </p:nvSpPr>
        <p:spPr>
          <a:xfrm>
            <a:off x="1710912" y="4543256"/>
            <a:ext cx="8760893" cy="1991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하나의 </a:t>
            </a: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맵에는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일정한 수의 몬스터가 존재한다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모든 적 몬스터는 플레이어가 점프 등을 통해 머리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빨간색 선 윗부분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를 밟으면 처치 가능하다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적 몬스터는 </a:t>
            </a: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너무작아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너무중간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너무커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종류가 존재하며 각각 크기가 다르다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플레이어가 몬스터를 처치하면 몬스터의 종류에 따라 상이한 점수를 획득한다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플레이어가 적 몬스터의 머리를 밟으면 기본 점프 높이의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70%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의 높이로 뛰어오른다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플레이어가 적과 머리 이외의 부분이 부딪히면 플레이어의 체력이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1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감소한다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8" name="막힌 원호 27">
            <a:extLst>
              <a:ext uri="{FF2B5EF4-FFF2-40B4-BE49-F238E27FC236}">
                <a16:creationId xmlns:a16="http://schemas.microsoft.com/office/drawing/2014/main" id="{8F69866F-944C-4D26-950B-18AAD32F9088}"/>
              </a:ext>
            </a:extLst>
          </p:cNvPr>
          <p:cNvSpPr/>
          <p:nvPr/>
        </p:nvSpPr>
        <p:spPr>
          <a:xfrm rot="10800000">
            <a:off x="5356687" y="1616136"/>
            <a:ext cx="1449989" cy="258930"/>
          </a:xfrm>
          <a:prstGeom prst="blockArc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막힌 원호 29">
            <a:extLst>
              <a:ext uri="{FF2B5EF4-FFF2-40B4-BE49-F238E27FC236}">
                <a16:creationId xmlns:a16="http://schemas.microsoft.com/office/drawing/2014/main" id="{9227E7A8-B644-42BF-ABC4-9115CD9A4B81}"/>
              </a:ext>
            </a:extLst>
          </p:cNvPr>
          <p:cNvSpPr/>
          <p:nvPr/>
        </p:nvSpPr>
        <p:spPr>
          <a:xfrm rot="10800000">
            <a:off x="8582924" y="1133886"/>
            <a:ext cx="2520000" cy="258930"/>
          </a:xfrm>
          <a:prstGeom prst="blockArc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D526EBA-5FF5-4725-A47B-B561620103BE}"/>
              </a:ext>
            </a:extLst>
          </p:cNvPr>
          <p:cNvSpPr/>
          <p:nvPr/>
        </p:nvSpPr>
        <p:spPr>
          <a:xfrm>
            <a:off x="1609210" y="3749161"/>
            <a:ext cx="1440000" cy="54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200</a:t>
            </a:r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점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A76A332-E6A3-4356-B2B4-8B046E088088}"/>
              </a:ext>
            </a:extLst>
          </p:cNvPr>
          <p:cNvSpPr/>
          <p:nvPr/>
        </p:nvSpPr>
        <p:spPr>
          <a:xfrm>
            <a:off x="5371359" y="3752177"/>
            <a:ext cx="1440000" cy="54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400</a:t>
            </a:r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점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9DD38F8-34C8-4386-89FD-C9BD664BBE28}"/>
              </a:ext>
            </a:extLst>
          </p:cNvPr>
          <p:cNvSpPr/>
          <p:nvPr/>
        </p:nvSpPr>
        <p:spPr>
          <a:xfrm>
            <a:off x="9133508" y="3749161"/>
            <a:ext cx="1440000" cy="54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600</a:t>
            </a:r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점</a:t>
            </a:r>
          </a:p>
        </p:txBody>
      </p:sp>
      <p:pic>
        <p:nvPicPr>
          <p:cNvPr id="34" name="그래픽 33" descr="남자">
            <a:extLst>
              <a:ext uri="{FF2B5EF4-FFF2-40B4-BE49-F238E27FC236}">
                <a16:creationId xmlns:a16="http://schemas.microsoft.com/office/drawing/2014/main" id="{613F0C3E-5620-44EF-B8F0-C55A916C8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4240" y="1631912"/>
            <a:ext cx="1217996" cy="121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75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비즈니스 모델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169954" y="923653"/>
            <a:ext cx="181492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</a:t>
            </a:r>
            <a:endParaRPr lang="ko-KR" altLang="en-US" sz="19900" b="1" dirty="0">
              <a:solidFill>
                <a:schemeClr val="accent2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47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66EAA5-49D4-3FDF-FDEE-FD0FD27413A4}"/>
              </a:ext>
            </a:extLst>
          </p:cNvPr>
          <p:cNvSpPr txBox="1"/>
          <p:nvPr/>
        </p:nvSpPr>
        <p:spPr>
          <a:xfrm>
            <a:off x="267629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30A04-DE3B-801B-067A-0A749F1ABE86}"/>
              </a:ext>
            </a:extLst>
          </p:cNvPr>
          <p:cNvSpPr txBox="1"/>
          <p:nvPr/>
        </p:nvSpPr>
        <p:spPr>
          <a:xfrm>
            <a:off x="987698" y="423744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Table of contents</a:t>
            </a:r>
            <a:endParaRPr lang="ko-KR" altLang="en-US" sz="32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2F9E0-0DA1-C41D-002E-838EB6896537}"/>
              </a:ext>
            </a:extLst>
          </p:cNvPr>
          <p:cNvSpPr txBox="1"/>
          <p:nvPr/>
        </p:nvSpPr>
        <p:spPr>
          <a:xfrm>
            <a:off x="3598126" y="1884555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1</a:t>
            </a:r>
            <a:endParaRPr lang="ko-KR" altLang="en-US" sz="40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5066371" y="1976888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개요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676F5-3CC8-E89D-FFD9-6521A3CCD591}"/>
              </a:ext>
            </a:extLst>
          </p:cNvPr>
          <p:cNvSpPr txBox="1"/>
          <p:nvPr/>
        </p:nvSpPr>
        <p:spPr>
          <a:xfrm>
            <a:off x="3598126" y="2896637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</a:t>
            </a:r>
            <a:endParaRPr lang="ko-KR" altLang="en-US" sz="40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3592B-203B-2957-512B-BD0274291E8A}"/>
              </a:ext>
            </a:extLst>
          </p:cNvPr>
          <p:cNvSpPr txBox="1"/>
          <p:nvPr/>
        </p:nvSpPr>
        <p:spPr>
          <a:xfrm>
            <a:off x="5066371" y="2988970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시스템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03813-2F39-F774-B6BF-6775C77AF2E3}"/>
              </a:ext>
            </a:extLst>
          </p:cNvPr>
          <p:cNvSpPr txBox="1"/>
          <p:nvPr/>
        </p:nvSpPr>
        <p:spPr>
          <a:xfrm>
            <a:off x="3598126" y="3908719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</a:t>
            </a:r>
            <a:endParaRPr lang="ko-KR" altLang="en-US" sz="40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E2C22-3613-A6B6-A88F-456DEA907446}"/>
              </a:ext>
            </a:extLst>
          </p:cNvPr>
          <p:cNvSpPr txBox="1"/>
          <p:nvPr/>
        </p:nvSpPr>
        <p:spPr>
          <a:xfrm>
            <a:off x="5066371" y="4001052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비즈니스 모델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AE19A-94CD-005E-B8CF-7236DE00C2D5}"/>
              </a:ext>
            </a:extLst>
          </p:cNvPr>
          <p:cNvSpPr txBox="1"/>
          <p:nvPr/>
        </p:nvSpPr>
        <p:spPr>
          <a:xfrm>
            <a:off x="3598126" y="4920801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4</a:t>
            </a:r>
            <a:endParaRPr lang="ko-KR" altLang="en-US" sz="40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D5D80-326C-E5ED-0E91-990D8748579D}"/>
              </a:ext>
            </a:extLst>
          </p:cNvPr>
          <p:cNvSpPr txBox="1"/>
          <p:nvPr/>
        </p:nvSpPr>
        <p:spPr>
          <a:xfrm>
            <a:off x="5066371" y="5013134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3562614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419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비즈니스 모델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0A4ED3-05C3-BE53-3B36-7BF78DC8AF3D}"/>
              </a:ext>
            </a:extLst>
          </p:cNvPr>
          <p:cNvSpPr/>
          <p:nvPr/>
        </p:nvSpPr>
        <p:spPr>
          <a:xfrm>
            <a:off x="481567" y="1442416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12EB8C-2A78-F4DB-DC0B-7509EF749C03}"/>
              </a:ext>
            </a:extLst>
          </p:cNvPr>
          <p:cNvSpPr/>
          <p:nvPr/>
        </p:nvSpPr>
        <p:spPr>
          <a:xfrm>
            <a:off x="6314157" y="1442416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78C429-7172-9325-E12D-1A48B1949E1D}"/>
              </a:ext>
            </a:extLst>
          </p:cNvPr>
          <p:cNvSpPr/>
          <p:nvPr/>
        </p:nvSpPr>
        <p:spPr>
          <a:xfrm>
            <a:off x="709177" y="16548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F34CAE-2983-99A2-031D-B2C4319C8712}"/>
              </a:ext>
            </a:extLst>
          </p:cNvPr>
          <p:cNvSpPr txBox="1"/>
          <p:nvPr/>
        </p:nvSpPr>
        <p:spPr>
          <a:xfrm>
            <a:off x="2035397" y="1735530"/>
            <a:ext cx="2217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게임의  유료 판매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BF029A-F959-4D0A-803E-26935D477336}"/>
              </a:ext>
            </a:extLst>
          </p:cNvPr>
          <p:cNvSpPr/>
          <p:nvPr/>
        </p:nvSpPr>
        <p:spPr>
          <a:xfrm>
            <a:off x="6502400" y="16548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B99691-DBBD-41F9-ABF1-EE19C3386393}"/>
              </a:ext>
            </a:extLst>
          </p:cNvPr>
          <p:cNvSpPr txBox="1"/>
          <p:nvPr/>
        </p:nvSpPr>
        <p:spPr>
          <a:xfrm>
            <a:off x="7916788" y="1735530"/>
            <a:ext cx="2040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유료  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DLC  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DDA626-929C-40F2-9976-25F1980563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16" y="2513895"/>
            <a:ext cx="1755720" cy="24549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BFB6FA-8402-457F-BF68-E70FCF6FF3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90" y="2513895"/>
            <a:ext cx="3038410" cy="1605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945594-7821-41E8-B8AA-D73695B7117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497" y="4382597"/>
            <a:ext cx="3036103" cy="58625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C93156-9991-4474-99BF-D2EC26DDA013}"/>
              </a:ext>
            </a:extLst>
          </p:cNvPr>
          <p:cNvSpPr/>
          <p:nvPr/>
        </p:nvSpPr>
        <p:spPr>
          <a:xfrm>
            <a:off x="709177" y="5232454"/>
            <a:ext cx="4980423" cy="90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게임 자체를 유료로 판매한다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BBF3E4-BC62-4558-8F27-0F596AE9E53A}"/>
              </a:ext>
            </a:extLst>
          </p:cNvPr>
          <p:cNvSpPr/>
          <p:nvPr/>
        </p:nvSpPr>
        <p:spPr>
          <a:xfrm>
            <a:off x="6502401" y="5232454"/>
            <a:ext cx="4980422" cy="90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맵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아이템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적 몬스터의 종류를 추가한다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C52664-B7DD-41F4-8D49-D6A972DF3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083" y="2513895"/>
            <a:ext cx="4960740" cy="24549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232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개발 일정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146710" y="923653"/>
            <a:ext cx="186140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4</a:t>
            </a:r>
            <a:endParaRPr lang="ko-KR" altLang="en-US" sz="19900" b="1" dirty="0">
              <a:solidFill>
                <a:schemeClr val="accent2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445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개발 일정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28B87E1-2F99-4C66-9F1A-D23DE0AE5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60384"/>
              </p:ext>
            </p:extLst>
          </p:nvPr>
        </p:nvGraphicFramePr>
        <p:xfrm>
          <a:off x="1159745" y="1312363"/>
          <a:ext cx="9872509" cy="49671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8305">
                  <a:extLst>
                    <a:ext uri="{9D8B030D-6E8A-4147-A177-3AD203B41FA5}">
                      <a16:colId xmlns:a16="http://schemas.microsoft.com/office/drawing/2014/main" val="2502918623"/>
                    </a:ext>
                  </a:extLst>
                </a:gridCol>
                <a:gridCol w="2156051">
                  <a:extLst>
                    <a:ext uri="{9D8B030D-6E8A-4147-A177-3AD203B41FA5}">
                      <a16:colId xmlns:a16="http://schemas.microsoft.com/office/drawing/2014/main" val="3502051590"/>
                    </a:ext>
                  </a:extLst>
                </a:gridCol>
                <a:gridCol w="2156051">
                  <a:extLst>
                    <a:ext uri="{9D8B030D-6E8A-4147-A177-3AD203B41FA5}">
                      <a16:colId xmlns:a16="http://schemas.microsoft.com/office/drawing/2014/main" val="1962564443"/>
                    </a:ext>
                  </a:extLst>
                </a:gridCol>
                <a:gridCol w="2156051">
                  <a:extLst>
                    <a:ext uri="{9D8B030D-6E8A-4147-A177-3AD203B41FA5}">
                      <a16:colId xmlns:a16="http://schemas.microsoft.com/office/drawing/2014/main" val="3497825546"/>
                    </a:ext>
                  </a:extLst>
                </a:gridCol>
                <a:gridCol w="2156051">
                  <a:extLst>
                    <a:ext uri="{9D8B030D-6E8A-4147-A177-3AD203B41FA5}">
                      <a16:colId xmlns:a16="http://schemas.microsoft.com/office/drawing/2014/main" val="1298539223"/>
                    </a:ext>
                  </a:extLst>
                </a:gridCol>
              </a:tblGrid>
              <a:tr h="3630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972903"/>
                  </a:ext>
                </a:extLst>
              </a:tr>
              <a:tr h="460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플레이어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937375"/>
                  </a:ext>
                </a:extLst>
              </a:tr>
              <a:tr h="460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110771"/>
                  </a:ext>
                </a:extLst>
              </a:tr>
              <a:tr h="460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006184"/>
                  </a:ext>
                </a:extLst>
              </a:tr>
              <a:tr h="460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 몬스터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35912"/>
                  </a:ext>
                </a:extLst>
              </a:tr>
              <a:tr h="460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차원 전환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343104"/>
                  </a:ext>
                </a:extLst>
              </a:tr>
              <a:tr h="460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71933"/>
                  </a:ext>
                </a:extLst>
              </a:tr>
              <a:tr h="460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73930"/>
                  </a:ext>
                </a:extLst>
              </a:tr>
              <a:tr h="460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이펙트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8647"/>
                  </a:ext>
                </a:extLst>
              </a:tr>
              <a:tr h="460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프로토타입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988130"/>
                  </a:ext>
                </a:extLst>
              </a:tr>
              <a:tr h="460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버그 수정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424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711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E8501FC-8037-2E65-A548-E15B3581A7A2}"/>
              </a:ext>
            </a:extLst>
          </p:cNvPr>
          <p:cNvCxnSpPr>
            <a:cxnSpLocks/>
          </p:cNvCxnSpPr>
          <p:nvPr/>
        </p:nvCxnSpPr>
        <p:spPr>
          <a:xfrm>
            <a:off x="5353050" y="2273300"/>
            <a:ext cx="14859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4F15AE8-729D-32D8-FD96-7E39943F8529}"/>
              </a:ext>
            </a:extLst>
          </p:cNvPr>
          <p:cNvSpPr txBox="1"/>
          <p:nvPr/>
        </p:nvSpPr>
        <p:spPr>
          <a:xfrm>
            <a:off x="4785386" y="3044279"/>
            <a:ext cx="26212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감사합니다</a:t>
            </a:r>
            <a:endParaRPr lang="en-US" altLang="ko-KR" sz="44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23C6F-78F7-48C6-926B-53660B4239A2}"/>
              </a:ext>
            </a:extLst>
          </p:cNvPr>
          <p:cNvSpPr txBox="1"/>
          <p:nvPr/>
        </p:nvSpPr>
        <p:spPr>
          <a:xfrm>
            <a:off x="946994" y="6027273"/>
            <a:ext cx="102980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hlinkClick r:id="rId2"/>
              </a:rPr>
              <a:t>https://monkeyp.notion.site/Dimension-Traveler-bd5003dace654e8296ad5da0edc6bc74?pvs=4</a:t>
            </a:r>
            <a:endParaRPr lang="en-US" altLang="ko-KR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51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개요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387160" y="923653"/>
            <a:ext cx="138050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1</a:t>
            </a:r>
            <a:endParaRPr lang="ko-KR" altLang="en-US" sz="19900" b="1" dirty="0">
              <a:solidFill>
                <a:schemeClr val="accent2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4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49D7548-82C6-21B5-7367-73CBE6ACF43E}"/>
              </a:ext>
            </a:extLst>
          </p:cNvPr>
          <p:cNvGrpSpPr/>
          <p:nvPr/>
        </p:nvGrpSpPr>
        <p:grpSpPr>
          <a:xfrm>
            <a:off x="1360305" y="1941878"/>
            <a:ext cx="3644884" cy="3644884"/>
            <a:chOff x="1197636" y="1941878"/>
            <a:chExt cx="3644884" cy="364488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26C1798-4147-6A48-C63C-ADDCE933F64A}"/>
                </a:ext>
              </a:extLst>
            </p:cNvPr>
            <p:cNvSpPr/>
            <p:nvPr/>
          </p:nvSpPr>
          <p:spPr>
            <a:xfrm>
              <a:off x="1197636" y="1941878"/>
              <a:ext cx="3644884" cy="364488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B2202F-9D5F-F031-59C5-686BF9C56F98}"/>
                </a:ext>
              </a:extLst>
            </p:cNvPr>
            <p:cNvSpPr txBox="1"/>
            <p:nvPr/>
          </p:nvSpPr>
          <p:spPr>
            <a:xfrm>
              <a:off x="2478103" y="3302655"/>
              <a:ext cx="10839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2D</a:t>
              </a:r>
              <a:endPara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11C0536B-0285-C236-123B-E20C355135C9}"/>
              </a:ext>
            </a:extLst>
          </p:cNvPr>
          <p:cNvSpPr/>
          <p:nvPr/>
        </p:nvSpPr>
        <p:spPr>
          <a:xfrm>
            <a:off x="7186811" y="1941878"/>
            <a:ext cx="3644884" cy="36448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0879A-2021-C8EE-09E3-AD723B9B2569}"/>
              </a:ext>
            </a:extLst>
          </p:cNvPr>
          <p:cNvSpPr txBox="1"/>
          <p:nvPr/>
        </p:nvSpPr>
        <p:spPr>
          <a:xfrm>
            <a:off x="8456857" y="3302655"/>
            <a:ext cx="1104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장르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B3D92C6-BAB0-3A41-5CCD-9F946D8F92C3}"/>
              </a:ext>
            </a:extLst>
          </p:cNvPr>
          <p:cNvSpPr/>
          <p:nvPr/>
        </p:nvSpPr>
        <p:spPr>
          <a:xfrm>
            <a:off x="4273558" y="1941878"/>
            <a:ext cx="3644884" cy="364488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C23CB-8BBB-69F5-256E-0574410046EB}"/>
              </a:ext>
            </a:extLst>
          </p:cNvPr>
          <p:cNvSpPr txBox="1"/>
          <p:nvPr/>
        </p:nvSpPr>
        <p:spPr>
          <a:xfrm>
            <a:off x="4381427" y="3410377"/>
            <a:ext cx="3429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플랫폼 어드벤처</a:t>
            </a:r>
          </a:p>
        </p:txBody>
      </p:sp>
    </p:spTree>
    <p:extLst>
      <p:ext uri="{BB962C8B-B14F-4D97-AF65-F5344CB8AC3E}">
        <p14:creationId xmlns:p14="http://schemas.microsoft.com/office/powerpoint/2010/main" val="73462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4517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타겟 </a:t>
            </a:r>
            <a:r>
              <a:rPr lang="ko-KR" altLang="en-US" sz="3200" b="1" dirty="0" err="1">
                <a:latin typeface="Pretendard" panose="02000503000000020004" pitchFamily="50" charset="-127"/>
                <a:ea typeface="Pretendard" panose="02000503000000020004" pitchFamily="50" charset="-127"/>
              </a:rPr>
              <a:t>오디언스</a:t>
            </a:r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 및 기획 의도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D936934-420E-4C61-8951-20439ACF2F25}"/>
              </a:ext>
            </a:extLst>
          </p:cNvPr>
          <p:cNvSpPr/>
          <p:nvPr/>
        </p:nvSpPr>
        <p:spPr>
          <a:xfrm>
            <a:off x="2533523" y="1683837"/>
            <a:ext cx="2610796" cy="261079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9D3C78F-6B7C-4E62-AE74-EE87A643605D}"/>
              </a:ext>
            </a:extLst>
          </p:cNvPr>
          <p:cNvSpPr/>
          <p:nvPr/>
        </p:nvSpPr>
        <p:spPr>
          <a:xfrm>
            <a:off x="1657801" y="3321651"/>
            <a:ext cx="2610796" cy="261079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79D9E81-59F8-49A5-947A-563C662BBFC5}"/>
              </a:ext>
            </a:extLst>
          </p:cNvPr>
          <p:cNvSpPr/>
          <p:nvPr/>
        </p:nvSpPr>
        <p:spPr>
          <a:xfrm>
            <a:off x="3485204" y="3321651"/>
            <a:ext cx="2610796" cy="261079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B02171-0815-415E-8093-A619093B5527}"/>
              </a:ext>
            </a:extLst>
          </p:cNvPr>
          <p:cNvSpPr txBox="1"/>
          <p:nvPr/>
        </p:nvSpPr>
        <p:spPr>
          <a:xfrm>
            <a:off x="2907794" y="2337661"/>
            <a:ext cx="1862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Pretendard" panose="02000503000000020004" pitchFamily="50" charset="-127"/>
                <a:ea typeface="Pretendard" panose="02000503000000020004" pitchFamily="50" charset="-127"/>
              </a:rPr>
              <a:t>PC</a:t>
            </a:r>
            <a:r>
              <a:rPr lang="ko-KR" altLang="en-US" sz="3600" dirty="0">
                <a:latin typeface="Pretendard" panose="02000503000000020004" pitchFamily="50" charset="-127"/>
                <a:ea typeface="Pretendard" panose="02000503000000020004" pitchFamily="50" charset="-127"/>
              </a:rPr>
              <a:t>게임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B7D6CB-A649-4711-AAC9-5EEA6E673F57}"/>
              </a:ext>
            </a:extLst>
          </p:cNvPr>
          <p:cNvSpPr txBox="1"/>
          <p:nvPr/>
        </p:nvSpPr>
        <p:spPr>
          <a:xfrm>
            <a:off x="1678357" y="4501207"/>
            <a:ext cx="1862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</a:rPr>
              <a:t>플랫폼 게임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0C085B-E0F1-4B10-A8F7-3ED095481F14}"/>
              </a:ext>
            </a:extLst>
          </p:cNvPr>
          <p:cNvSpPr txBox="1"/>
          <p:nvPr/>
        </p:nvSpPr>
        <p:spPr>
          <a:xfrm>
            <a:off x="4213190" y="4343166"/>
            <a:ext cx="186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</a:rPr>
              <a:t>독특한 경험</a:t>
            </a:r>
            <a:b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</a:rPr>
            </a:b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</a:rPr>
              <a:t>새로운 발견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DD3143-84E6-4912-A0A0-C16F7E30CC20}"/>
              </a:ext>
            </a:extLst>
          </p:cNvPr>
          <p:cNvSpPr/>
          <p:nvPr/>
        </p:nvSpPr>
        <p:spPr>
          <a:xfrm>
            <a:off x="7093077" y="167460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기획의도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3025B15-BBCA-44E3-9CB7-4F6ABBEF4945}"/>
              </a:ext>
            </a:extLst>
          </p:cNvPr>
          <p:cNvCxnSpPr/>
          <p:nvPr/>
        </p:nvCxnSpPr>
        <p:spPr>
          <a:xfrm>
            <a:off x="7093077" y="1683837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A92837B-9EBB-4A17-9645-2CFD95035CE5}"/>
              </a:ext>
            </a:extLst>
          </p:cNvPr>
          <p:cNvCxnSpPr/>
          <p:nvPr/>
        </p:nvCxnSpPr>
        <p:spPr>
          <a:xfrm>
            <a:off x="7093077" y="5838794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5199254-7204-458B-B9D7-BD2C260218C6}"/>
              </a:ext>
            </a:extLst>
          </p:cNvPr>
          <p:cNvSpPr txBox="1"/>
          <p:nvPr/>
        </p:nvSpPr>
        <p:spPr>
          <a:xfrm>
            <a:off x="7149393" y="2593206"/>
            <a:ext cx="31352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차원 전환이라는 독특한 기능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플레이어들은 전략적으로 게임을 진행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실시간으로 변화하여 더욱 몰입</a:t>
            </a:r>
            <a:r>
              <a:rPr lang="en-US" altLang="ko-KR" sz="2400" dirty="0">
                <a:latin typeface="+mn-ea"/>
              </a:rPr>
              <a:t>.</a:t>
            </a:r>
          </a:p>
        </p:txBody>
      </p:sp>
      <p:pic>
        <p:nvPicPr>
          <p:cNvPr id="3" name="그래픽 2" descr="게임 컨트롤러">
            <a:extLst>
              <a:ext uri="{FF2B5EF4-FFF2-40B4-BE49-F238E27FC236}">
                <a16:creationId xmlns:a16="http://schemas.microsoft.com/office/drawing/2014/main" id="{7A451644-D4B2-4F0D-A1EA-331ADF4309C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4852" y="3839069"/>
            <a:ext cx="504097" cy="50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1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시스템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206021" y="923653"/>
            <a:ext cx="174278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</a:t>
            </a:r>
            <a:endParaRPr lang="ko-KR" altLang="en-US" sz="19900" b="1" dirty="0">
              <a:solidFill>
                <a:schemeClr val="accent2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91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882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전체 게임의 흐름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C57B15-5D97-6026-D459-18B473DBE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6034"/>
              </p:ext>
            </p:extLst>
          </p:nvPr>
        </p:nvGraphicFramePr>
        <p:xfrm>
          <a:off x="1203669" y="1652634"/>
          <a:ext cx="10052290" cy="415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46">
                  <a:extLst>
                    <a:ext uri="{9D8B030D-6E8A-4147-A177-3AD203B41FA5}">
                      <a16:colId xmlns:a16="http://schemas.microsoft.com/office/drawing/2014/main" val="1224751811"/>
                    </a:ext>
                  </a:extLst>
                </a:gridCol>
                <a:gridCol w="9133544">
                  <a:extLst>
                    <a:ext uri="{9D8B030D-6E8A-4147-A177-3AD203B41FA5}">
                      <a16:colId xmlns:a16="http://schemas.microsoft.com/office/drawing/2014/main" val="1614525708"/>
                    </a:ext>
                  </a:extLst>
                </a:gridCol>
              </a:tblGrid>
              <a:tr h="6116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전체 게임의 흐름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13936"/>
                  </a:ext>
                </a:extLst>
              </a:tr>
              <a:tr h="885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목표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플레이어는 주인공을 조작하여 각 </a:t>
                      </a:r>
                      <a:r>
                        <a:rPr lang="ko-KR" altLang="en-US" sz="1900" dirty="0" err="1">
                          <a:latin typeface="+mn-ea"/>
                          <a:ea typeface="+mn-ea"/>
                        </a:rPr>
                        <a:t>맵의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 도착지점에 도달해야 한다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1900" dirty="0">
                          <a:latin typeface="+mn-ea"/>
                          <a:ea typeface="+mn-ea"/>
                        </a:rPr>
                      </a:b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모든 </a:t>
                      </a:r>
                      <a:r>
                        <a:rPr lang="ko-KR" altLang="en-US" sz="1900" dirty="0" err="1">
                          <a:latin typeface="+mn-ea"/>
                          <a:ea typeface="+mn-ea"/>
                        </a:rPr>
                        <a:t>맵에서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 최소 한번씩 도착지점에 도달하면 게임 클리어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61898"/>
                  </a:ext>
                </a:extLst>
              </a:tr>
              <a:tr h="885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진행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게임은 기본적으로 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2D 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시점에서 왼쪽에서 오른쪽 방향인 </a:t>
                      </a:r>
                      <a:r>
                        <a:rPr lang="ko-KR" altLang="en-US" sz="1900" dirty="0" err="1">
                          <a:latin typeface="+mn-ea"/>
                          <a:ea typeface="+mn-ea"/>
                        </a:rPr>
                        <a:t>횡스크롤로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 진행되지만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,</a:t>
                      </a:r>
                      <a:br>
                        <a:rPr lang="en-US" altLang="ko-KR" sz="1900" dirty="0">
                          <a:latin typeface="+mn-ea"/>
                          <a:ea typeface="+mn-ea"/>
                        </a:rPr>
                      </a:b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차원 전환 기능을 사용하면 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시점으로 바뀌어 아래쪽에서 위쪽 방향인 </a:t>
                      </a:r>
                      <a:r>
                        <a:rPr lang="ko-KR" altLang="en-US" sz="1900" dirty="0" err="1">
                          <a:latin typeface="+mn-ea"/>
                          <a:ea typeface="+mn-ea"/>
                        </a:rPr>
                        <a:t>종스크롤로도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 진행된다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836626"/>
                  </a:ext>
                </a:extLst>
              </a:tr>
              <a:tr h="885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패배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플레이어는 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의 체력을 보유하고 있으며 이 체력이 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이 될 시에는 즉시 게임이 종료된다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1900" dirty="0">
                          <a:latin typeface="+mn-ea"/>
                          <a:ea typeface="+mn-ea"/>
                        </a:rPr>
                      </a:b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또한 </a:t>
                      </a:r>
                      <a:r>
                        <a:rPr lang="ko-KR" altLang="en-US" sz="1900" dirty="0" err="1">
                          <a:latin typeface="+mn-ea"/>
                          <a:ea typeface="+mn-ea"/>
                        </a:rPr>
                        <a:t>맵의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 지형 바깥으로 떨어지게 되면 체력과 관계없이 즉시 게임이 종료된다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834038"/>
                  </a:ext>
                </a:extLst>
              </a:tr>
              <a:tr h="885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점수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적 몬스터를 처치하거나 코인을 획득할 때마다 점수가 오른다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17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7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UI – 2D</a:t>
            </a:r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 시점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C6E6D9-3C73-4F14-9826-B01F46EE994C}"/>
              </a:ext>
            </a:extLst>
          </p:cNvPr>
          <p:cNvSpPr/>
          <p:nvPr/>
        </p:nvSpPr>
        <p:spPr>
          <a:xfrm>
            <a:off x="696000" y="1216598"/>
            <a:ext cx="10800000" cy="5109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5C3A0-F54F-4998-8D3F-67A1212C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340" y="1324320"/>
            <a:ext cx="2189430" cy="669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981172-DA0D-4956-BBD3-43D078357C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0283" y="1444118"/>
            <a:ext cx="2491434" cy="4297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2B0A46-1289-489E-BAF4-8FED75F40F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9013" y="1424929"/>
            <a:ext cx="2860647" cy="46816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459012-981F-47A4-8339-6A9D6AA8F23E}"/>
              </a:ext>
            </a:extLst>
          </p:cNvPr>
          <p:cNvSpPr/>
          <p:nvPr/>
        </p:nvSpPr>
        <p:spPr>
          <a:xfrm>
            <a:off x="696001" y="5533680"/>
            <a:ext cx="4154282" cy="79285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3" name="그래픽 2" descr="걷기">
            <a:extLst>
              <a:ext uri="{FF2B5EF4-FFF2-40B4-BE49-F238E27FC236}">
                <a16:creationId xmlns:a16="http://schemas.microsoft.com/office/drawing/2014/main" id="{43842842-DC93-4DB1-96AF-9EDE3B756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1507" y="4596220"/>
            <a:ext cx="914400" cy="9144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27D817-5BD5-4A40-84AD-B18E494CB68E}"/>
              </a:ext>
            </a:extLst>
          </p:cNvPr>
          <p:cNvSpPr/>
          <p:nvPr/>
        </p:nvSpPr>
        <p:spPr>
          <a:xfrm>
            <a:off x="696001" y="5468589"/>
            <a:ext cx="4154282" cy="188891"/>
          </a:xfrm>
          <a:prstGeom prst="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971CDA-F2FE-4EF2-B13D-13B36270327A}"/>
              </a:ext>
            </a:extLst>
          </p:cNvPr>
          <p:cNvSpPr/>
          <p:nvPr/>
        </p:nvSpPr>
        <p:spPr>
          <a:xfrm>
            <a:off x="4656000" y="2438876"/>
            <a:ext cx="2880000" cy="36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차원 전환 게이지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FBA883A-7A37-4D22-82A6-6697D271709A}"/>
              </a:ext>
            </a:extLst>
          </p:cNvPr>
          <p:cNvSpPr/>
          <p:nvPr/>
        </p:nvSpPr>
        <p:spPr>
          <a:xfrm>
            <a:off x="972340" y="2438876"/>
            <a:ext cx="2880000" cy="36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플레이어의 현재 체력과 최대 체력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AD78337-3C4F-4E68-9F85-31E0B919730F}"/>
              </a:ext>
            </a:extLst>
          </p:cNvPr>
          <p:cNvSpPr/>
          <p:nvPr/>
        </p:nvSpPr>
        <p:spPr>
          <a:xfrm>
            <a:off x="8339660" y="2441505"/>
            <a:ext cx="2880000" cy="36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플레이어가 획득한 현재 점수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120723-C2BE-43F5-862D-53655EB5D139}"/>
              </a:ext>
            </a:extLst>
          </p:cNvPr>
          <p:cNvSpPr/>
          <p:nvPr/>
        </p:nvSpPr>
        <p:spPr>
          <a:xfrm>
            <a:off x="7341717" y="5533680"/>
            <a:ext cx="4154282" cy="79285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02D663-A664-480F-8417-F90F2789D041}"/>
              </a:ext>
            </a:extLst>
          </p:cNvPr>
          <p:cNvSpPr/>
          <p:nvPr/>
        </p:nvSpPr>
        <p:spPr>
          <a:xfrm>
            <a:off x="7341717" y="5468589"/>
            <a:ext cx="4154282" cy="188891"/>
          </a:xfrm>
          <a:prstGeom prst="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54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UI – 3D</a:t>
            </a:r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 시점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C6E6D9-3C73-4F14-9826-B01F46EE994C}"/>
              </a:ext>
            </a:extLst>
          </p:cNvPr>
          <p:cNvSpPr/>
          <p:nvPr/>
        </p:nvSpPr>
        <p:spPr>
          <a:xfrm>
            <a:off x="696000" y="1216598"/>
            <a:ext cx="10800000" cy="5109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5C3A0-F54F-4998-8D3F-67A1212C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340" y="1324320"/>
            <a:ext cx="2189430" cy="669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981172-DA0D-4956-BBD3-43D078357C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0283" y="1444118"/>
            <a:ext cx="2491434" cy="4297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2B0A46-1289-489E-BAF4-8FED75F40F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9013" y="1424929"/>
            <a:ext cx="2860647" cy="46816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542BF7-91C8-4288-8783-16018F01E71B}"/>
              </a:ext>
            </a:extLst>
          </p:cNvPr>
          <p:cNvSpPr/>
          <p:nvPr/>
        </p:nvSpPr>
        <p:spPr>
          <a:xfrm>
            <a:off x="4052859" y="3817188"/>
            <a:ext cx="5203539" cy="13839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57459012-981F-47A4-8339-6A9D6AA8F23E}"/>
              </a:ext>
            </a:extLst>
          </p:cNvPr>
          <p:cNvSpPr/>
          <p:nvPr/>
        </p:nvSpPr>
        <p:spPr>
          <a:xfrm>
            <a:off x="1972134" y="5075339"/>
            <a:ext cx="8515360" cy="1251196"/>
          </a:xfrm>
          <a:prstGeom prst="trapezoid">
            <a:avLst>
              <a:gd name="adj" fmla="val 659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11" name="그래픽 10" descr="남자">
            <a:extLst>
              <a:ext uri="{FF2B5EF4-FFF2-40B4-BE49-F238E27FC236}">
                <a16:creationId xmlns:a16="http://schemas.microsoft.com/office/drawing/2014/main" id="{E86F46AB-332D-4BF3-83D4-A0AAF5DB6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83020" y="4715257"/>
            <a:ext cx="914400" cy="9144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18E19F0-86CF-4BD7-9059-C913FEFFF559}"/>
              </a:ext>
            </a:extLst>
          </p:cNvPr>
          <p:cNvSpPr/>
          <p:nvPr/>
        </p:nvSpPr>
        <p:spPr>
          <a:xfrm>
            <a:off x="4052858" y="3834627"/>
            <a:ext cx="5203539" cy="1391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59EFD0A7-ACF2-4815-9BFF-8F8B7543466E}"/>
              </a:ext>
            </a:extLst>
          </p:cNvPr>
          <p:cNvSpPr/>
          <p:nvPr/>
        </p:nvSpPr>
        <p:spPr>
          <a:xfrm>
            <a:off x="4052859" y="3342424"/>
            <a:ext cx="5203539" cy="488010"/>
          </a:xfrm>
          <a:prstGeom prst="trapezoid">
            <a:avLst>
              <a:gd name="adj" fmla="val 659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87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691</Words>
  <Application>Microsoft Office PowerPoint</Application>
  <PresentationFormat>와이드스크린</PresentationFormat>
  <Paragraphs>173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Arial</vt:lpstr>
      <vt:lpstr>Pretendard ExtraBold</vt:lpstr>
      <vt:lpstr>Pretendard Light</vt:lpstr>
      <vt:lpstr>Pretendard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324</cp:revision>
  <dcterms:created xsi:type="dcterms:W3CDTF">2022-07-11T04:17:28Z</dcterms:created>
  <dcterms:modified xsi:type="dcterms:W3CDTF">2024-03-20T06:30:12Z</dcterms:modified>
</cp:coreProperties>
</file>