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16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4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8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000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2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7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80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835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67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82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8B6C-0A25-44E0-9F53-635448603949}" type="datetimeFigureOut">
              <a:rPr lang="fr-BE" smtClean="0"/>
              <a:t>24/06/2014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51B1-6528-4941-B6BF-CA7E4FD36E13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" y="5805264"/>
            <a:ext cx="1172232" cy="67474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914364"/>
            <a:ext cx="2604753" cy="4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JSP &amp; Servlet</a:t>
            </a:r>
            <a:br>
              <a:rPr lang="fr-BE" dirty="0" smtClean="0"/>
            </a:br>
            <a:r>
              <a:rPr lang="fr-BE" sz="2800" dirty="0" smtClean="0"/>
              <a:t>Exercices récapitulatifs</a:t>
            </a:r>
            <a:endParaRPr lang="fr-BE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Créer une application de monitoring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708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Créer un projet web dynamique</a:t>
            </a:r>
          </a:p>
          <a:p>
            <a:r>
              <a:rPr lang="fr-BE" dirty="0" smtClean="0"/>
              <a:t>Créer une servlet permettant de récupérer et </a:t>
            </a:r>
            <a:r>
              <a:rPr lang="fr-BE" dirty="0" err="1" smtClean="0"/>
              <a:t>logger</a:t>
            </a:r>
            <a:r>
              <a:rPr lang="fr-BE" dirty="0" smtClean="0"/>
              <a:t> les informations d’une requête HTTP reçue</a:t>
            </a:r>
          </a:p>
          <a:p>
            <a:r>
              <a:rPr lang="fr-BE" dirty="0" smtClean="0"/>
              <a:t>Utiliser le modèle MVC : </a:t>
            </a:r>
          </a:p>
          <a:p>
            <a:pPr lvl="1"/>
            <a:r>
              <a:rPr lang="fr-BE" dirty="0" smtClean="0"/>
              <a:t>Servlet : </a:t>
            </a:r>
            <a:r>
              <a:rPr lang="fr-BE" dirty="0" err="1" smtClean="0"/>
              <a:t>controller</a:t>
            </a:r>
            <a:r>
              <a:rPr lang="fr-BE" dirty="0" smtClean="0"/>
              <a:t> – récupère les informations</a:t>
            </a:r>
          </a:p>
          <a:p>
            <a:pPr lvl="1"/>
            <a:r>
              <a:rPr lang="fr-BE" dirty="0" smtClean="0"/>
              <a:t>JSP : </a:t>
            </a:r>
            <a:r>
              <a:rPr lang="fr-BE" dirty="0" err="1" smtClean="0"/>
              <a:t>view</a:t>
            </a:r>
            <a:r>
              <a:rPr lang="fr-BE" dirty="0" smtClean="0"/>
              <a:t> – affiche les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1624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Informations à afficher :</a:t>
            </a:r>
          </a:p>
          <a:p>
            <a:pPr lvl="1"/>
            <a:r>
              <a:rPr lang="fr-BE" dirty="0" smtClean="0"/>
              <a:t>Adresse requêtée</a:t>
            </a:r>
          </a:p>
          <a:p>
            <a:pPr lvl="1"/>
            <a:r>
              <a:rPr lang="fr-BE" dirty="0" smtClean="0"/>
              <a:t>Méthode</a:t>
            </a:r>
          </a:p>
          <a:p>
            <a:pPr lvl="1"/>
            <a:r>
              <a:rPr lang="fr-BE" dirty="0" err="1" smtClean="0"/>
              <a:t>Status</a:t>
            </a:r>
            <a:r>
              <a:rPr lang="fr-BE" dirty="0" smtClean="0"/>
              <a:t> code de la réponse</a:t>
            </a:r>
          </a:p>
          <a:p>
            <a:pPr lvl="1"/>
            <a:r>
              <a:rPr lang="fr-BE" dirty="0" smtClean="0"/>
              <a:t>User-Agent</a:t>
            </a:r>
          </a:p>
          <a:p>
            <a:pPr lvl="1"/>
            <a:r>
              <a:rPr lang="fr-BE" dirty="0" smtClean="0"/>
              <a:t>Nombre de Paramètres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6684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2.a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Stocker ces informations sur le serveur en mémoire</a:t>
            </a:r>
          </a:p>
          <a:p>
            <a:pPr lvl="1"/>
            <a:r>
              <a:rPr lang="fr-BE" dirty="0" smtClean="0"/>
              <a:t>Se fera via la modélisation d’une classe d’objets (POJO)</a:t>
            </a:r>
          </a:p>
          <a:p>
            <a:pPr lvl="1"/>
            <a:r>
              <a:rPr lang="fr-BE" dirty="0" smtClean="0"/>
              <a:t>Permettra d’ajouter les informations pour plusieurs requêtes</a:t>
            </a:r>
          </a:p>
          <a:p>
            <a:pPr lvl="1"/>
            <a:r>
              <a:rPr lang="fr-BE" dirty="0" smtClean="0"/>
              <a:t>Stocker la date de réception de la requête</a:t>
            </a:r>
          </a:p>
          <a:p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9630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2.b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Objectif: permettre à votre application de sérialiser l’objet contenant les requêtes sur le disque du serveur.</a:t>
            </a:r>
          </a:p>
          <a:p>
            <a:pPr lvl="1"/>
            <a:r>
              <a:rPr lang="fr-BE" dirty="0" smtClean="0"/>
              <a:t>Utiliser la classe </a:t>
            </a:r>
            <a:r>
              <a:rPr lang="fr-BE" dirty="0" err="1" smtClean="0"/>
              <a:t>ObjectOutputStream</a:t>
            </a:r>
            <a:r>
              <a:rPr lang="fr-BE" dirty="0" smtClean="0"/>
              <a:t> et la méthode </a:t>
            </a:r>
            <a:r>
              <a:rPr lang="fr-BE" dirty="0" err="1" smtClean="0"/>
              <a:t>writeObject</a:t>
            </a:r>
            <a:r>
              <a:rPr lang="fr-BE" dirty="0" smtClean="0"/>
              <a:t> pour </a:t>
            </a:r>
            <a:r>
              <a:rPr lang="fr-BE" dirty="0" smtClean="0"/>
              <a:t>sérialiser</a:t>
            </a:r>
            <a:endParaRPr lang="fr-BE" dirty="0" smtClean="0"/>
          </a:p>
          <a:p>
            <a:r>
              <a:rPr lang="fr-BE" dirty="0" smtClean="0"/>
              <a:t>Introduction au </a:t>
            </a:r>
            <a:r>
              <a:rPr lang="fr-BE" dirty="0" err="1" smtClean="0"/>
              <a:t>Listener</a:t>
            </a:r>
            <a:r>
              <a:rPr lang="fr-BE" dirty="0" smtClean="0"/>
              <a:t> d’Application </a:t>
            </a:r>
            <a:r>
              <a:rPr lang="fr-BE" dirty="0" err="1" smtClean="0"/>
              <a:t>Context</a:t>
            </a:r>
            <a:endParaRPr lang="fr-BE" dirty="0" smtClean="0"/>
          </a:p>
          <a:p>
            <a:pPr lvl="1"/>
            <a:r>
              <a:rPr lang="fr-BE" dirty="0" smtClean="0"/>
              <a:t>Au démarrage du serveur, </a:t>
            </a:r>
            <a:r>
              <a:rPr lang="fr-BE" dirty="0" err="1" smtClean="0"/>
              <a:t>désérialiser</a:t>
            </a:r>
            <a:r>
              <a:rPr lang="fr-BE" dirty="0" smtClean="0"/>
              <a:t> le fichier (si présent) afin de recharger les infos sur les requêtes traitées entre deux arrêts du serveur</a:t>
            </a:r>
            <a:endParaRPr lang="fr-BE" dirty="0" smtClean="0"/>
          </a:p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7073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3.a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Objectif: Créer une page JSP permettant d’afficher les statistiques de fréquentation de votre </a:t>
            </a:r>
            <a:r>
              <a:rPr lang="fr-BE" dirty="0" smtClean="0"/>
              <a:t>serveur:</a:t>
            </a:r>
          </a:p>
          <a:p>
            <a:pPr lvl="1"/>
            <a:r>
              <a:rPr lang="fr-BE" dirty="0" smtClean="0"/>
              <a:t>Combien de requêtes totale ont été reçues</a:t>
            </a:r>
            <a:endParaRPr lang="fr-BE" dirty="0" smtClean="0"/>
          </a:p>
          <a:p>
            <a:pPr lvl="1"/>
            <a:r>
              <a:rPr lang="fr-BE" dirty="0" smtClean="0"/>
              <a:t>La moyenne d’utilisation de GET ou POST</a:t>
            </a:r>
            <a:endParaRPr lang="fr-BE" dirty="0" smtClean="0"/>
          </a:p>
          <a:p>
            <a:pPr lvl="1"/>
            <a:r>
              <a:rPr lang="fr-BE" dirty="0" smtClean="0"/>
              <a:t>La moyenne du nombre de paramètres reçus par requête</a:t>
            </a:r>
          </a:p>
          <a:p>
            <a:pPr lvl="1"/>
            <a:r>
              <a:rPr lang="fr-BE" dirty="0" smtClean="0"/>
              <a:t>Le pourcentage d’utilisation des </a:t>
            </a:r>
            <a:r>
              <a:rPr lang="fr-BE" dirty="0" smtClean="0"/>
              <a:t>navigateurs (user-agent)</a:t>
            </a:r>
            <a:endParaRPr lang="fr-BE" dirty="0" smtClean="0"/>
          </a:p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64285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3.a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Créer une servlet qui effectue les calculs et une JSP qui </a:t>
            </a:r>
            <a:r>
              <a:rPr lang="fr-BE" smtClean="0"/>
              <a:t>les affiche</a:t>
            </a:r>
            <a:endParaRPr lang="fr-BE" dirty="0" smtClean="0"/>
          </a:p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24345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 3.b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Objectif: Sécuriser l’accès à la page JSP de consultation de </a:t>
            </a:r>
            <a:r>
              <a:rPr lang="fr-BE" dirty="0" err="1" smtClean="0"/>
              <a:t>stats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Introduction au </a:t>
            </a:r>
            <a:r>
              <a:rPr lang="fr-BE" dirty="0" smtClean="0"/>
              <a:t>Filtres (class </a:t>
            </a:r>
            <a:r>
              <a:rPr lang="fr-BE" dirty="0" err="1" smtClean="0"/>
              <a:t>Filter</a:t>
            </a:r>
            <a:r>
              <a:rPr lang="fr-BE" dirty="0" smtClean="0"/>
              <a:t>)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775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248</Words>
  <Application>Microsoft Office PowerPoint</Application>
  <PresentationFormat>Affichage à l'écran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JSP &amp; Servlet Exercices récapitulatifs</vt:lpstr>
      <vt:lpstr>Exercice 1</vt:lpstr>
      <vt:lpstr>Exercice 1</vt:lpstr>
      <vt:lpstr>Exercice 2.a</vt:lpstr>
      <vt:lpstr>Exercice 2.b</vt:lpstr>
      <vt:lpstr>Exercice 3.a</vt:lpstr>
      <vt:lpstr>Exercice 3.a</vt:lpstr>
      <vt:lpstr>Exercice 3.b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&amp; Servlet Exercices récapitulatifs</dc:title>
  <dc:creator>Laurent Sgualdino</dc:creator>
  <cp:lastModifiedBy>Laurent Sgualdino</cp:lastModifiedBy>
  <cp:revision>8</cp:revision>
  <dcterms:created xsi:type="dcterms:W3CDTF">2014-06-24T14:09:45Z</dcterms:created>
  <dcterms:modified xsi:type="dcterms:W3CDTF">2014-06-24T15:31:41Z</dcterms:modified>
</cp:coreProperties>
</file>