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81" r:id="rId4"/>
    <p:sldId id="279" r:id="rId5"/>
    <p:sldId id="287" r:id="rId6"/>
    <p:sldId id="258" r:id="rId7"/>
    <p:sldId id="277" r:id="rId8"/>
    <p:sldId id="273" r:id="rId9"/>
    <p:sldId id="261" r:id="rId10"/>
    <p:sldId id="278" r:id="rId11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1pPr>
    <a:lvl2pPr marL="4572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2pPr>
    <a:lvl3pPr marL="9144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3pPr>
    <a:lvl4pPr marL="13716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4pPr>
    <a:lvl5pPr marL="18288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86E"/>
    <a:srgbClr val="A1B4DF"/>
    <a:srgbClr val="B88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96286" autoAdjust="0"/>
  </p:normalViewPr>
  <p:slideViewPr>
    <p:cSldViewPr>
      <p:cViewPr varScale="1">
        <p:scale>
          <a:sx n="88" d="100"/>
          <a:sy n="88" d="100"/>
        </p:scale>
        <p:origin x="139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2978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3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EE972-333C-46FA-8833-E7EB9932EE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EA5449DF-7D41-4F97-91AA-15260A833D59}">
      <dgm:prSet phldrT="[Text]"/>
      <dgm:spPr/>
      <dgm:t>
        <a:bodyPr/>
        <a:lstStyle/>
        <a:p>
          <a:r>
            <a:rPr lang="fr-BE" smtClean="0"/>
            <a:t>Book</a:t>
          </a:r>
          <a:endParaRPr lang="fr-BE"/>
        </a:p>
      </dgm:t>
    </dgm:pt>
    <dgm:pt modelId="{DEAA7686-3DB8-4F50-9FD5-F3F30BCA6FFB}" type="parTrans" cxnId="{2B04692C-3141-49F3-BD08-302C637B18DC}">
      <dgm:prSet/>
      <dgm:spPr/>
      <dgm:t>
        <a:bodyPr/>
        <a:lstStyle/>
        <a:p>
          <a:endParaRPr lang="fr-BE"/>
        </a:p>
      </dgm:t>
    </dgm:pt>
    <dgm:pt modelId="{23E0146A-195F-4A72-B5FE-9085E9C29E9B}" type="sibTrans" cxnId="{2B04692C-3141-49F3-BD08-302C637B18DC}">
      <dgm:prSet/>
      <dgm:spPr/>
      <dgm:t>
        <a:bodyPr/>
        <a:lstStyle/>
        <a:p>
          <a:endParaRPr lang="fr-BE"/>
        </a:p>
      </dgm:t>
    </dgm:pt>
    <dgm:pt modelId="{6812AF8C-ADB2-42DF-92F2-3D45BED3E41D}">
      <dgm:prSet phldrT="[Text]"/>
      <dgm:spPr/>
      <dgm:t>
        <a:bodyPr/>
        <a:lstStyle/>
        <a:p>
          <a:r>
            <a:rPr lang="fr-BE" smtClean="0"/>
            <a:t>id : Integer</a:t>
          </a:r>
          <a:endParaRPr lang="fr-BE"/>
        </a:p>
      </dgm:t>
    </dgm:pt>
    <dgm:pt modelId="{4C5F532C-DECA-4376-8500-38C7F4D2129F}" type="parTrans" cxnId="{9175FDB5-31B4-4A3F-9FAA-7E832E1A15AB}">
      <dgm:prSet/>
      <dgm:spPr/>
      <dgm:t>
        <a:bodyPr/>
        <a:lstStyle/>
        <a:p>
          <a:endParaRPr lang="fr-BE"/>
        </a:p>
      </dgm:t>
    </dgm:pt>
    <dgm:pt modelId="{918BC253-630D-44D5-B5E7-486AB64EF5AB}" type="sibTrans" cxnId="{9175FDB5-31B4-4A3F-9FAA-7E832E1A15AB}">
      <dgm:prSet/>
      <dgm:spPr/>
      <dgm:t>
        <a:bodyPr/>
        <a:lstStyle/>
        <a:p>
          <a:endParaRPr lang="fr-BE"/>
        </a:p>
      </dgm:t>
    </dgm:pt>
    <dgm:pt modelId="{AF0C9170-8C59-4242-8C89-79E65ECBD0DD}">
      <dgm:prSet phldrT="[Text]"/>
      <dgm:spPr/>
      <dgm:t>
        <a:bodyPr/>
        <a:lstStyle/>
        <a:p>
          <a:r>
            <a:rPr lang="fr-BE" smtClean="0"/>
            <a:t>author : String</a:t>
          </a:r>
          <a:endParaRPr lang="fr-BE"/>
        </a:p>
      </dgm:t>
    </dgm:pt>
    <dgm:pt modelId="{26ADAA62-220B-41E7-8349-E3C08F71538A}" type="parTrans" cxnId="{FDC21A39-E16E-46A3-B155-C9AF25D5611D}">
      <dgm:prSet/>
      <dgm:spPr/>
      <dgm:t>
        <a:bodyPr/>
        <a:lstStyle/>
        <a:p>
          <a:endParaRPr lang="fr-BE"/>
        </a:p>
      </dgm:t>
    </dgm:pt>
    <dgm:pt modelId="{796C502B-D85F-48BB-A5F9-9898C7685C64}" type="sibTrans" cxnId="{FDC21A39-E16E-46A3-B155-C9AF25D5611D}">
      <dgm:prSet/>
      <dgm:spPr/>
      <dgm:t>
        <a:bodyPr/>
        <a:lstStyle/>
        <a:p>
          <a:endParaRPr lang="fr-BE"/>
        </a:p>
      </dgm:t>
    </dgm:pt>
    <dgm:pt modelId="{5FAEA864-BB84-4377-A3E3-3C497A06718E}">
      <dgm:prSet phldrT="[Text]"/>
      <dgm:spPr/>
      <dgm:t>
        <a:bodyPr/>
        <a:lstStyle/>
        <a:p>
          <a:r>
            <a:rPr lang="fr-BE" smtClean="0"/>
            <a:t>title : String</a:t>
          </a:r>
          <a:endParaRPr lang="fr-BE"/>
        </a:p>
      </dgm:t>
    </dgm:pt>
    <dgm:pt modelId="{409B24A1-40BF-4DBE-AB6E-99003EEBB2B9}" type="parTrans" cxnId="{7CF7ABDE-1C8A-4187-A5AB-18FED646ED6C}">
      <dgm:prSet/>
      <dgm:spPr/>
      <dgm:t>
        <a:bodyPr/>
        <a:lstStyle/>
        <a:p>
          <a:endParaRPr lang="fr-BE"/>
        </a:p>
      </dgm:t>
    </dgm:pt>
    <dgm:pt modelId="{48F6D5F5-1B99-474B-884C-9E70F9649B6D}" type="sibTrans" cxnId="{7CF7ABDE-1C8A-4187-A5AB-18FED646ED6C}">
      <dgm:prSet/>
      <dgm:spPr/>
      <dgm:t>
        <a:bodyPr/>
        <a:lstStyle/>
        <a:p>
          <a:endParaRPr lang="fr-BE"/>
        </a:p>
      </dgm:t>
    </dgm:pt>
    <dgm:pt modelId="{8FFD5F80-0A68-45AD-8F6F-332EB114337C}" type="pres">
      <dgm:prSet presAssocID="{122EE972-333C-46FA-8833-E7EB9932EE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16F25133-827A-4980-812B-01856EE453B2}" type="pres">
      <dgm:prSet presAssocID="{EA5449DF-7D41-4F97-91AA-15260A833D59}" presName="composite" presStyleCnt="0"/>
      <dgm:spPr/>
    </dgm:pt>
    <dgm:pt modelId="{FD3D788E-B48E-4C5C-BB39-31A88BEBBC46}" type="pres">
      <dgm:prSet presAssocID="{EA5449DF-7D41-4F97-91AA-15260A833D5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126C228-94B9-45E7-AAB3-F0B89E5F9A77}" type="pres">
      <dgm:prSet presAssocID="{EA5449DF-7D41-4F97-91AA-15260A833D5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8040F601-2AC3-4296-9AA3-89B7376D45B9}" type="presOf" srcId="{5FAEA864-BB84-4377-A3E3-3C497A06718E}" destId="{8126C228-94B9-45E7-AAB3-F0B89E5F9A77}" srcOrd="0" destOrd="2" presId="urn:microsoft.com/office/officeart/2005/8/layout/hList1"/>
    <dgm:cxn modelId="{FDC21A39-E16E-46A3-B155-C9AF25D5611D}" srcId="{EA5449DF-7D41-4F97-91AA-15260A833D59}" destId="{AF0C9170-8C59-4242-8C89-79E65ECBD0DD}" srcOrd="1" destOrd="0" parTransId="{26ADAA62-220B-41E7-8349-E3C08F71538A}" sibTransId="{796C502B-D85F-48BB-A5F9-9898C7685C64}"/>
    <dgm:cxn modelId="{9175FDB5-31B4-4A3F-9FAA-7E832E1A15AB}" srcId="{EA5449DF-7D41-4F97-91AA-15260A833D59}" destId="{6812AF8C-ADB2-42DF-92F2-3D45BED3E41D}" srcOrd="0" destOrd="0" parTransId="{4C5F532C-DECA-4376-8500-38C7F4D2129F}" sibTransId="{918BC253-630D-44D5-B5E7-486AB64EF5AB}"/>
    <dgm:cxn modelId="{2B04692C-3141-49F3-BD08-302C637B18DC}" srcId="{122EE972-333C-46FA-8833-E7EB9932EE52}" destId="{EA5449DF-7D41-4F97-91AA-15260A833D59}" srcOrd="0" destOrd="0" parTransId="{DEAA7686-3DB8-4F50-9FD5-F3F30BCA6FFB}" sibTransId="{23E0146A-195F-4A72-B5FE-9085E9C29E9B}"/>
    <dgm:cxn modelId="{7CF7ABDE-1C8A-4187-A5AB-18FED646ED6C}" srcId="{EA5449DF-7D41-4F97-91AA-15260A833D59}" destId="{5FAEA864-BB84-4377-A3E3-3C497A06718E}" srcOrd="2" destOrd="0" parTransId="{409B24A1-40BF-4DBE-AB6E-99003EEBB2B9}" sibTransId="{48F6D5F5-1B99-474B-884C-9E70F9649B6D}"/>
    <dgm:cxn modelId="{93910918-D2C5-4A90-AC7D-54394B5BC867}" type="presOf" srcId="{6812AF8C-ADB2-42DF-92F2-3D45BED3E41D}" destId="{8126C228-94B9-45E7-AAB3-F0B89E5F9A77}" srcOrd="0" destOrd="0" presId="urn:microsoft.com/office/officeart/2005/8/layout/hList1"/>
    <dgm:cxn modelId="{246AD710-BC90-490D-9E49-080BCD2EF009}" type="presOf" srcId="{AF0C9170-8C59-4242-8C89-79E65ECBD0DD}" destId="{8126C228-94B9-45E7-AAB3-F0B89E5F9A77}" srcOrd="0" destOrd="1" presId="urn:microsoft.com/office/officeart/2005/8/layout/hList1"/>
    <dgm:cxn modelId="{C3F38759-1D3D-48CD-A868-8D017863AC60}" type="presOf" srcId="{EA5449DF-7D41-4F97-91AA-15260A833D59}" destId="{FD3D788E-B48E-4C5C-BB39-31A88BEBBC46}" srcOrd="0" destOrd="0" presId="urn:microsoft.com/office/officeart/2005/8/layout/hList1"/>
    <dgm:cxn modelId="{EA64FF21-FEE4-490B-9724-D4CA9CC4A9EC}" type="presOf" srcId="{122EE972-333C-46FA-8833-E7EB9932EE52}" destId="{8FFD5F80-0A68-45AD-8F6F-332EB114337C}" srcOrd="0" destOrd="0" presId="urn:microsoft.com/office/officeart/2005/8/layout/hList1"/>
    <dgm:cxn modelId="{B89DB379-A3BE-40CB-93D0-9DFDE26AE2F6}" type="presParOf" srcId="{8FFD5F80-0A68-45AD-8F6F-332EB114337C}" destId="{16F25133-827A-4980-812B-01856EE453B2}" srcOrd="0" destOrd="0" presId="urn:microsoft.com/office/officeart/2005/8/layout/hList1"/>
    <dgm:cxn modelId="{4405A71B-74AB-482B-AF47-2AB077A9F848}" type="presParOf" srcId="{16F25133-827A-4980-812B-01856EE453B2}" destId="{FD3D788E-B48E-4C5C-BB39-31A88BEBBC46}" srcOrd="0" destOrd="0" presId="urn:microsoft.com/office/officeart/2005/8/layout/hList1"/>
    <dgm:cxn modelId="{DF89B792-3431-43FF-BE6A-7FA9F3A4E138}" type="presParOf" srcId="{16F25133-827A-4980-812B-01856EE453B2}" destId="{8126C228-94B9-45E7-AAB3-F0B89E5F9A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EE972-333C-46FA-8833-E7EB9932EE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EA5449DF-7D41-4F97-91AA-15260A833D59}">
      <dgm:prSet phldrT="[Text]"/>
      <dgm:spPr/>
      <dgm:t>
        <a:bodyPr/>
        <a:lstStyle/>
        <a:p>
          <a:r>
            <a:rPr lang="fr-BE" smtClean="0"/>
            <a:t>Book</a:t>
          </a:r>
          <a:endParaRPr lang="fr-BE"/>
        </a:p>
      </dgm:t>
    </dgm:pt>
    <dgm:pt modelId="{DEAA7686-3DB8-4F50-9FD5-F3F30BCA6FFB}" type="parTrans" cxnId="{2B04692C-3141-49F3-BD08-302C637B18DC}">
      <dgm:prSet/>
      <dgm:spPr/>
      <dgm:t>
        <a:bodyPr/>
        <a:lstStyle/>
        <a:p>
          <a:endParaRPr lang="fr-BE"/>
        </a:p>
      </dgm:t>
    </dgm:pt>
    <dgm:pt modelId="{23E0146A-195F-4A72-B5FE-9085E9C29E9B}" type="sibTrans" cxnId="{2B04692C-3141-49F3-BD08-302C637B18DC}">
      <dgm:prSet/>
      <dgm:spPr/>
      <dgm:t>
        <a:bodyPr/>
        <a:lstStyle/>
        <a:p>
          <a:endParaRPr lang="fr-BE"/>
        </a:p>
      </dgm:t>
    </dgm:pt>
    <dgm:pt modelId="{6812AF8C-ADB2-42DF-92F2-3D45BED3E41D}">
      <dgm:prSet phldrT="[Text]"/>
      <dgm:spPr/>
      <dgm:t>
        <a:bodyPr/>
        <a:lstStyle/>
        <a:p>
          <a:r>
            <a:rPr lang="fr-BE" smtClean="0"/>
            <a:t>id</a:t>
          </a:r>
          <a:endParaRPr lang="fr-BE"/>
        </a:p>
      </dgm:t>
    </dgm:pt>
    <dgm:pt modelId="{4C5F532C-DECA-4376-8500-38C7F4D2129F}" type="parTrans" cxnId="{9175FDB5-31B4-4A3F-9FAA-7E832E1A15AB}">
      <dgm:prSet/>
      <dgm:spPr/>
      <dgm:t>
        <a:bodyPr/>
        <a:lstStyle/>
        <a:p>
          <a:endParaRPr lang="fr-BE"/>
        </a:p>
      </dgm:t>
    </dgm:pt>
    <dgm:pt modelId="{918BC253-630D-44D5-B5E7-486AB64EF5AB}" type="sibTrans" cxnId="{9175FDB5-31B4-4A3F-9FAA-7E832E1A15AB}">
      <dgm:prSet/>
      <dgm:spPr/>
      <dgm:t>
        <a:bodyPr/>
        <a:lstStyle/>
        <a:p>
          <a:endParaRPr lang="fr-BE"/>
        </a:p>
      </dgm:t>
    </dgm:pt>
    <dgm:pt modelId="{8DF5363E-B301-496B-9956-3A98E1D31139}">
      <dgm:prSet phldrT="[Text]"/>
      <dgm:spPr/>
      <dgm:t>
        <a:bodyPr/>
        <a:lstStyle/>
        <a:p>
          <a:r>
            <a:rPr lang="fr-BE" smtClean="0"/>
            <a:t>BOOK</a:t>
          </a:r>
          <a:endParaRPr lang="fr-BE"/>
        </a:p>
      </dgm:t>
    </dgm:pt>
    <dgm:pt modelId="{BA6AFE24-1A78-4105-B28E-6108204F94A0}" type="parTrans" cxnId="{05834FAC-2A36-40D1-87AC-2B9119352F2A}">
      <dgm:prSet/>
      <dgm:spPr/>
      <dgm:t>
        <a:bodyPr/>
        <a:lstStyle/>
        <a:p>
          <a:endParaRPr lang="fr-BE"/>
        </a:p>
      </dgm:t>
    </dgm:pt>
    <dgm:pt modelId="{6BDE84C0-754A-4B5D-A53D-3E6B7CA0298D}" type="sibTrans" cxnId="{05834FAC-2A36-40D1-87AC-2B9119352F2A}">
      <dgm:prSet/>
      <dgm:spPr/>
      <dgm:t>
        <a:bodyPr/>
        <a:lstStyle/>
        <a:p>
          <a:endParaRPr lang="fr-BE"/>
        </a:p>
      </dgm:t>
    </dgm:pt>
    <dgm:pt modelId="{D5115251-24D4-4A2A-B738-C1582B635CC5}">
      <dgm:prSet phldrT="[Text]"/>
      <dgm:spPr/>
      <dgm:t>
        <a:bodyPr/>
        <a:lstStyle/>
        <a:p>
          <a:r>
            <a:rPr lang="fr-BE" smtClean="0"/>
            <a:t>BOOK_ID</a:t>
          </a:r>
          <a:endParaRPr lang="fr-BE"/>
        </a:p>
      </dgm:t>
    </dgm:pt>
    <dgm:pt modelId="{19AB98BB-F952-4DF3-A221-CCA1F767F696}" type="parTrans" cxnId="{5C48997E-70F8-47BD-834A-2425D2BB0DEA}">
      <dgm:prSet/>
      <dgm:spPr/>
      <dgm:t>
        <a:bodyPr/>
        <a:lstStyle/>
        <a:p>
          <a:endParaRPr lang="fr-BE"/>
        </a:p>
      </dgm:t>
    </dgm:pt>
    <dgm:pt modelId="{DD096D2B-9728-4D3D-8C3A-4454331B0B65}" type="sibTrans" cxnId="{5C48997E-70F8-47BD-834A-2425D2BB0DEA}">
      <dgm:prSet/>
      <dgm:spPr/>
      <dgm:t>
        <a:bodyPr/>
        <a:lstStyle/>
        <a:p>
          <a:endParaRPr lang="fr-BE"/>
        </a:p>
      </dgm:t>
    </dgm:pt>
    <dgm:pt modelId="{AF0C9170-8C59-4242-8C89-79E65ECBD0DD}">
      <dgm:prSet phldrT="[Text]"/>
      <dgm:spPr/>
      <dgm:t>
        <a:bodyPr/>
        <a:lstStyle/>
        <a:p>
          <a:r>
            <a:rPr lang="fr-BE" smtClean="0"/>
            <a:t>author</a:t>
          </a:r>
          <a:endParaRPr lang="fr-BE"/>
        </a:p>
      </dgm:t>
    </dgm:pt>
    <dgm:pt modelId="{26ADAA62-220B-41E7-8349-E3C08F71538A}" type="parTrans" cxnId="{FDC21A39-E16E-46A3-B155-C9AF25D5611D}">
      <dgm:prSet/>
      <dgm:spPr/>
      <dgm:t>
        <a:bodyPr/>
        <a:lstStyle/>
        <a:p>
          <a:endParaRPr lang="fr-BE"/>
        </a:p>
      </dgm:t>
    </dgm:pt>
    <dgm:pt modelId="{796C502B-D85F-48BB-A5F9-9898C7685C64}" type="sibTrans" cxnId="{FDC21A39-E16E-46A3-B155-C9AF25D5611D}">
      <dgm:prSet/>
      <dgm:spPr/>
      <dgm:t>
        <a:bodyPr/>
        <a:lstStyle/>
        <a:p>
          <a:endParaRPr lang="fr-BE"/>
        </a:p>
      </dgm:t>
    </dgm:pt>
    <dgm:pt modelId="{5FAEA864-BB84-4377-A3E3-3C497A06718E}">
      <dgm:prSet phldrT="[Text]"/>
      <dgm:spPr/>
      <dgm:t>
        <a:bodyPr/>
        <a:lstStyle/>
        <a:p>
          <a:r>
            <a:rPr lang="fr-BE" smtClean="0"/>
            <a:t>title</a:t>
          </a:r>
          <a:endParaRPr lang="fr-BE"/>
        </a:p>
      </dgm:t>
    </dgm:pt>
    <dgm:pt modelId="{409B24A1-40BF-4DBE-AB6E-99003EEBB2B9}" type="parTrans" cxnId="{7CF7ABDE-1C8A-4187-A5AB-18FED646ED6C}">
      <dgm:prSet/>
      <dgm:spPr/>
      <dgm:t>
        <a:bodyPr/>
        <a:lstStyle/>
        <a:p>
          <a:endParaRPr lang="fr-BE"/>
        </a:p>
      </dgm:t>
    </dgm:pt>
    <dgm:pt modelId="{48F6D5F5-1B99-474B-884C-9E70F9649B6D}" type="sibTrans" cxnId="{7CF7ABDE-1C8A-4187-A5AB-18FED646ED6C}">
      <dgm:prSet/>
      <dgm:spPr/>
      <dgm:t>
        <a:bodyPr/>
        <a:lstStyle/>
        <a:p>
          <a:endParaRPr lang="fr-BE"/>
        </a:p>
      </dgm:t>
    </dgm:pt>
    <dgm:pt modelId="{2FA0E208-D6CE-4D66-8BAA-D67A160A6DBA}">
      <dgm:prSet phldrT="[Text]"/>
      <dgm:spPr/>
      <dgm:t>
        <a:bodyPr/>
        <a:lstStyle/>
        <a:p>
          <a:r>
            <a:rPr lang="fr-BE" smtClean="0"/>
            <a:t>BOOK_AUTHOR</a:t>
          </a:r>
          <a:endParaRPr lang="fr-BE"/>
        </a:p>
      </dgm:t>
    </dgm:pt>
    <dgm:pt modelId="{B13C3EF3-A6B4-4E65-9717-8345C254F6AF}" type="parTrans" cxnId="{1F52F3C9-1105-4578-8FAA-DAD20013A6F9}">
      <dgm:prSet/>
      <dgm:spPr/>
      <dgm:t>
        <a:bodyPr/>
        <a:lstStyle/>
        <a:p>
          <a:endParaRPr lang="fr-BE"/>
        </a:p>
      </dgm:t>
    </dgm:pt>
    <dgm:pt modelId="{7E33CB84-6871-411D-A1FC-3026B83B3A0D}" type="sibTrans" cxnId="{1F52F3C9-1105-4578-8FAA-DAD20013A6F9}">
      <dgm:prSet/>
      <dgm:spPr/>
      <dgm:t>
        <a:bodyPr/>
        <a:lstStyle/>
        <a:p>
          <a:endParaRPr lang="fr-BE"/>
        </a:p>
      </dgm:t>
    </dgm:pt>
    <dgm:pt modelId="{86579C69-2F25-4796-B381-B14C5AA32D57}">
      <dgm:prSet phldrT="[Text]"/>
      <dgm:spPr/>
      <dgm:t>
        <a:bodyPr/>
        <a:lstStyle/>
        <a:p>
          <a:r>
            <a:rPr lang="fr-BE" smtClean="0"/>
            <a:t>BOOK_TITLE</a:t>
          </a:r>
          <a:endParaRPr lang="fr-BE"/>
        </a:p>
      </dgm:t>
    </dgm:pt>
    <dgm:pt modelId="{BBB2CC78-3F09-4FD6-9B74-A1BCF5504F27}" type="parTrans" cxnId="{5BA262C9-BCE2-44A0-B12A-10E0E31C4E97}">
      <dgm:prSet/>
      <dgm:spPr/>
      <dgm:t>
        <a:bodyPr/>
        <a:lstStyle/>
        <a:p>
          <a:endParaRPr lang="fr-BE"/>
        </a:p>
      </dgm:t>
    </dgm:pt>
    <dgm:pt modelId="{E47B8CC2-50F1-4028-A4B6-44AF664B01A3}" type="sibTrans" cxnId="{5BA262C9-BCE2-44A0-B12A-10E0E31C4E97}">
      <dgm:prSet/>
      <dgm:spPr/>
      <dgm:t>
        <a:bodyPr/>
        <a:lstStyle/>
        <a:p>
          <a:endParaRPr lang="fr-BE"/>
        </a:p>
      </dgm:t>
    </dgm:pt>
    <dgm:pt modelId="{8FFD5F80-0A68-45AD-8F6F-332EB114337C}" type="pres">
      <dgm:prSet presAssocID="{122EE972-333C-46FA-8833-E7EB9932EE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16F25133-827A-4980-812B-01856EE453B2}" type="pres">
      <dgm:prSet presAssocID="{EA5449DF-7D41-4F97-91AA-15260A833D59}" presName="composite" presStyleCnt="0"/>
      <dgm:spPr/>
    </dgm:pt>
    <dgm:pt modelId="{FD3D788E-B48E-4C5C-BB39-31A88BEBBC46}" type="pres">
      <dgm:prSet presAssocID="{EA5449DF-7D41-4F97-91AA-15260A833D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126C228-94B9-45E7-AAB3-F0B89E5F9A77}" type="pres">
      <dgm:prSet presAssocID="{EA5449DF-7D41-4F97-91AA-15260A833D5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25448032-735B-4D6E-A4BB-3C0EBFA0D08C}" type="pres">
      <dgm:prSet presAssocID="{23E0146A-195F-4A72-B5FE-9085E9C29E9B}" presName="space" presStyleCnt="0"/>
      <dgm:spPr/>
    </dgm:pt>
    <dgm:pt modelId="{E5D5AE34-05EC-47F4-85B1-F2478E335C06}" type="pres">
      <dgm:prSet presAssocID="{8DF5363E-B301-496B-9956-3A98E1D31139}" presName="composite" presStyleCnt="0"/>
      <dgm:spPr/>
    </dgm:pt>
    <dgm:pt modelId="{AEA055A4-60BD-4DC1-AB3A-5611860C38B8}" type="pres">
      <dgm:prSet presAssocID="{8DF5363E-B301-496B-9956-3A98E1D311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C4AA7884-CA95-4718-A7E2-2EED1D93E1B6}" type="pres">
      <dgm:prSet presAssocID="{8DF5363E-B301-496B-9956-3A98E1D3113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19DCC942-932D-49F5-966A-A1300C882C6C}" type="presOf" srcId="{5FAEA864-BB84-4377-A3E3-3C497A06718E}" destId="{8126C228-94B9-45E7-AAB3-F0B89E5F9A77}" srcOrd="0" destOrd="2" presId="urn:microsoft.com/office/officeart/2005/8/layout/hList1"/>
    <dgm:cxn modelId="{4D1260B4-216E-4FC6-BEB7-20BB52092BAF}" type="presOf" srcId="{2FA0E208-D6CE-4D66-8BAA-D67A160A6DBA}" destId="{C4AA7884-CA95-4718-A7E2-2EED1D93E1B6}" srcOrd="0" destOrd="1" presId="urn:microsoft.com/office/officeart/2005/8/layout/hList1"/>
    <dgm:cxn modelId="{FDC21A39-E16E-46A3-B155-C9AF25D5611D}" srcId="{EA5449DF-7D41-4F97-91AA-15260A833D59}" destId="{AF0C9170-8C59-4242-8C89-79E65ECBD0DD}" srcOrd="1" destOrd="0" parTransId="{26ADAA62-220B-41E7-8349-E3C08F71538A}" sibTransId="{796C502B-D85F-48BB-A5F9-9898C7685C64}"/>
    <dgm:cxn modelId="{7CF7ABDE-1C8A-4187-A5AB-18FED646ED6C}" srcId="{EA5449DF-7D41-4F97-91AA-15260A833D59}" destId="{5FAEA864-BB84-4377-A3E3-3C497A06718E}" srcOrd="2" destOrd="0" parTransId="{409B24A1-40BF-4DBE-AB6E-99003EEBB2B9}" sibTransId="{48F6D5F5-1B99-474B-884C-9E70F9649B6D}"/>
    <dgm:cxn modelId="{1F52F3C9-1105-4578-8FAA-DAD20013A6F9}" srcId="{8DF5363E-B301-496B-9956-3A98E1D31139}" destId="{2FA0E208-D6CE-4D66-8BAA-D67A160A6DBA}" srcOrd="1" destOrd="0" parTransId="{B13C3EF3-A6B4-4E65-9717-8345C254F6AF}" sibTransId="{7E33CB84-6871-411D-A1FC-3026B83B3A0D}"/>
    <dgm:cxn modelId="{5BA262C9-BCE2-44A0-B12A-10E0E31C4E97}" srcId="{8DF5363E-B301-496B-9956-3A98E1D31139}" destId="{86579C69-2F25-4796-B381-B14C5AA32D57}" srcOrd="2" destOrd="0" parTransId="{BBB2CC78-3F09-4FD6-9B74-A1BCF5504F27}" sibTransId="{E47B8CC2-50F1-4028-A4B6-44AF664B01A3}"/>
    <dgm:cxn modelId="{9175FDB5-31B4-4A3F-9FAA-7E832E1A15AB}" srcId="{EA5449DF-7D41-4F97-91AA-15260A833D59}" destId="{6812AF8C-ADB2-42DF-92F2-3D45BED3E41D}" srcOrd="0" destOrd="0" parTransId="{4C5F532C-DECA-4376-8500-38C7F4D2129F}" sibTransId="{918BC253-630D-44D5-B5E7-486AB64EF5AB}"/>
    <dgm:cxn modelId="{5C48997E-70F8-47BD-834A-2425D2BB0DEA}" srcId="{8DF5363E-B301-496B-9956-3A98E1D31139}" destId="{D5115251-24D4-4A2A-B738-C1582B635CC5}" srcOrd="0" destOrd="0" parTransId="{19AB98BB-F952-4DF3-A221-CCA1F767F696}" sibTransId="{DD096D2B-9728-4D3D-8C3A-4454331B0B65}"/>
    <dgm:cxn modelId="{AB59CF70-9853-440C-8AEF-057E22FAAD5E}" type="presOf" srcId="{AF0C9170-8C59-4242-8C89-79E65ECBD0DD}" destId="{8126C228-94B9-45E7-AAB3-F0B89E5F9A77}" srcOrd="0" destOrd="1" presId="urn:microsoft.com/office/officeart/2005/8/layout/hList1"/>
    <dgm:cxn modelId="{2B04692C-3141-49F3-BD08-302C637B18DC}" srcId="{122EE972-333C-46FA-8833-E7EB9932EE52}" destId="{EA5449DF-7D41-4F97-91AA-15260A833D59}" srcOrd="0" destOrd="0" parTransId="{DEAA7686-3DB8-4F50-9FD5-F3F30BCA6FFB}" sibTransId="{23E0146A-195F-4A72-B5FE-9085E9C29E9B}"/>
    <dgm:cxn modelId="{6364D13B-CEE1-4B74-B9EE-43A47B388849}" type="presOf" srcId="{86579C69-2F25-4796-B381-B14C5AA32D57}" destId="{C4AA7884-CA95-4718-A7E2-2EED1D93E1B6}" srcOrd="0" destOrd="2" presId="urn:microsoft.com/office/officeart/2005/8/layout/hList1"/>
    <dgm:cxn modelId="{7EEABD57-0CF8-40F9-B687-DC9AAF72962E}" type="presOf" srcId="{D5115251-24D4-4A2A-B738-C1582B635CC5}" destId="{C4AA7884-CA95-4718-A7E2-2EED1D93E1B6}" srcOrd="0" destOrd="0" presId="urn:microsoft.com/office/officeart/2005/8/layout/hList1"/>
    <dgm:cxn modelId="{05834FAC-2A36-40D1-87AC-2B9119352F2A}" srcId="{122EE972-333C-46FA-8833-E7EB9932EE52}" destId="{8DF5363E-B301-496B-9956-3A98E1D31139}" srcOrd="1" destOrd="0" parTransId="{BA6AFE24-1A78-4105-B28E-6108204F94A0}" sibTransId="{6BDE84C0-754A-4B5D-A53D-3E6B7CA0298D}"/>
    <dgm:cxn modelId="{2C68647E-584C-4419-862B-EB5DDD5BDBF8}" type="presOf" srcId="{8DF5363E-B301-496B-9956-3A98E1D31139}" destId="{AEA055A4-60BD-4DC1-AB3A-5611860C38B8}" srcOrd="0" destOrd="0" presId="urn:microsoft.com/office/officeart/2005/8/layout/hList1"/>
    <dgm:cxn modelId="{FE9A6846-C03A-41F9-AC8D-F69E2FD17FD9}" type="presOf" srcId="{EA5449DF-7D41-4F97-91AA-15260A833D59}" destId="{FD3D788E-B48E-4C5C-BB39-31A88BEBBC46}" srcOrd="0" destOrd="0" presId="urn:microsoft.com/office/officeart/2005/8/layout/hList1"/>
    <dgm:cxn modelId="{E11E65C9-7A13-4DA4-83E0-C2B5C8E4F6E1}" type="presOf" srcId="{6812AF8C-ADB2-42DF-92F2-3D45BED3E41D}" destId="{8126C228-94B9-45E7-AAB3-F0B89E5F9A77}" srcOrd="0" destOrd="0" presId="urn:microsoft.com/office/officeart/2005/8/layout/hList1"/>
    <dgm:cxn modelId="{A72DAAF8-0A0E-4E7F-899B-E66157A1456D}" type="presOf" srcId="{122EE972-333C-46FA-8833-E7EB9932EE52}" destId="{8FFD5F80-0A68-45AD-8F6F-332EB114337C}" srcOrd="0" destOrd="0" presId="urn:microsoft.com/office/officeart/2005/8/layout/hList1"/>
    <dgm:cxn modelId="{75E194A5-F4A7-4D3D-BAC3-BA3FC420AC14}" type="presParOf" srcId="{8FFD5F80-0A68-45AD-8F6F-332EB114337C}" destId="{16F25133-827A-4980-812B-01856EE453B2}" srcOrd="0" destOrd="0" presId="urn:microsoft.com/office/officeart/2005/8/layout/hList1"/>
    <dgm:cxn modelId="{06F25CB7-9919-4B0C-A7F2-ABD7D81F4EC2}" type="presParOf" srcId="{16F25133-827A-4980-812B-01856EE453B2}" destId="{FD3D788E-B48E-4C5C-BB39-31A88BEBBC46}" srcOrd="0" destOrd="0" presId="urn:microsoft.com/office/officeart/2005/8/layout/hList1"/>
    <dgm:cxn modelId="{B175F59D-2EBE-4FA5-96CD-4AFDCD441F6C}" type="presParOf" srcId="{16F25133-827A-4980-812B-01856EE453B2}" destId="{8126C228-94B9-45E7-AAB3-F0B89E5F9A77}" srcOrd="1" destOrd="0" presId="urn:microsoft.com/office/officeart/2005/8/layout/hList1"/>
    <dgm:cxn modelId="{971E9711-8CE4-4A92-85BC-CFC4A00384E8}" type="presParOf" srcId="{8FFD5F80-0A68-45AD-8F6F-332EB114337C}" destId="{25448032-735B-4D6E-A4BB-3C0EBFA0D08C}" srcOrd="1" destOrd="0" presId="urn:microsoft.com/office/officeart/2005/8/layout/hList1"/>
    <dgm:cxn modelId="{64B1B011-0E05-4763-942F-CBA55D8B9EC1}" type="presParOf" srcId="{8FFD5F80-0A68-45AD-8F6F-332EB114337C}" destId="{E5D5AE34-05EC-47F4-85B1-F2478E335C06}" srcOrd="2" destOrd="0" presId="urn:microsoft.com/office/officeart/2005/8/layout/hList1"/>
    <dgm:cxn modelId="{1E252AED-7C7F-420A-92FB-E0CD20743B27}" type="presParOf" srcId="{E5D5AE34-05EC-47F4-85B1-F2478E335C06}" destId="{AEA055A4-60BD-4DC1-AB3A-5611860C38B8}" srcOrd="0" destOrd="0" presId="urn:microsoft.com/office/officeart/2005/8/layout/hList1"/>
    <dgm:cxn modelId="{DB4D9C43-4270-44CA-804E-1D2046717A24}" type="presParOf" srcId="{E5D5AE34-05EC-47F4-85B1-F2478E335C06}" destId="{C4AA7884-CA95-4718-A7E2-2EED1D93E1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161F9-5DC8-4A3A-9B8C-8D8480F1A769}" type="datetimeFigureOut">
              <a:rPr lang="fr-FR" smtClean="0"/>
              <a:pPr/>
              <a:t>03/12/2014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A4CCC-0F96-4EA2-9914-E2FF47ADFBB2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6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84613" y="0"/>
            <a:ext cx="29702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3927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85800"/>
            <a:ext cx="4567237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1536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Font typeface="Calibri" pitchFamily="32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cs typeface="Lucida Sans Unicode" charset="0"/>
              </a:defRPr>
            </a:lvl1pPr>
          </a:lstStyle>
          <a:p>
            <a:pPr>
              <a:defRPr/>
            </a:pPr>
            <a:fld id="{83F23847-1556-4B76-BECD-BA10C7ACE1C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46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93000"/>
              </a:lnSpc>
              <a:buFont typeface="Calibri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489369-77CE-410A-8BB1-FF1D8C574D3A}" type="slidenum">
              <a:rPr lang="en-GB" sz="1200">
                <a:solidFill>
                  <a:srgbClr val="000000"/>
                </a:solidFill>
                <a:latin typeface="Calibri" pitchFamily="32" charset="0"/>
              </a:rPr>
              <a:pPr algn="r">
                <a:lnSpc>
                  <a:spcPct val="93000"/>
                </a:lnSpc>
                <a:buFont typeface="Calibri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  <p:sp>
        <p:nvSpPr>
          <p:cNvPr id="14029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8AD1EFA-9077-4B8D-9A11-7BCEE1CE7793}" type="slidenum">
              <a:rPr lang="en-GB" sz="1200">
                <a:solidFill>
                  <a:srgbClr val="000000"/>
                </a:solidFill>
                <a:latin typeface="Calibri" pitchFamily="32" charset="0"/>
                <a:ea typeface="MS Gothic" charset="-128"/>
              </a:rPr>
              <a:pPr algn="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Calibri" pitchFamily="32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39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1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A1B4D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"/>
            <a:ext cx="2057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"/>
            <a:ext cx="6019800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48244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fr-BE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1">
            <a:gsLst>
              <a:gs pos="0">
                <a:srgbClr val="A1B4DF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9" name="Imag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1002384" cy="611991"/>
          </a:xfrm>
          <a:prstGeom prst="rect">
            <a:avLst/>
          </a:prstGeom>
        </p:spPr>
      </p:pic>
      <p:pic>
        <p:nvPicPr>
          <p:cNvPr id="10" name="Picture 6" descr="C:\Users\JNW.WAVENET\AppData\Local\Microsoft\Windows\Temporary Internet Files\Content.Outlook\T30WCYVE\WAVENETlogo (3).jpg"/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683" y="6154695"/>
            <a:ext cx="2007716" cy="3743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34" r:id="rId12"/>
    <p:sldLayoutId id="2147483935" r:id="rId13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1B4DF"/>
        </a:buClr>
        <a:buChar char="•"/>
        <a:defRPr sz="2000">
          <a:solidFill>
            <a:srgbClr val="3C486E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3C486E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3C486E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rgbClr val="3C486E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50" y="3643313"/>
            <a:ext cx="735806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BE" dirty="0"/>
          </a:p>
        </p:txBody>
      </p:sp>
      <p:sp>
        <p:nvSpPr>
          <p:cNvPr id="14339" name="Title 4"/>
          <p:cNvSpPr>
            <a:spLocks noGrp="1"/>
          </p:cNvSpPr>
          <p:nvPr>
            <p:ph type="ctrTitle"/>
          </p:nvPr>
        </p:nvSpPr>
        <p:spPr>
          <a:xfrm>
            <a:off x="642938" y="2143125"/>
            <a:ext cx="7772400" cy="1470025"/>
          </a:xfrm>
        </p:spPr>
        <p:txBody>
          <a:bodyPr/>
          <a:lstStyle/>
          <a:p>
            <a:r>
              <a:rPr lang="fr-BE" dirty="0" smtClean="0"/>
              <a:t>JPA</a:t>
            </a:r>
            <a:br>
              <a:rPr lang="fr-BE" dirty="0" smtClean="0"/>
            </a:br>
            <a:r>
              <a:rPr lang="fr-BE" dirty="0" smtClean="0"/>
              <a:t>Enterprise Java </a:t>
            </a:r>
            <a:r>
              <a:rPr lang="fr-BE" dirty="0" err="1" smtClean="0"/>
              <a:t>Beans</a:t>
            </a:r>
            <a:r>
              <a:rPr lang="fr-BE" dirty="0" smtClean="0"/>
              <a:t> 3.0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024" y="6058426"/>
            <a:ext cx="1765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A1B4DF"/>
              </a:buClr>
            </a:pPr>
            <a:endParaRPr lang="fr-FR" sz="1600" b="1" dirty="0">
              <a:solidFill>
                <a:srgbClr val="3C486E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5 – </a:t>
            </a:r>
            <a:r>
              <a:rPr lang="fr-BE" dirty="0" err="1" smtClean="0"/>
              <a:t>Persistence</a:t>
            </a:r>
            <a:r>
              <a:rPr lang="fr-BE" dirty="0" smtClean="0"/>
              <a:t> Manager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032224"/>
          </a:xfrm>
        </p:spPr>
        <p:txBody>
          <a:bodyPr/>
          <a:lstStyle/>
          <a:p>
            <a:r>
              <a:rPr lang="fr-BE" smtClean="0"/>
              <a:t>Implémentez l'interface BookRepository à l'aide de JPA …</a:t>
            </a:r>
          </a:p>
          <a:p>
            <a:endParaRPr lang="fr-BE" smtClean="0"/>
          </a:p>
          <a:p>
            <a:r>
              <a:rPr lang="fr-BE" smtClean="0"/>
              <a:t>Faites en sorte que le service BookManager utilise cette classe, utilisez pour cela l'injection de dépendances.</a:t>
            </a:r>
            <a:endParaRPr lang="fr-BE"/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8496175" cy="620713"/>
          </a:xfrm>
        </p:spPr>
        <p:txBody>
          <a:bodyPr/>
          <a:lstStyle/>
          <a:p>
            <a:r>
              <a:rPr lang="fr-BE" dirty="0" smtClean="0"/>
              <a:t>Exercice 1 – Architecture en couches (1/2)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777"/>
            <a:ext cx="8229600" cy="4248248"/>
          </a:xfrm>
        </p:spPr>
        <p:txBody>
          <a:bodyPr/>
          <a:lstStyle/>
          <a:p>
            <a:r>
              <a:rPr lang="fr-BE" smtClean="0"/>
              <a:t>Soit une application structurée en couches logicielles :</a:t>
            </a:r>
            <a:endParaRPr lang="fr-BE"/>
          </a:p>
        </p:txBody>
      </p:sp>
      <p:sp>
        <p:nvSpPr>
          <p:cNvPr id="7" name="Arrondir un rectangle avec un coin diagonal 6"/>
          <p:cNvSpPr/>
          <p:nvPr/>
        </p:nvSpPr>
        <p:spPr bwMode="auto">
          <a:xfrm>
            <a:off x="4067944" y="4077072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Accès aux </a:t>
            </a:r>
          </a:p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données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8" name="Arrondir un rectangle avec un coin diagonal 6"/>
          <p:cNvSpPr/>
          <p:nvPr/>
        </p:nvSpPr>
        <p:spPr bwMode="auto">
          <a:xfrm>
            <a:off x="4067944" y="3429000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Services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9" name="Arrondir un rectangle avec un coin diagonal 5"/>
          <p:cNvSpPr/>
          <p:nvPr/>
        </p:nvSpPr>
        <p:spPr bwMode="auto">
          <a:xfrm>
            <a:off x="4067944" y="2780928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Application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10" name="Arrondir un rectangle avec un coin diagonal 5"/>
          <p:cNvSpPr/>
          <p:nvPr/>
        </p:nvSpPr>
        <p:spPr bwMode="auto">
          <a:xfrm>
            <a:off x="2915816" y="2132856"/>
            <a:ext cx="3168352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>
                <a:solidFill>
                  <a:srgbClr val="3C486E"/>
                </a:solidFill>
                <a:latin typeface="+mn-lt"/>
                <a:cs typeface="+mn-cs"/>
              </a:rPr>
              <a:t>Présentation</a:t>
            </a: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4612944" y="4869160"/>
            <a:ext cx="936104" cy="864096"/>
          </a:xfrm>
          <a:prstGeom prst="flowChartMagneticDisk">
            <a:avLst/>
          </a:prstGeom>
          <a:solidFill>
            <a:srgbClr val="A1B4DF"/>
          </a:solidFill>
          <a:ln w="9525" cap="flat" cmpd="sng" algn="ctr">
            <a:solidFill>
              <a:srgbClr val="3C486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Arrondir un rectangle avec un coin diagonal 5"/>
          <p:cNvSpPr/>
          <p:nvPr/>
        </p:nvSpPr>
        <p:spPr bwMode="auto">
          <a:xfrm>
            <a:off x="2915816" y="2780928"/>
            <a:ext cx="997852" cy="1800200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Domaine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932040" y="2564904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4932040" y="3212976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4932040" y="386104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4932040" y="458112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3275856" y="2564904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0729"/>
            <a:ext cx="8229600" cy="4680296"/>
          </a:xfrm>
        </p:spPr>
        <p:txBody>
          <a:bodyPr/>
          <a:lstStyle/>
          <a:p>
            <a:r>
              <a:rPr lang="fr-BE" smtClean="0"/>
              <a:t>L'application gère une base de livres à l'aide des classes suivantes :</a:t>
            </a:r>
            <a:endParaRPr lang="fr-BE"/>
          </a:p>
        </p:txBody>
      </p:sp>
      <p:sp>
        <p:nvSpPr>
          <p:cNvPr id="30" name="Arrondir un rectangle avec un coin diagonal 6"/>
          <p:cNvSpPr/>
          <p:nvPr/>
        </p:nvSpPr>
        <p:spPr bwMode="auto">
          <a:xfrm>
            <a:off x="2627784" y="1772816"/>
            <a:ext cx="5976664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Services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9" name="Arrondir un rectangle avec un coin diagonal 6"/>
          <p:cNvSpPr/>
          <p:nvPr/>
        </p:nvSpPr>
        <p:spPr bwMode="auto">
          <a:xfrm>
            <a:off x="2627784" y="3068960"/>
            <a:ext cx="5976664" cy="27363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Accès aux données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8424167" cy="620713"/>
          </a:xfrm>
        </p:spPr>
        <p:txBody>
          <a:bodyPr/>
          <a:lstStyle/>
          <a:p>
            <a:r>
              <a:rPr lang="fr-BE" dirty="0" smtClean="0"/>
              <a:t>Exercice 1 – Architecture en couches (2/2)</a:t>
            </a:r>
            <a:endParaRPr lang="fr-BE" dirty="0"/>
          </a:p>
        </p:txBody>
      </p:sp>
      <p:sp>
        <p:nvSpPr>
          <p:cNvPr id="6" name="Arrondir un rectangle avec un coin diagonal 5"/>
          <p:cNvSpPr/>
          <p:nvPr/>
        </p:nvSpPr>
        <p:spPr bwMode="auto">
          <a:xfrm>
            <a:off x="4048184" y="3356992"/>
            <a:ext cx="2160240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&lt;&lt;Interface&gt;&gt;</a:t>
            </a:r>
          </a:p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BookRepository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7" name="Arrondir un rectangle avec un coin diagonal 5"/>
          <p:cNvSpPr/>
          <p:nvPr/>
        </p:nvSpPr>
        <p:spPr bwMode="auto">
          <a:xfrm>
            <a:off x="2915816" y="4896456"/>
            <a:ext cx="208823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BookRepositoryMem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9" name="Arrondir un rectangle avec un coin diagonal 5"/>
          <p:cNvSpPr/>
          <p:nvPr/>
        </p:nvSpPr>
        <p:spPr bwMode="auto">
          <a:xfrm>
            <a:off x="5220072" y="4896456"/>
            <a:ext cx="208823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BookRepositoryJpa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12" name="Arrondir un rectangle avec un coin diagonal 5"/>
          <p:cNvSpPr/>
          <p:nvPr/>
        </p:nvSpPr>
        <p:spPr bwMode="auto">
          <a:xfrm>
            <a:off x="4048184" y="2029784"/>
            <a:ext cx="214659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BookManager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 bwMode="auto">
          <a:xfrm rot="5400000" flipH="1" flipV="1">
            <a:off x="4098422" y="3866574"/>
            <a:ext cx="891392" cy="11683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9" idx="0"/>
            <a:endCxn id="6" idx="2"/>
          </p:cNvCxnSpPr>
          <p:nvPr/>
        </p:nvCxnSpPr>
        <p:spPr bwMode="auto">
          <a:xfrm rot="16200000" flipV="1">
            <a:off x="5250550" y="3882818"/>
            <a:ext cx="891392" cy="11358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traight Arrow Connector 21"/>
          <p:cNvCxnSpPr>
            <a:stCxn id="12" idx="2"/>
            <a:endCxn id="6" idx="0"/>
          </p:cNvCxnSpPr>
          <p:nvPr/>
        </p:nvCxnSpPr>
        <p:spPr bwMode="auto">
          <a:xfrm rot="16200000" flipH="1">
            <a:off x="4785324" y="3014012"/>
            <a:ext cx="679136" cy="68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sp>
        <p:nvSpPr>
          <p:cNvPr id="54" name="Arrondir un rectangle avec un coin diagonal 6"/>
          <p:cNvSpPr/>
          <p:nvPr/>
        </p:nvSpPr>
        <p:spPr bwMode="auto">
          <a:xfrm>
            <a:off x="539552" y="1772816"/>
            <a:ext cx="1944216" cy="40324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Domaine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55" name="Arrondir un rectangle avec un coin diagonal 5"/>
          <p:cNvSpPr/>
          <p:nvPr/>
        </p:nvSpPr>
        <p:spPr bwMode="auto">
          <a:xfrm>
            <a:off x="755576" y="3068960"/>
            <a:ext cx="1440160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Book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48064" y="26369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smtClean="0">
                <a:solidFill>
                  <a:srgbClr val="3C486E"/>
                </a:solidFill>
              </a:rPr>
              <a:t>&lt;&lt;uses&gt;&gt;</a:t>
            </a:r>
            <a:endParaRPr lang="fr-BE" b="1">
              <a:solidFill>
                <a:srgbClr val="3C486E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1 – Classe du domaine 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28737"/>
            <a:ext cx="8229600" cy="4232288"/>
          </a:xfrm>
        </p:spPr>
        <p:txBody>
          <a:bodyPr/>
          <a:lstStyle/>
          <a:p>
            <a:r>
              <a:rPr lang="fr-BE" smtClean="0"/>
              <a:t>Dans Eclipse, créez un projet de type EJB. Par exemple, "BookEJB"</a:t>
            </a:r>
          </a:p>
          <a:p>
            <a:pPr lvl="1">
              <a:buNone/>
            </a:pPr>
            <a:endParaRPr lang="fr-BE" smtClean="0"/>
          </a:p>
          <a:p>
            <a:r>
              <a:rPr lang="fr-BE" smtClean="0"/>
              <a:t>Déclarez le Bean "Book"</a:t>
            </a:r>
            <a:endParaRPr lang="fr-BE"/>
          </a:p>
        </p:txBody>
      </p:sp>
      <p:graphicFrame>
        <p:nvGraphicFramePr>
          <p:cNvPr id="5" name="Diagram 4"/>
          <p:cNvGraphicFramePr/>
          <p:nvPr/>
        </p:nvGraphicFramePr>
        <p:xfrm>
          <a:off x="4427984" y="2204864"/>
          <a:ext cx="2495200" cy="195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r>
              <a:rPr lang="fr-BE" dirty="0" smtClean="0"/>
              <a:t>Exercice 2 – Session </a:t>
            </a:r>
            <a:r>
              <a:rPr lang="fr-BE" dirty="0" err="1" smtClean="0"/>
              <a:t>Beans</a:t>
            </a:r>
            <a:r>
              <a:rPr lang="fr-BE" dirty="0" smtClean="0"/>
              <a:t>, côté serveur (1/2)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759"/>
            <a:ext cx="8229600" cy="4392265"/>
          </a:xfrm>
        </p:spPr>
        <p:txBody>
          <a:bodyPr/>
          <a:lstStyle/>
          <a:p>
            <a:r>
              <a:rPr lang="fr-BE" smtClean="0"/>
              <a:t>Ajoutez au projet le Session Bean "BookRepositoryMem" répondant à l'interface suivante :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r>
              <a:rPr lang="fr-BE" smtClean="0"/>
              <a:t>Ce Bean simule une base de données avec une collection (Liste, Map) stockant les livres en mémoire.</a:t>
            </a:r>
          </a:p>
          <a:p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8580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interface BookRepository {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List&lt;Book&gt; findAll();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Book findByTitle(final String title);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Book saveBook(final Book book);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void deleteBook(final Book book);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r>
              <a:rPr lang="fr-BE" dirty="0" smtClean="0"/>
              <a:t>Exercice 2 – Session </a:t>
            </a:r>
            <a:r>
              <a:rPr lang="fr-BE" dirty="0" err="1" smtClean="0"/>
              <a:t>Beans</a:t>
            </a:r>
            <a:r>
              <a:rPr lang="fr-BE" dirty="0" smtClean="0"/>
              <a:t>, côté serveur (2/2)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392265"/>
          </a:xfrm>
        </p:spPr>
        <p:txBody>
          <a:bodyPr/>
          <a:lstStyle/>
          <a:p>
            <a:r>
              <a:rPr lang="fr-BE" smtClean="0"/>
              <a:t>Ajoutez au projet le Session Bean "BookManagerBean" répondant à l'interface suivante :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pPr>
              <a:buNone/>
            </a:pPr>
            <a:endParaRPr lang="fr-BE" smtClean="0"/>
          </a:p>
          <a:p>
            <a:pPr>
              <a:buNone/>
            </a:pPr>
            <a:endParaRPr lang="fr-BE" smtClean="0"/>
          </a:p>
          <a:p>
            <a:r>
              <a:rPr lang="fr-BE" smtClean="0"/>
              <a:t>Ce bean dépend du bean "BookRepository" pour l'accès aux données.</a:t>
            </a:r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1571604" y="2276872"/>
            <a:ext cx="68580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interface BookManager {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Book createBook(final Book book);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List&lt;Book&gt; findAll();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Book findByTitle(final String title);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Book saveBook(final Book book);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void deleteBook(final Book book);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 – Session </a:t>
            </a:r>
            <a:r>
              <a:rPr lang="fr-BE" dirty="0" err="1" smtClean="0"/>
              <a:t>Beans</a:t>
            </a:r>
            <a:r>
              <a:rPr lang="fr-BE" dirty="0" smtClean="0"/>
              <a:t>, côté client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032224"/>
          </a:xfrm>
        </p:spPr>
        <p:txBody>
          <a:bodyPr/>
          <a:lstStyle/>
          <a:p>
            <a:r>
              <a:rPr lang="fr-BE" smtClean="0"/>
              <a:t>Adaptez l'application Web "BookWeb":</a:t>
            </a:r>
          </a:p>
          <a:p>
            <a:endParaRPr lang="fr-BE" smtClean="0"/>
          </a:p>
          <a:p>
            <a:pPr lvl="1"/>
            <a:r>
              <a:rPr lang="fr-BE" smtClean="0"/>
              <a:t>Ajoutez une classe Library encapsulant les accès au composant BookManager ;</a:t>
            </a:r>
          </a:p>
          <a:p>
            <a:pPr lvl="1"/>
            <a:endParaRPr lang="fr-BE" smtClean="0"/>
          </a:p>
          <a:p>
            <a:pPr lvl="1"/>
            <a:r>
              <a:rPr lang="fr-BE" smtClean="0"/>
              <a:t>Complétez le code de la servlet AddBookServlet pour qu'elle utilise Library …</a:t>
            </a:r>
            <a:endParaRPr lang="fr-BE"/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Entity Beans</a:t>
            </a:r>
            <a:endParaRPr lang="fr-B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4 – </a:t>
            </a:r>
            <a:r>
              <a:rPr lang="fr-BE" dirty="0" err="1" smtClean="0"/>
              <a:t>Entity</a:t>
            </a:r>
            <a:r>
              <a:rPr lang="fr-BE" dirty="0" smtClean="0"/>
              <a:t> </a:t>
            </a:r>
            <a:r>
              <a:rPr lang="fr-BE" dirty="0" err="1" smtClean="0"/>
              <a:t>Beans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28737"/>
            <a:ext cx="8229600" cy="4232288"/>
          </a:xfrm>
        </p:spPr>
        <p:txBody>
          <a:bodyPr/>
          <a:lstStyle/>
          <a:p>
            <a:r>
              <a:rPr lang="fr-BE" smtClean="0"/>
              <a:t>Modifiez le projet BookEJB :</a:t>
            </a:r>
          </a:p>
          <a:p>
            <a:endParaRPr lang="fr-BE" smtClean="0"/>
          </a:p>
          <a:p>
            <a:pPr lvl="1"/>
            <a:r>
              <a:rPr lang="fr-BE" smtClean="0"/>
              <a:t>Définir une unité de persistence</a:t>
            </a:r>
          </a:p>
          <a:p>
            <a:pPr lvl="1"/>
            <a:endParaRPr lang="fr-BE" smtClean="0"/>
          </a:p>
          <a:p>
            <a:pPr lvl="1"/>
            <a:r>
              <a:rPr lang="fr-BE" smtClean="0"/>
              <a:t>Déclarer l'Entity Bean "Book"</a:t>
            </a:r>
            <a:endParaRPr lang="fr-BE"/>
          </a:p>
        </p:txBody>
      </p:sp>
      <p:graphicFrame>
        <p:nvGraphicFramePr>
          <p:cNvPr id="5" name="Diagram 4"/>
          <p:cNvGraphicFramePr/>
          <p:nvPr/>
        </p:nvGraphicFramePr>
        <p:xfrm>
          <a:off x="1428728" y="3429000"/>
          <a:ext cx="6000792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4253974" y="4532844"/>
            <a:ext cx="357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sitive - Modèle par défaut">
  <a:themeElements>
    <a:clrScheme name="Diapositive - 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apositive - 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apositive - 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- aspects avancés</Template>
  <TotalTime>8726</TotalTime>
  <Words>293</Words>
  <Application>Microsoft Office PowerPoint</Application>
  <PresentationFormat>Affichage à l'écran (4:3)</PresentationFormat>
  <Paragraphs>103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MS Gothic</vt:lpstr>
      <vt:lpstr>Arial</vt:lpstr>
      <vt:lpstr>Calibri</vt:lpstr>
      <vt:lpstr>Courier New</vt:lpstr>
      <vt:lpstr>Eras Bold ITC</vt:lpstr>
      <vt:lpstr>Lucida Sans Unicode</vt:lpstr>
      <vt:lpstr>Times New Roman</vt:lpstr>
      <vt:lpstr>Diapositive - Modèle par défaut</vt:lpstr>
      <vt:lpstr>JPA Enterprise Java Beans 3.0</vt:lpstr>
      <vt:lpstr>Exercice 1 – Architecture en couches (1/2)</vt:lpstr>
      <vt:lpstr>Exercice 1 – Architecture en couches (2/2)</vt:lpstr>
      <vt:lpstr>Exercice 1 – Classe du domaine </vt:lpstr>
      <vt:lpstr>Exercice 2 – Session Beans, côté serveur (1/2)</vt:lpstr>
      <vt:lpstr>Exercice 2 – Session Beans, côté serveur (2/2)</vt:lpstr>
      <vt:lpstr>Exercice 3 – Session Beans, côté client</vt:lpstr>
      <vt:lpstr>Entity Beans</vt:lpstr>
      <vt:lpstr>Exercice 4 – Entity Beans</vt:lpstr>
      <vt:lpstr>Exercice 5 – Persistence Manager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Laurent Sgualdino</cp:lastModifiedBy>
  <cp:revision>1414</cp:revision>
  <dcterms:modified xsi:type="dcterms:W3CDTF">2014-12-03T10:50:15Z</dcterms:modified>
</cp:coreProperties>
</file>