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F0F"/>
    <a:srgbClr val="A72727"/>
    <a:srgbClr val="D46C6C"/>
    <a:srgbClr val="E8B4B4"/>
    <a:srgbClr val="FF8080"/>
    <a:srgbClr val="FF3939"/>
    <a:srgbClr val="088E15"/>
    <a:srgbClr val="35496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EE5C4-A540-411C-B0E1-1360397CAFA4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851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D08BFF-41F6-4CF3-8C40-CB59CDCE390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6990C1-CF1B-4464-9A82-698274D5B706}" type="slidenum">
              <a:rPr lang="fr-BE" smtClean="0"/>
              <a:pPr/>
              <a:t>1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7790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B95722-AAA9-4D53-8A80-284A3AB5DD7F}" type="slidenum">
              <a:rPr lang="fr-BE" smtClean="0"/>
              <a:pPr/>
              <a:t>10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83347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A127A4-1120-45EA-95A2-B6A884094CED}" type="slidenum">
              <a:rPr lang="fr-BE" smtClean="0"/>
              <a:pPr/>
              <a:t>11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417902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B8448A-DC5F-4D81-96B8-8FF34E4888E1}" type="slidenum">
              <a:rPr lang="fr-BE" smtClean="0"/>
              <a:pPr/>
              <a:t>12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14077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5AF488-623C-47F3-B835-C749730244CC}" type="slidenum">
              <a:rPr lang="fr-BE" smtClean="0"/>
              <a:pPr/>
              <a:t>13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425204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E35E9F8-E161-4B61-991E-92A07A03539F}" type="slidenum">
              <a:rPr lang="fr-BE" smtClean="0"/>
              <a:pPr/>
              <a:t>14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21219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C3FB08-D541-4873-90B9-B758AAE81C98}" type="slidenum">
              <a:rPr lang="fr-BE" smtClean="0"/>
              <a:pPr/>
              <a:t>15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392220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BC98C4-589D-4F9A-80D8-E8624513E2B1}" type="slidenum">
              <a:rPr lang="fr-BE" smtClean="0"/>
              <a:pPr/>
              <a:t>16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49276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FCE8D9-D2EC-4BBC-AF29-533CDEC2314A}" type="slidenum">
              <a:rPr lang="fr-BE" smtClean="0"/>
              <a:pPr/>
              <a:t>2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65718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66C3B4-FB23-461F-B0B8-701AA01E86A4}" type="slidenum">
              <a:rPr lang="fr-BE" smtClean="0"/>
              <a:pPr/>
              <a:t>3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368059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9FA5DB-4CF6-4E7B-82DD-A790FFEFEC00}" type="slidenum">
              <a:rPr lang="fr-BE" smtClean="0"/>
              <a:pPr/>
              <a:t>4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12574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B1CBAA-0A48-4E53-9CE3-1F402A0503C9}" type="slidenum">
              <a:rPr lang="fr-BE" smtClean="0"/>
              <a:pPr/>
              <a:t>5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40943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BB5024-D4F9-4DB7-BCD3-7129D5821B5D}" type="slidenum">
              <a:rPr lang="fr-BE" smtClean="0"/>
              <a:pPr/>
              <a:t>6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945644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F79454-FC33-42EE-AF44-0EE8329100A4}" type="slidenum">
              <a:rPr lang="fr-BE" smtClean="0"/>
              <a:pPr/>
              <a:t>7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98972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A2FD87-1FBF-4B27-9B28-19CCB3E6FCDB}" type="slidenum">
              <a:rPr lang="fr-BE" smtClean="0"/>
              <a:pPr/>
              <a:t>8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2957800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BE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7B8AAE-BC77-4FD3-94FF-4CFC6AEACEB3}" type="slidenum">
              <a:rPr lang="fr-BE" smtClean="0"/>
              <a:pPr/>
              <a:t>9</a:t>
            </a:fld>
            <a:endParaRPr lang="fr-BE" smtClean="0"/>
          </a:p>
        </p:txBody>
      </p:sp>
    </p:spTree>
    <p:extLst>
      <p:ext uri="{BB962C8B-B14F-4D97-AF65-F5344CB8AC3E}">
        <p14:creationId xmlns:p14="http://schemas.microsoft.com/office/powerpoint/2010/main" val="17960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8683" y="6640554"/>
            <a:ext cx="2133962" cy="22261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228" y="600418"/>
            <a:ext cx="2059301" cy="552613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612" y="600418"/>
            <a:ext cx="6050298" cy="5526139"/>
          </a:xfrm>
        </p:spPr>
        <p:txBody>
          <a:bodyPr vert="eaVert"/>
          <a:lstStyle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04248" y="6597352"/>
            <a:ext cx="2133962" cy="188664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46507" y="6106735"/>
            <a:ext cx="2524556" cy="391864"/>
          </a:xfrm>
          <a:prstGeom prst="rect">
            <a:avLst/>
          </a:prstGeom>
          <a:ln/>
        </p:spPr>
        <p:txBody>
          <a:bodyPr/>
          <a:lstStyle>
            <a:lvl1pPr algn="l">
              <a:defRPr sz="11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6" y="294090"/>
            <a:ext cx="8239917" cy="528831"/>
          </a:xfrm>
        </p:spPr>
        <p:txBody>
          <a:bodyPr/>
          <a:lstStyle>
            <a:lvl1pPr>
              <a:defRPr sz="2500"/>
            </a:lvl1pPr>
          </a:lstStyle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72" y="1208438"/>
            <a:ext cx="8229057" cy="4702366"/>
          </a:xfrm>
        </p:spPr>
        <p:txBody>
          <a:bodyPr/>
          <a:lstStyle>
            <a:lvl1pPr>
              <a:defRPr sz="2100" baseline="0">
                <a:solidFill>
                  <a:srgbClr val="222146"/>
                </a:solidFill>
              </a:defRPr>
            </a:lvl1pPr>
            <a:lvl2pPr marL="743031" indent="-219848">
              <a:buClr>
                <a:srgbClr val="3FBBED"/>
              </a:buClr>
              <a:buSzPct val="100000"/>
              <a:buFont typeface="Calibri" pitchFamily="34" charset="0"/>
              <a:buChar char="-"/>
              <a:defRPr baseline="0">
                <a:solidFill>
                  <a:srgbClr val="222146"/>
                </a:solidFill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0258" y="6617641"/>
            <a:ext cx="2133962" cy="222615"/>
          </a:xfrm>
          <a:prstGeom prst="rect">
            <a:avLst/>
          </a:prstGeom>
          <a:ln/>
        </p:spPr>
        <p:txBody>
          <a:bodyPr anchor="ctr"/>
          <a:lstStyle>
            <a:lvl1pPr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46506" y="620642"/>
            <a:ext cx="4248706" cy="522665"/>
          </a:xfrm>
        </p:spPr>
        <p:txBody>
          <a:bodyPr/>
          <a:lstStyle>
            <a:lvl1pPr marL="0" indent="0">
              <a:buNone/>
              <a:defRPr lang="en-US" sz="1800" b="1" i="0" dirty="0" smtClean="0">
                <a:solidFill>
                  <a:srgbClr val="40BBE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72" y="1077817"/>
            <a:ext cx="4049369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59" y="1077817"/>
            <a:ext cx="4049370" cy="5048740"/>
          </a:xfrm>
        </p:spPr>
        <p:txBody>
          <a:bodyPr/>
          <a:lstStyle>
            <a:lvl1pPr>
              <a:defRPr sz="25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67218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012506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1730923"/>
            <a:ext cx="4039867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012506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1730923"/>
            <a:ext cx="4041225" cy="4395634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baseline="0" dirty="0" smtClean="0">
                <a:solidFill>
                  <a:srgbClr val="222146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877" y="613376"/>
            <a:ext cx="5486943" cy="4113648"/>
          </a:xfrm>
        </p:spPr>
        <p:txBody>
          <a:bodyPr/>
          <a:lstStyle>
            <a:lvl1pPr marL="0" indent="0">
              <a:buNone/>
              <a:defRPr sz="2800"/>
            </a:lvl1pPr>
            <a:lvl2pPr marL="400736" indent="0">
              <a:buNone/>
              <a:defRPr sz="2500"/>
            </a:lvl2pPr>
            <a:lvl3pPr marL="801472" indent="0">
              <a:buNone/>
              <a:defRPr sz="2100"/>
            </a:lvl3pPr>
            <a:lvl4pPr marL="1202207" indent="0">
              <a:buNone/>
              <a:defRPr sz="1800"/>
            </a:lvl4pPr>
            <a:lvl5pPr marL="1602943" indent="0">
              <a:buNone/>
              <a:defRPr sz="1800"/>
            </a:lvl5pPr>
            <a:lvl6pPr marL="2003679" indent="0">
              <a:buNone/>
              <a:defRPr sz="1800"/>
            </a:lvl6pPr>
            <a:lvl7pPr marL="2404415" indent="0">
              <a:buNone/>
              <a:defRPr sz="1800"/>
            </a:lvl7pPr>
            <a:lvl8pPr marL="2805151" indent="0">
              <a:buNone/>
              <a:defRPr sz="1800"/>
            </a:lvl8pPr>
            <a:lvl9pPr marL="3205886" indent="0">
              <a:buNone/>
              <a:defRPr sz="18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B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877" y="5367757"/>
            <a:ext cx="5486943" cy="804876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850258" y="6649954"/>
            <a:ext cx="2133962" cy="222615"/>
          </a:xfrm>
          <a:prstGeom prst="rect">
            <a:avLst/>
          </a:prstGeom>
        </p:spPr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5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947196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135" y="6172046"/>
            <a:ext cx="2227342" cy="414085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18515" y="6629221"/>
            <a:ext cx="2133962" cy="218807"/>
          </a:xfrm>
          <a:prstGeom prst="rect">
            <a:avLst/>
          </a:prstGeom>
          <a:ln/>
        </p:spPr>
        <p:txBody>
          <a:bodyPr lIns="80147" tIns="40074" rIns="80147" bIns="40074" anchor="ctr"/>
          <a:lstStyle>
            <a:lvl1pPr algn="ctr">
              <a:defRPr sz="1000"/>
            </a:lvl1pPr>
          </a:lstStyle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1" y="6054895"/>
            <a:ext cx="1072133" cy="648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ransition>
    <p:strips dir="rd"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rgbClr val="174A9B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indent="-219848" algn="l" defTabSz="914179" rtl="0" eaLnBrk="1" fontAlgn="base" hangingPunct="1">
        <a:spcBef>
          <a:spcPct val="60000"/>
        </a:spcBef>
        <a:spcAft>
          <a:spcPct val="20000"/>
        </a:spcAft>
        <a:buClr>
          <a:srgbClr val="40BBED"/>
        </a:buClr>
        <a:buSzPct val="80000"/>
        <a:buFont typeface="Wingdings" pitchFamily="2" charset="2"/>
        <a:buChar char="§"/>
        <a:defRPr sz="25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3031" indent="-219848" algn="l" defTabSz="914179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lang="en-US" sz="1800" baseline="0" dirty="0" smtClean="0">
          <a:solidFill>
            <a:srgbClr val="222146"/>
          </a:solidFill>
          <a:latin typeface="+mn-lt"/>
        </a:defRPr>
      </a:lvl2pPr>
      <a:lvl3pPr marL="1142376" indent="-228197" algn="l" defTabSz="914179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­"/>
        <a:defRPr sz="2100">
          <a:solidFill>
            <a:schemeClr val="tx1"/>
          </a:solidFill>
          <a:latin typeface="+mn-lt"/>
        </a:defRPr>
      </a:lvl3pPr>
      <a:lvl4pPr marL="1600160" indent="-228197" algn="l" defTabSz="914179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6554" indent="-228197" algn="l" defTabSz="914179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Javascript</a:t>
            </a:r>
            <a:endParaRPr lang="en-GB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Annexe : Cookie</a:t>
            </a:r>
            <a:endParaRPr lang="en-GB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4</a:t>
            </a:r>
            <a:endParaRPr lang="en-GB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87624" y="2204864"/>
            <a:ext cx="7010400" cy="284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Ex-Cookie1.htm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87624" y="2489027"/>
            <a:ext cx="7010400" cy="2862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&lt;script type="text/javascript"&gt;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/*&lt;![CDATA[*/  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function doRegister() {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if (document.frmRegister.txtUsername.value!="") {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var expire = new Date();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// Dix ans plus tard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expire.setFullYear(expire.getFullYear() + 10); setCookie("NomUtilisateur", document.frmRegister.txtUsername.value, expire);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setCookie("Connected", (new Date()).toGMTString(), expire); 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self.location=self.location;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} else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      alert("Vous devez rentrer un nom d'utilisateur!");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/*]]&gt;*/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&lt;/script&gt;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&lt;/head&gt;</a:t>
            </a:r>
          </a:p>
          <a:p>
            <a:pPr>
              <a:defRPr/>
            </a:pPr>
            <a:r>
              <a:rPr kumimoji="1" lang="fr-FR" sz="10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5</a:t>
            </a:r>
            <a:endParaRPr lang="en-GB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371600" y="2348880"/>
            <a:ext cx="7010400" cy="284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Ex-Cookie1.htm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2633043"/>
            <a:ext cx="7010400" cy="1744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&lt;tr&gt;&lt;td&gt;Enregistrez-vous :&lt;/td&gt;&lt;td&gt;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&lt;form name="frmRegister"&gt;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   &lt;input type="text" name="txtUsername" value=""&gt;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   &lt;input type="button" name="btnRegister" value="Register" onclick="doRegister();"&gt;</a:t>
            </a:r>
            <a:b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</a:b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&lt;/form&gt;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&lt;/td&gt;&lt;/tr&gt;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6</a:t>
            </a:r>
            <a:endParaRPr lang="en-GB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14413" y="2133600"/>
            <a:ext cx="7010400" cy="284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/>
              <a:t>Ex-Cookie1.htm</a:t>
            </a:r>
            <a:endParaRPr kumimoji="1" lang="en-US" sz="1200" b="1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14413" y="2417763"/>
            <a:ext cx="7010400" cy="3016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&lt;h1&gt;Cookie 1&lt;/h1&gt;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&lt;script type="</a:t>
            </a:r>
            <a:r>
              <a:rPr kumimoji="1" lang="fr-FR" sz="1000" b="1" dirty="0" err="1">
                <a:latin typeface="Courier New" pitchFamily="49" charset="0"/>
              </a:rPr>
              <a:t>text</a:t>
            </a:r>
            <a:r>
              <a:rPr kumimoji="1" lang="fr-FR" sz="1000" b="1" dirty="0">
                <a:latin typeface="Courier New" pitchFamily="49" charset="0"/>
              </a:rPr>
              <a:t>/</a:t>
            </a:r>
            <a:r>
              <a:rPr kumimoji="1" lang="fr-FR" sz="1000" b="1" dirty="0" err="1">
                <a:latin typeface="Courier New" pitchFamily="49" charset="0"/>
              </a:rPr>
              <a:t>javascript</a:t>
            </a:r>
            <a:r>
              <a:rPr kumimoji="1" lang="fr-FR" sz="1000" b="1" dirty="0">
                <a:latin typeface="Courier New" pitchFamily="49" charset="0"/>
              </a:rPr>
              <a:t>"&gt;/*&lt;![CDATA[*/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var nom = </a:t>
            </a:r>
            <a:r>
              <a:rPr kumimoji="1" lang="fr-FR" sz="1000" b="1" dirty="0" err="1">
                <a:latin typeface="Courier New" pitchFamily="49" charset="0"/>
              </a:rPr>
              <a:t>getCookie</a:t>
            </a:r>
            <a:r>
              <a:rPr kumimoji="1" lang="fr-FR" sz="1000" b="1" dirty="0">
                <a:latin typeface="Courier New" pitchFamily="49" charset="0"/>
              </a:rPr>
              <a:t>("</a:t>
            </a:r>
            <a:r>
              <a:rPr kumimoji="1" lang="fr-FR" sz="1000" b="1" dirty="0" err="1">
                <a:latin typeface="Courier New" pitchFamily="49" charset="0"/>
              </a:rPr>
              <a:t>NomUtilisateur</a:t>
            </a:r>
            <a:r>
              <a:rPr kumimoji="1" lang="fr-FR" sz="1000" b="1" dirty="0">
                <a:latin typeface="Courier New" pitchFamily="49" charset="0"/>
              </a:rPr>
              <a:t>");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if (nom!="") {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var </a:t>
            </a:r>
            <a:r>
              <a:rPr kumimoji="1" lang="fr-FR" sz="1000" b="1" dirty="0" err="1">
                <a:latin typeface="Courier New" pitchFamily="49" charset="0"/>
              </a:rPr>
              <a:t>LastDate</a:t>
            </a:r>
            <a:r>
              <a:rPr kumimoji="1" lang="fr-FR" sz="1000" b="1" dirty="0">
                <a:latin typeface="Courier New" pitchFamily="49" charset="0"/>
              </a:rPr>
              <a:t>=new Date(</a:t>
            </a:r>
            <a:r>
              <a:rPr kumimoji="1" lang="fr-FR" sz="1000" b="1" dirty="0" err="1">
                <a:latin typeface="Courier New" pitchFamily="49" charset="0"/>
              </a:rPr>
              <a:t>getCookie</a:t>
            </a:r>
            <a:r>
              <a:rPr kumimoji="1" lang="fr-FR" sz="1000" b="1" dirty="0">
                <a:latin typeface="Courier New" pitchFamily="49" charset="0"/>
              </a:rPr>
              <a:t>("</a:t>
            </a:r>
            <a:r>
              <a:rPr kumimoji="1" lang="fr-FR" sz="1000" b="1" dirty="0" err="1">
                <a:latin typeface="Courier New" pitchFamily="49" charset="0"/>
              </a:rPr>
              <a:t>Connected</a:t>
            </a:r>
            <a:r>
              <a:rPr kumimoji="1" lang="fr-FR" sz="1000" b="1" dirty="0">
                <a:latin typeface="Courier New" pitchFamily="49" charset="0"/>
              </a:rPr>
              <a:t>"));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document.write</a:t>
            </a:r>
            <a:r>
              <a:rPr kumimoji="1" lang="fr-FR" sz="1000" b="1" dirty="0">
                <a:latin typeface="Courier New" pitchFamily="49" charset="0"/>
              </a:rPr>
              <a:t>("&lt;b&gt;Bonjour "+nom+"&lt;/b&gt;, vous êtes venu");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document.write</a:t>
            </a:r>
            <a:r>
              <a:rPr kumimoji="1" lang="fr-FR" sz="1000" b="1" dirty="0">
                <a:latin typeface="Courier New" pitchFamily="49" charset="0"/>
              </a:rPr>
              <a:t>(" la dernière fois, le "+</a:t>
            </a:r>
            <a:r>
              <a:rPr kumimoji="1" lang="fr-FR" sz="1000" b="1" dirty="0" err="1">
                <a:latin typeface="Courier New" pitchFamily="49" charset="0"/>
              </a:rPr>
              <a:t>LastDate.getDate</a:t>
            </a:r>
            <a:r>
              <a:rPr kumimoji="1" lang="fr-FR" sz="1000" b="1" dirty="0">
                <a:latin typeface="Courier New" pitchFamily="49" charset="0"/>
              </a:rPr>
              <a:t>()+"/");  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document.write</a:t>
            </a:r>
            <a:r>
              <a:rPr kumimoji="1" lang="fr-FR" sz="1000" b="1" dirty="0">
                <a:latin typeface="Courier New" pitchFamily="49" charset="0"/>
              </a:rPr>
              <a:t>((</a:t>
            </a:r>
            <a:r>
              <a:rPr kumimoji="1" lang="fr-FR" sz="1000" b="1" dirty="0" err="1">
                <a:latin typeface="Courier New" pitchFamily="49" charset="0"/>
              </a:rPr>
              <a:t>LastDate.getMonth</a:t>
            </a:r>
            <a:r>
              <a:rPr kumimoji="1" lang="fr-FR" sz="1000" b="1" dirty="0">
                <a:latin typeface="Courier New" pitchFamily="49" charset="0"/>
              </a:rPr>
              <a:t>()+1)+" à "+</a:t>
            </a:r>
            <a:r>
              <a:rPr kumimoji="1" lang="fr-FR" sz="1000" b="1" dirty="0" err="1">
                <a:latin typeface="Courier New" pitchFamily="49" charset="0"/>
              </a:rPr>
              <a:t>LastDate.getHours</a:t>
            </a:r>
            <a:r>
              <a:rPr kumimoji="1" lang="fr-FR" sz="1000" b="1" dirty="0">
                <a:latin typeface="Courier New" pitchFamily="49" charset="0"/>
              </a:rPr>
              <a:t>());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document.write</a:t>
            </a:r>
            <a:r>
              <a:rPr kumimoji="1" lang="fr-FR" sz="1000" b="1" dirty="0">
                <a:latin typeface="Courier New" pitchFamily="49" charset="0"/>
              </a:rPr>
              <a:t>(":"+</a:t>
            </a:r>
            <a:r>
              <a:rPr kumimoji="1" lang="fr-FR" sz="1000" b="1" dirty="0" err="1">
                <a:latin typeface="Courier New" pitchFamily="49" charset="0"/>
              </a:rPr>
              <a:t>LastDate.getMinutes</a:t>
            </a:r>
            <a:r>
              <a:rPr kumimoji="1" lang="fr-FR" sz="1000" b="1" dirty="0">
                <a:latin typeface="Courier New" pitchFamily="49" charset="0"/>
              </a:rPr>
              <a:t>()+"&lt;</a:t>
            </a:r>
            <a:r>
              <a:rPr kumimoji="1" lang="fr-FR" sz="1000" b="1" dirty="0" err="1">
                <a:latin typeface="Courier New" pitchFamily="49" charset="0"/>
              </a:rPr>
              <a:t>br</a:t>
            </a:r>
            <a:r>
              <a:rPr kumimoji="1" lang="fr-FR" sz="1000" b="1" dirty="0">
                <a:latin typeface="Courier New" pitchFamily="49" charset="0"/>
              </a:rPr>
              <a:t> /&gt;&lt;</a:t>
            </a:r>
            <a:r>
              <a:rPr kumimoji="1" lang="fr-FR" sz="1000" b="1" dirty="0" err="1">
                <a:latin typeface="Courier New" pitchFamily="49" charset="0"/>
              </a:rPr>
              <a:t>br</a:t>
            </a:r>
            <a:r>
              <a:rPr kumimoji="1" lang="fr-FR" sz="1000" b="1" dirty="0">
                <a:latin typeface="Courier New" pitchFamily="49" charset="0"/>
              </a:rPr>
              <a:t> /&gt;");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LastDate.setFullYear</a:t>
            </a:r>
            <a:r>
              <a:rPr kumimoji="1" lang="fr-FR" sz="1000" b="1" dirty="0">
                <a:latin typeface="Courier New" pitchFamily="49" charset="0"/>
              </a:rPr>
              <a:t>(</a:t>
            </a:r>
            <a:r>
              <a:rPr kumimoji="1" lang="fr-FR" sz="1000" b="1" dirty="0" err="1">
                <a:latin typeface="Courier New" pitchFamily="49" charset="0"/>
              </a:rPr>
              <a:t>LastDate.getFullYear</a:t>
            </a:r>
            <a:r>
              <a:rPr kumimoji="1" lang="fr-FR" sz="1000" b="1" dirty="0">
                <a:latin typeface="Courier New" pitchFamily="49" charset="0"/>
              </a:rPr>
              <a:t>() + 10);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setCookie</a:t>
            </a:r>
            <a:r>
              <a:rPr kumimoji="1" lang="fr-FR" sz="1000" b="1" dirty="0">
                <a:latin typeface="Courier New" pitchFamily="49" charset="0"/>
              </a:rPr>
              <a:t>("</a:t>
            </a:r>
            <a:r>
              <a:rPr kumimoji="1" lang="fr-FR" sz="1000" b="1" dirty="0" err="1">
                <a:latin typeface="Courier New" pitchFamily="49" charset="0"/>
              </a:rPr>
              <a:t>Connected</a:t>
            </a:r>
            <a:r>
              <a:rPr kumimoji="1" lang="fr-FR" sz="1000" b="1" dirty="0">
                <a:latin typeface="Courier New" pitchFamily="49" charset="0"/>
              </a:rPr>
              <a:t>", new Date().</a:t>
            </a:r>
            <a:r>
              <a:rPr kumimoji="1" lang="fr-FR" sz="1000" b="1" dirty="0" err="1">
                <a:latin typeface="Courier New" pitchFamily="49" charset="0"/>
              </a:rPr>
              <a:t>toGMTString</a:t>
            </a:r>
            <a:r>
              <a:rPr kumimoji="1" lang="fr-FR" sz="1000" b="1" dirty="0">
                <a:latin typeface="Courier New" pitchFamily="49" charset="0"/>
              </a:rPr>
              <a:t>(), </a:t>
            </a:r>
            <a:r>
              <a:rPr kumimoji="1" lang="fr-FR" sz="1000" b="1" dirty="0" err="1">
                <a:latin typeface="Courier New" pitchFamily="49" charset="0"/>
              </a:rPr>
              <a:t>LastDate</a:t>
            </a:r>
            <a:r>
              <a:rPr kumimoji="1" lang="fr-FR" sz="1000" b="1" dirty="0">
                <a:latin typeface="Courier New" pitchFamily="49" charset="0"/>
              </a:rPr>
              <a:t>); 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</a:t>
            </a:r>
            <a:r>
              <a:rPr kumimoji="1" lang="fr-FR" sz="1000" b="1" dirty="0" err="1">
                <a:latin typeface="Courier New" pitchFamily="49" charset="0"/>
              </a:rPr>
              <a:t>else</a:t>
            </a:r>
            <a:endParaRPr kumimoji="1" lang="fr-FR" sz="1000" b="1" dirty="0">
              <a:latin typeface="Courier New" pitchFamily="49" charset="0"/>
            </a:endParaRP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   </a:t>
            </a:r>
            <a:r>
              <a:rPr kumimoji="1" lang="fr-FR" sz="1000" b="1" dirty="0" err="1">
                <a:latin typeface="Courier New" pitchFamily="49" charset="0"/>
              </a:rPr>
              <a:t>document.write</a:t>
            </a:r>
            <a:r>
              <a:rPr kumimoji="1" lang="fr-FR" sz="1000" b="1" dirty="0">
                <a:latin typeface="Courier New" pitchFamily="49" charset="0"/>
              </a:rPr>
              <a:t>("Je ne vous connais pas encore, pouvez-vous vous </a:t>
            </a:r>
            <a:r>
              <a:rPr kumimoji="1" lang="fr-FR" sz="1000" b="1" dirty="0" err="1">
                <a:latin typeface="Courier New" pitchFamily="49" charset="0"/>
              </a:rPr>
              <a:t>enregister</a:t>
            </a:r>
            <a:r>
              <a:rPr kumimoji="1" lang="fr-FR" sz="1000" b="1" dirty="0">
                <a:latin typeface="Courier New" pitchFamily="49" charset="0"/>
              </a:rPr>
              <a:t>?&lt;</a:t>
            </a:r>
            <a:r>
              <a:rPr kumimoji="1" lang="fr-FR" sz="1000" b="1" dirty="0" err="1">
                <a:latin typeface="Courier New" pitchFamily="49" charset="0"/>
              </a:rPr>
              <a:t>br</a:t>
            </a:r>
            <a:r>
              <a:rPr kumimoji="1" lang="fr-FR" sz="1000" b="1" dirty="0">
                <a:latin typeface="Courier New" pitchFamily="49" charset="0"/>
              </a:rPr>
              <a:t> /&gt;");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/*]]&gt;*/&lt;/script&gt;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   &lt;table border="1"&gt;</a:t>
            </a:r>
          </a:p>
          <a:p>
            <a:pPr>
              <a:defRPr/>
            </a:pPr>
            <a:r>
              <a:rPr kumimoji="1" lang="fr-FR" sz="1000" b="1" dirty="0">
                <a:latin typeface="Courier New" pitchFamily="49" charset="0"/>
              </a:rPr>
              <a:t>…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071563" y="2786063"/>
            <a:ext cx="6786562" cy="2286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Testez votre page</a:t>
            </a:r>
          </a:p>
          <a:p>
            <a:pPr lvl="2" eaLnBrk="1" hangingPunct="1"/>
            <a:r>
              <a:rPr lang="fr-BE" smtClean="0"/>
              <a:t>Qu’affiche-t-il la première fois ?</a:t>
            </a:r>
          </a:p>
          <a:p>
            <a:pPr lvl="2" eaLnBrk="1" hangingPunct="1"/>
            <a:r>
              <a:rPr lang="fr-BE" smtClean="0"/>
              <a:t>Enregistrez-vous</a:t>
            </a:r>
          </a:p>
          <a:p>
            <a:pPr lvl="2" eaLnBrk="1" hangingPunct="1"/>
            <a:r>
              <a:rPr lang="fr-BE" smtClean="0"/>
              <a:t>Que se passe-t-il ?</a:t>
            </a:r>
          </a:p>
          <a:p>
            <a:pPr lvl="2" eaLnBrk="1" hangingPunct="1"/>
            <a:r>
              <a:rPr lang="fr-BE" smtClean="0"/>
              <a:t>Quittez le navigateur et rechargez la page. Que se passe-t-il ?</a:t>
            </a:r>
            <a:endParaRPr lang="en-GB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600200" y="3505200"/>
            <a:ext cx="6019800" cy="152400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fr-BE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Effacement du cookie : Etape 7</a:t>
            </a:r>
            <a:endParaRPr lang="en-GB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371600" y="2500313"/>
            <a:ext cx="7010400" cy="284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Ex-Cookie1.htm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71600" y="2784475"/>
            <a:ext cx="7010400" cy="2474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function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doRegister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…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function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doRemove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if (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confirm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("Etes-vous sur?")) {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setCookie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NomUtilisateur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", "", new Date("Jan 1, 1970"));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setCookie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Connected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", "", new Date("Jan 1, 1970"));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alert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("Vous êtes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désenregistré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");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self.location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kumimoji="1" lang="fr-FR" sz="1200" b="1" dirty="0" err="1">
                <a:solidFill>
                  <a:schemeClr val="tx1"/>
                </a:solidFill>
                <a:latin typeface="Courier New" pitchFamily="49" charset="0"/>
              </a:rPr>
              <a:t>self.location</a:t>
            </a: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kumimoji="1" lang="fr-FR" sz="12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1571625" y="3571875"/>
            <a:ext cx="6286500" cy="15001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8</a:t>
            </a:r>
            <a:endParaRPr lang="en-GB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2643188"/>
            <a:ext cx="7010400" cy="284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Ex-Cookie1.htm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371600" y="2927350"/>
            <a:ext cx="7010400" cy="2109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&lt;tr&gt;      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&lt;td&gt;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   Désenregistrez-vous : 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&lt;/td&gt;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&lt;td&gt;&lt;form&gt;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   &lt;input type="button" name="btnRemove" value="Remove User" onClick="doRemove();"&gt;&lt;/form&gt;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   &lt;/td&gt;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   &lt;/tr&gt;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Exemple </a:t>
            </a:r>
          </a:p>
          <a:p>
            <a:pPr lvl="1" eaLnBrk="1" hangingPunct="1"/>
            <a:r>
              <a:rPr lang="fr-BE" dirty="0" smtClean="0"/>
              <a:t>Testez maintenant votre bouton « </a:t>
            </a:r>
            <a:r>
              <a:rPr lang="fr-BE" dirty="0" err="1" smtClean="0"/>
              <a:t>Remove</a:t>
            </a:r>
            <a:r>
              <a:rPr lang="fr-BE" dirty="0" smtClean="0"/>
              <a:t> User »</a:t>
            </a:r>
          </a:p>
          <a:p>
            <a:pPr lvl="2" eaLnBrk="1" hangingPunct="1"/>
            <a:r>
              <a:rPr lang="fr-BE" dirty="0" smtClean="0"/>
              <a:t>Que se passe-t-il ?</a:t>
            </a:r>
          </a:p>
          <a:p>
            <a:pPr eaLnBrk="1" hangingPunct="1"/>
            <a:r>
              <a:rPr lang="fr-BE" dirty="0" smtClean="0"/>
              <a:t>Exercice</a:t>
            </a:r>
          </a:p>
          <a:p>
            <a:pPr lvl="1" eaLnBrk="1" hangingPunct="1"/>
            <a:r>
              <a:rPr lang="fr-BE" dirty="0" smtClean="0"/>
              <a:t>Réalisez une deuxième page:</a:t>
            </a:r>
          </a:p>
          <a:p>
            <a:pPr lvl="2" eaLnBrk="1" hangingPunct="1"/>
            <a:r>
              <a:rPr lang="fr-BE" dirty="0" smtClean="0"/>
              <a:t>Elle doit lire le cookie « </a:t>
            </a:r>
            <a:r>
              <a:rPr lang="en-GB" dirty="0" err="1" smtClean="0"/>
              <a:t>NomUtilisateur</a:t>
            </a:r>
            <a:r>
              <a:rPr lang="fr-BE" dirty="0" smtClean="0"/>
              <a:t> »</a:t>
            </a:r>
          </a:p>
          <a:p>
            <a:pPr lvl="2" eaLnBrk="1" hangingPunct="1"/>
            <a:r>
              <a:rPr lang="fr-BE" dirty="0" smtClean="0"/>
              <a:t>Si celui-ci est vide, la navigateur est automatiquement redirigé vers la page « Ex-cookie1.htm »</a:t>
            </a:r>
          </a:p>
          <a:p>
            <a:pPr lvl="2" eaLnBrk="1" hangingPunct="1"/>
            <a:r>
              <a:rPr lang="fr-BE" dirty="0" smtClean="0"/>
              <a:t>Si celui-ci a une valeur, on affiche un petit message pour l’utilisateur.</a:t>
            </a:r>
            <a:endParaRPr lang="en-GB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Cookie</a:t>
            </a:r>
          </a:p>
          <a:p>
            <a:pPr lvl="1" eaLnBrk="1" hangingPunct="1"/>
            <a:r>
              <a:rPr lang="fr-BE" dirty="0" smtClean="0"/>
              <a:t>Conserve des données entre deux visites</a:t>
            </a:r>
          </a:p>
          <a:p>
            <a:pPr lvl="1" eaLnBrk="1" hangingPunct="1"/>
            <a:r>
              <a:rPr lang="fr-BE" dirty="0" smtClean="0"/>
              <a:t>Partage d’informations entre pages d’un site</a:t>
            </a:r>
          </a:p>
          <a:p>
            <a:pPr lvl="1" eaLnBrk="1" hangingPunct="1"/>
            <a:r>
              <a:rPr lang="fr-BE" dirty="0" smtClean="0"/>
              <a:t>Echange d’information entre le serveur et le client</a:t>
            </a:r>
          </a:p>
          <a:p>
            <a:pPr marL="523183" lvl="1" indent="0" eaLnBrk="1" hangingPunct="1">
              <a:buNone/>
            </a:pPr>
            <a:endParaRPr lang="fr-BE" dirty="0" smtClean="0"/>
          </a:p>
          <a:p>
            <a:pPr eaLnBrk="1" hangingPunct="1"/>
            <a:r>
              <a:rPr lang="fr-BE" dirty="0" smtClean="0"/>
              <a:t>Accès :</a:t>
            </a:r>
          </a:p>
          <a:p>
            <a:pPr marL="523183" lvl="1" indent="0" eaLnBrk="1" hangingPunct="1">
              <a:buNone/>
            </a:pPr>
            <a:endParaRPr lang="fr-BE" dirty="0" smtClean="0"/>
          </a:p>
          <a:p>
            <a:pPr lvl="2" eaLnBrk="1" hangingPunct="1">
              <a:buFontTx/>
              <a:buNone/>
            </a:pPr>
            <a:r>
              <a:rPr lang="fr-BE" dirty="0" smtClean="0"/>
              <a:t>Ensemble de cookies disponibles pour la page.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411760" y="4221088"/>
            <a:ext cx="2209800" cy="34607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fr-FR" sz="1600" b="1" dirty="0" err="1">
                <a:solidFill>
                  <a:schemeClr val="bg1"/>
                </a:solidFill>
                <a:latin typeface="Courier New" pitchFamily="49" charset="0"/>
              </a:rPr>
              <a:t>document.cookie</a:t>
            </a:r>
            <a:endParaRPr kumimoji="1" lang="fr-FR" sz="1600" b="1" i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Cookie</a:t>
            </a:r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Caractéristiques</a:t>
            </a:r>
          </a:p>
          <a:p>
            <a:pPr lvl="1" eaLnBrk="1" hangingPunct="1"/>
            <a:r>
              <a:rPr lang="fr-BE" dirty="0" smtClean="0"/>
              <a:t>Nom</a:t>
            </a:r>
          </a:p>
          <a:p>
            <a:pPr lvl="1" eaLnBrk="1" hangingPunct="1"/>
            <a:r>
              <a:rPr lang="fr-BE" dirty="0" smtClean="0"/>
              <a:t>Valeur</a:t>
            </a:r>
          </a:p>
          <a:p>
            <a:pPr lvl="1" eaLnBrk="1" hangingPunct="1"/>
            <a:r>
              <a:rPr lang="fr-BE" dirty="0" smtClean="0"/>
              <a:t>Domaine			(optionnel)</a:t>
            </a:r>
          </a:p>
          <a:p>
            <a:pPr lvl="1" eaLnBrk="1" hangingPunct="1"/>
            <a:r>
              <a:rPr lang="fr-BE" dirty="0" smtClean="0"/>
              <a:t>Chemin d’accès		(optionnel)</a:t>
            </a:r>
          </a:p>
          <a:p>
            <a:pPr lvl="1" eaLnBrk="1" hangingPunct="1"/>
            <a:r>
              <a:rPr lang="fr-BE" dirty="0" smtClean="0"/>
              <a:t>Date d’expiration		(optionnel</a:t>
            </a:r>
            <a:r>
              <a:rPr lang="fr-BE" dirty="0" smtClean="0"/>
              <a:t>)</a:t>
            </a:r>
            <a:endParaRPr lang="fr-BE" dirty="0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Limitation théorique</a:t>
            </a:r>
          </a:p>
          <a:p>
            <a:pPr lvl="1" eaLnBrk="1" hangingPunct="1"/>
            <a:r>
              <a:rPr lang="en-GB" smtClean="0"/>
              <a:t>4096 octet</a:t>
            </a:r>
            <a:r>
              <a:rPr lang="fr-BE" smtClean="0"/>
              <a:t>s (caractères)</a:t>
            </a:r>
            <a:r>
              <a:rPr lang="en-GB" smtClean="0"/>
              <a:t> par description de cookie</a:t>
            </a:r>
            <a:endParaRPr lang="fr-BE" smtClean="0"/>
          </a:p>
          <a:p>
            <a:pPr lvl="1" eaLnBrk="1" hangingPunct="1"/>
            <a:r>
              <a:rPr lang="fr-BE" smtClean="0"/>
              <a:t>20 cookies par domaine</a:t>
            </a:r>
          </a:p>
          <a:p>
            <a:pPr lvl="1" eaLnBrk="1" hangingPunct="1"/>
            <a:r>
              <a:rPr lang="fr-BE" smtClean="0"/>
              <a:t>300 cookies au total</a:t>
            </a:r>
          </a:p>
          <a:p>
            <a:pPr lvl="1" eaLnBrk="1" hangingPunct="1"/>
            <a:endParaRPr lang="fr-BE" smtClean="0"/>
          </a:p>
          <a:p>
            <a:pPr lvl="1" eaLnBrk="1" hangingPunct="1">
              <a:buFontTx/>
              <a:buNone/>
            </a:pPr>
            <a:r>
              <a:rPr lang="fr-BE" smtClean="0">
                <a:sym typeface="Wingdings" pitchFamily="2" charset="2"/>
              </a:rPr>
              <a:t> Si dépassement, élimination  automatique des cookies</a:t>
            </a:r>
            <a:endParaRPr lang="en-GB" smtClean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Lecture</a:t>
            </a:r>
          </a:p>
          <a:p>
            <a:pPr lvl="1" eaLnBrk="1" hangingPunct="1"/>
            <a:r>
              <a:rPr lang="fr-BE" dirty="0" smtClean="0"/>
              <a:t>La lecture de la propriété :</a:t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endParaRPr lang="fr-BE" dirty="0" smtClean="0"/>
          </a:p>
          <a:p>
            <a:pPr marL="523183" lvl="1" indent="0" eaLnBrk="1" hangingPunct="1">
              <a:buNone/>
            </a:pP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fournit une chaîne de caractères au format suivant:</a:t>
            </a:r>
          </a:p>
          <a:p>
            <a:pPr lvl="1" eaLnBrk="1" hangingPunct="1"/>
            <a:endParaRPr lang="en-GB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43608" y="3586981"/>
            <a:ext cx="6858000" cy="346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600" b="1" dirty="0">
                <a:solidFill>
                  <a:schemeClr val="tx1"/>
                </a:solidFill>
                <a:latin typeface="Courier New" pitchFamily="49" charset="0"/>
              </a:rPr>
              <a:t>nom1=valeur1; nom2=valeur2; nom3=valeur3; ...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650232" y="2132856"/>
            <a:ext cx="2209800" cy="346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6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endParaRPr kumimoji="1" lang="fr-FR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dirty="0" smtClean="0"/>
              <a:t>Ecriture</a:t>
            </a:r>
          </a:p>
          <a:p>
            <a:pPr lvl="1" eaLnBrk="1" hangingPunct="1"/>
            <a:r>
              <a:rPr lang="fr-BE" dirty="0" smtClean="0"/>
              <a:t>L’écriture d’un cookie dans la propriété :</a:t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/>
            </a:r>
            <a:br>
              <a:rPr lang="fr-BE" dirty="0" smtClean="0"/>
            </a:br>
            <a:endParaRPr lang="fr-BE" dirty="0" smtClean="0"/>
          </a:p>
          <a:p>
            <a:pPr marL="523183" lvl="1" indent="0" eaLnBrk="1" hangingPunct="1">
              <a:buNone/>
            </a:pPr>
            <a:endParaRPr lang="fr-BE" dirty="0"/>
          </a:p>
          <a:p>
            <a:pPr marL="523183" lvl="1" indent="0" eaLnBrk="1" hangingPunct="1">
              <a:buNone/>
            </a:pPr>
            <a:r>
              <a:rPr lang="fr-BE" dirty="0" smtClean="0"/>
              <a:t>s’effectue de l’assignation des caractéristiques du cookie</a:t>
            </a:r>
            <a:endParaRPr lang="en-GB" dirty="0" smtClean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100263" y="2412048"/>
            <a:ext cx="2209800" cy="346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115616" y="4077072"/>
            <a:ext cx="6705600" cy="590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document.cookie = "</a:t>
            </a:r>
            <a:r>
              <a:rPr kumimoji="1" lang="fr-FR" sz="1600" b="1" i="1">
                <a:solidFill>
                  <a:schemeClr val="tx1"/>
                </a:solidFill>
                <a:latin typeface="Courier New" pitchFamily="49" charset="0"/>
              </a:rPr>
              <a:t>nom</a:t>
            </a: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kumimoji="1" lang="fr-FR" sz="1600" b="1" i="1">
                <a:solidFill>
                  <a:schemeClr val="tx1"/>
                </a:solidFill>
                <a:latin typeface="Courier New" pitchFamily="49" charset="0"/>
              </a:rPr>
              <a:t>valeur</a:t>
            </a: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; expires=</a:t>
            </a:r>
            <a:r>
              <a:rPr kumimoji="1" lang="fr-FR" sz="1600" b="1" i="1">
                <a:solidFill>
                  <a:schemeClr val="tx1"/>
                </a:solidFill>
                <a:latin typeface="Courier New" pitchFamily="49" charset="0"/>
              </a:rPr>
              <a:t>date</a:t>
            </a: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; path=</a:t>
            </a:r>
            <a:r>
              <a:rPr kumimoji="1" lang="fr-FR" sz="1600" b="1" i="1">
                <a:solidFill>
                  <a:schemeClr val="tx1"/>
                </a:solidFill>
                <a:latin typeface="Courier New" pitchFamily="49" charset="0"/>
              </a:rPr>
              <a:t>repertoire</a:t>
            </a: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; domain=</a:t>
            </a:r>
            <a:r>
              <a:rPr kumimoji="1" lang="fr-FR" sz="1600" b="1" i="1">
                <a:solidFill>
                  <a:schemeClr val="tx1"/>
                </a:solidFill>
                <a:latin typeface="Courier New" pitchFamily="49" charset="0"/>
              </a:rPr>
              <a:t>nom-domaine</a:t>
            </a:r>
            <a:r>
              <a:rPr kumimoji="1" lang="fr-FR" sz="1600" b="1">
                <a:solidFill>
                  <a:schemeClr val="tx1"/>
                </a:solidFill>
                <a:latin typeface="Courier New" pitchFamily="49" charset="0"/>
              </a:rPr>
              <a:t>; secure";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1</a:t>
            </a:r>
            <a:endParaRPr lang="en-GB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187450" y="2132856"/>
            <a:ext cx="7010400" cy="284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Ex_Cookie1.htm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87450" y="2417019"/>
            <a:ext cx="7010400" cy="2862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&lt;html&gt;&lt;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head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&gt;&lt;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title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&gt;Ex Cookie 1&lt;/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title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&gt;&lt;/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head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&lt;body&gt;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&lt;h1&gt;Cookie 1&lt;/h1&gt;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&lt;table border="1"&gt;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&lt;tr&gt;&lt;td&gt;Enregistrez-vous :&lt;/td&gt;&lt;td&gt;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&lt;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form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frmRegister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   &lt;input type="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text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txtUsername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value=""&gt;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   &lt;input type="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button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btnRegister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value="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Register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"&gt;</a:t>
            </a:r>
            <a:b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&lt;/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form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&lt;/td&gt;&lt;/tr&gt;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&lt;tr&gt;&lt;td&gt;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Désenregistrez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-vous : &lt;/td&gt;&lt;td&gt;</a:t>
            </a:r>
            <a:b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   &lt;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form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      &lt;input type="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button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btnRemove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" value="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User"&gt;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   &lt;/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form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&lt;/td&gt;&lt;/tr&gt;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&lt;/table&gt;</a:t>
            </a:r>
            <a:b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&lt;/body&gt;</a:t>
            </a:r>
            <a:b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&lt;/html&gt;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2</a:t>
            </a:r>
            <a:endParaRPr lang="en-GB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187450" y="2204864"/>
            <a:ext cx="7010400" cy="284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cookie.js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187450" y="2489026"/>
            <a:ext cx="7010400" cy="25542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function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getCookie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var p, p2;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p =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indexOf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+"=");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if (p!=-1) {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p = p +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name.length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+ 1;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p2 =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indexOf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(";", p);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if (p2==-1)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return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unescape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substring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(p));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else</a:t>
            </a:r>
            <a:endParaRPr kumimoji="1" lang="fr-FR" sz="1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    return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unescape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substring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(p,p2));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return "";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defRPr/>
            </a:pP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function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setCookie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, value, expire) {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document.cookie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+"="+escape(value)+"; expires="+</a:t>
            </a:r>
            <a:r>
              <a:rPr kumimoji="1" lang="fr-FR" sz="1000" b="1" dirty="0" err="1">
                <a:solidFill>
                  <a:schemeClr val="tx1"/>
                </a:solidFill>
                <a:latin typeface="Courier New" pitchFamily="49" charset="0"/>
              </a:rPr>
              <a:t>expire.toGMTString</a:t>
            </a: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kumimoji="1" lang="fr-FR" sz="10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Cookie</a:t>
            </a:r>
            <a:endParaRPr lang="en-GB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lvl="1" eaLnBrk="1" hangingPunct="1"/>
            <a:r>
              <a:rPr lang="fr-BE" smtClean="0"/>
              <a:t>Etape 3</a:t>
            </a:r>
            <a:endParaRPr lang="en-GB" smtClean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62000" y="2714625"/>
            <a:ext cx="7010400" cy="2841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kumimoji="1" lang="fr-BE" sz="1200" b="1">
                <a:solidFill>
                  <a:schemeClr val="tx1"/>
                </a:solidFill>
              </a:rPr>
              <a:t>Ex-Cookie1.htm</a:t>
            </a:r>
            <a:endParaRPr kumimoji="1" lang="en-US" sz="1200" b="1">
              <a:solidFill>
                <a:schemeClr val="tx1"/>
              </a:solidFill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162000" y="2998788"/>
            <a:ext cx="7010400" cy="1196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&lt;html&gt;&lt;head&gt;&lt;title&gt;Ex Cookie 1&lt;/title&gt;&lt;/head&gt;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&lt;script src="cookie.js"&gt;&lt;/script&gt;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&lt;body&gt;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&lt;h1&gt;Cookie 1&lt;/h1&gt;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   &lt;table border="1"&gt;</a:t>
            </a:r>
          </a:p>
          <a:p>
            <a:pPr>
              <a:defRPr/>
            </a:pPr>
            <a:r>
              <a:rPr kumimoji="1" lang="fr-FR" sz="1200" b="1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392387" algn="l"/>
                <a:tab pos="1961936" algn="l"/>
              </a:tabLst>
              <a:defRPr/>
            </a:pPr>
            <a:r>
              <a:rPr lang="fr-FR" smtClean="0"/>
              <a:t>© Wavenet 2014</a:t>
            </a:r>
            <a:endParaRPr lang="en-GB" dirty="0" smtClean="0"/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Template_WVN_Technocité_201308</Template>
  <TotalTime>39</TotalTime>
  <Words>763</Words>
  <Application>Microsoft Office PowerPoint</Application>
  <PresentationFormat>Affichage à l'écran (4:3)</PresentationFormat>
  <Paragraphs>220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Default Design</vt:lpstr>
      <vt:lpstr>Javascript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  <vt:lpstr>Cookie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Pierre Godichal</dc:creator>
  <cp:lastModifiedBy>forma1300</cp:lastModifiedBy>
  <cp:revision>10</cp:revision>
  <dcterms:created xsi:type="dcterms:W3CDTF">2010-06-15T12:57:12Z</dcterms:created>
  <dcterms:modified xsi:type="dcterms:W3CDTF">2014-09-12T07:52:16Z</dcterms:modified>
</cp:coreProperties>
</file>