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A49F2-F0F9-480A-A4FA-C7B97961C5ED}" v="63" dt="2024-10-30T14:14:15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Völkerer" userId="ec9dbd0ff43d94c9" providerId="LiveId" clId="{D86A49F2-F0F9-480A-A4FA-C7B97961C5ED}"/>
    <pc:docChg chg="undo custSel addSld delSld modSld">
      <pc:chgData name="Arthur Völkerer" userId="ec9dbd0ff43d94c9" providerId="LiveId" clId="{D86A49F2-F0F9-480A-A4FA-C7B97961C5ED}" dt="2024-10-30T14:21:18.726" v="882" actId="403"/>
      <pc:docMkLst>
        <pc:docMk/>
      </pc:docMkLst>
      <pc:sldChg chg="addSp modSp mod setBg addAnim setClrOvrMap">
        <pc:chgData name="Arthur Völkerer" userId="ec9dbd0ff43d94c9" providerId="LiveId" clId="{D86A49F2-F0F9-480A-A4FA-C7B97961C5ED}" dt="2024-10-30T10:55:55.635" v="33"/>
        <pc:sldMkLst>
          <pc:docMk/>
          <pc:sldMk cId="3820478497" sldId="256"/>
        </pc:sldMkLst>
        <pc:spChg chg="mod">
          <ac:chgData name="Arthur Völkerer" userId="ec9dbd0ff43d94c9" providerId="LiveId" clId="{D86A49F2-F0F9-480A-A4FA-C7B97961C5ED}" dt="2024-10-30T10:55:55.634" v="31" actId="26606"/>
          <ac:spMkLst>
            <pc:docMk/>
            <pc:sldMk cId="3820478497" sldId="256"/>
            <ac:spMk id="2" creationId="{5E75661F-CF7E-EACA-D96F-F965E67841F8}"/>
          </ac:spMkLst>
        </pc:spChg>
        <pc:spChg chg="mod">
          <ac:chgData name="Arthur Völkerer" userId="ec9dbd0ff43d94c9" providerId="LiveId" clId="{D86A49F2-F0F9-480A-A4FA-C7B97961C5ED}" dt="2024-10-30T10:55:55.634" v="31" actId="26606"/>
          <ac:spMkLst>
            <pc:docMk/>
            <pc:sldMk cId="3820478497" sldId="256"/>
            <ac:spMk id="3" creationId="{308EAB62-0F9E-A85B-0D64-C659AB567A51}"/>
          </ac:spMkLst>
        </pc:spChg>
        <pc:spChg chg="add">
          <ac:chgData name="Arthur Völkerer" userId="ec9dbd0ff43d94c9" providerId="LiveId" clId="{D86A49F2-F0F9-480A-A4FA-C7B97961C5ED}" dt="2024-10-30T10:55:55.634" v="31" actId="26606"/>
          <ac:spMkLst>
            <pc:docMk/>
            <pc:sldMk cId="3820478497" sldId="256"/>
            <ac:spMk id="10" creationId="{71B2258F-86CA-4D4D-8270-BC05FCDEBFB3}"/>
          </ac:spMkLst>
        </pc:spChg>
        <pc:picChg chg="add mod ord">
          <ac:chgData name="Arthur Völkerer" userId="ec9dbd0ff43d94c9" providerId="LiveId" clId="{D86A49F2-F0F9-480A-A4FA-C7B97961C5ED}" dt="2024-10-30T10:55:55.634" v="31" actId="26606"/>
          <ac:picMkLst>
            <pc:docMk/>
            <pc:sldMk cId="3820478497" sldId="256"/>
            <ac:picMk id="5" creationId="{21C781FF-7A38-FA07-7532-B1CAC514A201}"/>
          </ac:picMkLst>
        </pc:picChg>
      </pc:sldChg>
      <pc:sldChg chg="addSp modSp mod setBg">
        <pc:chgData name="Arthur Völkerer" userId="ec9dbd0ff43d94c9" providerId="LiveId" clId="{D86A49F2-F0F9-480A-A4FA-C7B97961C5ED}" dt="2024-10-30T11:34:02.773" v="698" actId="20577"/>
        <pc:sldMkLst>
          <pc:docMk/>
          <pc:sldMk cId="4252112053" sldId="257"/>
        </pc:sldMkLst>
        <pc:spChg chg="mod">
          <ac:chgData name="Arthur Völkerer" userId="ec9dbd0ff43d94c9" providerId="LiveId" clId="{D86A49F2-F0F9-480A-A4FA-C7B97961C5ED}" dt="2024-10-30T11:21:54.545" v="517" actId="26606"/>
          <ac:spMkLst>
            <pc:docMk/>
            <pc:sldMk cId="4252112053" sldId="257"/>
            <ac:spMk id="2" creationId="{F84BBD0B-EB4D-7B43-6869-4A701D70AAAE}"/>
          </ac:spMkLst>
        </pc:spChg>
        <pc:spChg chg="mod">
          <ac:chgData name="Arthur Völkerer" userId="ec9dbd0ff43d94c9" providerId="LiveId" clId="{D86A49F2-F0F9-480A-A4FA-C7B97961C5ED}" dt="2024-10-30T11:34:02.773" v="698" actId="20577"/>
          <ac:spMkLst>
            <pc:docMk/>
            <pc:sldMk cId="4252112053" sldId="257"/>
            <ac:spMk id="3" creationId="{04547015-097E-ABA6-C854-93ED429F0073}"/>
          </ac:spMkLst>
        </pc:spChg>
        <pc:spChg chg="add">
          <ac:chgData name="Arthur Völkerer" userId="ec9dbd0ff43d94c9" providerId="LiveId" clId="{D86A49F2-F0F9-480A-A4FA-C7B97961C5ED}" dt="2024-10-30T11:21:54.545" v="517" actId="26606"/>
          <ac:spMkLst>
            <pc:docMk/>
            <pc:sldMk cId="4252112053" sldId="257"/>
            <ac:spMk id="8" creationId="{100EDD19-6802-4EC3-95CE-CFFAB042CFD6}"/>
          </ac:spMkLst>
        </pc:spChg>
        <pc:spChg chg="add">
          <ac:chgData name="Arthur Völkerer" userId="ec9dbd0ff43d94c9" providerId="LiveId" clId="{D86A49F2-F0F9-480A-A4FA-C7B97961C5ED}" dt="2024-10-30T11:21:54.545" v="517" actId="26606"/>
          <ac:spMkLst>
            <pc:docMk/>
            <pc:sldMk cId="4252112053" sldId="257"/>
            <ac:spMk id="10" creationId="{DB17E863-922E-4C26-BD64-E8FD41D28661}"/>
          </ac:spMkLst>
        </pc:spChg>
      </pc:sldChg>
      <pc:sldChg chg="addSp delSp modSp mod setBg">
        <pc:chgData name="Arthur Völkerer" userId="ec9dbd0ff43d94c9" providerId="LiveId" clId="{D86A49F2-F0F9-480A-A4FA-C7B97961C5ED}" dt="2024-10-30T14:14:31.812" v="837" actId="5793"/>
        <pc:sldMkLst>
          <pc:docMk/>
          <pc:sldMk cId="1836590631" sldId="258"/>
        </pc:sldMkLst>
        <pc:spChg chg="mod">
          <ac:chgData name="Arthur Völkerer" userId="ec9dbd0ff43d94c9" providerId="LiveId" clId="{D86A49F2-F0F9-480A-A4FA-C7B97961C5ED}" dt="2024-10-30T11:02:49.720" v="317" actId="20577"/>
          <ac:spMkLst>
            <pc:docMk/>
            <pc:sldMk cId="1836590631" sldId="258"/>
            <ac:spMk id="2" creationId="{54B286A4-07A1-3F11-5352-ED8FFCEA72AD}"/>
          </ac:spMkLst>
        </pc:spChg>
        <pc:spChg chg="add del mod">
          <ac:chgData name="Arthur Völkerer" userId="ec9dbd0ff43d94c9" providerId="LiveId" clId="{D86A49F2-F0F9-480A-A4FA-C7B97961C5ED}" dt="2024-10-30T14:02:11.723" v="743"/>
          <ac:spMkLst>
            <pc:docMk/>
            <pc:sldMk cId="1836590631" sldId="258"/>
            <ac:spMk id="4" creationId="{ACB09DEE-6B2B-79F5-F748-DC2E4C04EC5B}"/>
          </ac:spMkLst>
        </pc:spChg>
        <pc:spChg chg="mod">
          <ac:chgData name="Arthur Völkerer" userId="ec9dbd0ff43d94c9" providerId="LiveId" clId="{D86A49F2-F0F9-480A-A4FA-C7B97961C5ED}" dt="2024-10-30T14:14:31.812" v="837" actId="5793"/>
          <ac:spMkLst>
            <pc:docMk/>
            <pc:sldMk cId="1836590631" sldId="258"/>
            <ac:spMk id="8" creationId="{97201915-F197-C967-EF88-35840B458D38}"/>
          </ac:spMkLst>
        </pc:spChg>
        <pc:spChg chg="add mod">
          <ac:chgData name="Arthur Völkerer" userId="ec9dbd0ff43d94c9" providerId="LiveId" clId="{D86A49F2-F0F9-480A-A4FA-C7B97961C5ED}" dt="2024-10-30T14:14:29.064" v="833" actId="1076"/>
          <ac:spMkLst>
            <pc:docMk/>
            <pc:sldMk cId="1836590631" sldId="258"/>
            <ac:spMk id="11" creationId="{F7910BE2-2B52-A8CD-F154-5B88EA43B239}"/>
          </ac:spMkLst>
        </pc:spChg>
        <pc:spChg chg="add del">
          <ac:chgData name="Arthur Völkerer" userId="ec9dbd0ff43d94c9" providerId="LiveId" clId="{D86A49F2-F0F9-480A-A4FA-C7B97961C5ED}" dt="2024-10-30T10:55:21.715" v="27" actId="26606"/>
          <ac:spMkLst>
            <pc:docMk/>
            <pc:sldMk cId="1836590631" sldId="258"/>
            <ac:spMk id="13" creationId="{F13C74B1-5B17-4795-BED0-7140497B445A}"/>
          </ac:spMkLst>
        </pc:spChg>
        <pc:spChg chg="add del">
          <ac:chgData name="Arthur Völkerer" userId="ec9dbd0ff43d94c9" providerId="LiveId" clId="{D86A49F2-F0F9-480A-A4FA-C7B97961C5ED}" dt="2024-10-30T10:55:21.715" v="27" actId="26606"/>
          <ac:spMkLst>
            <pc:docMk/>
            <pc:sldMk cId="1836590631" sldId="258"/>
            <ac:spMk id="15" creationId="{D4974D33-8DC5-464E-8C6D-BE58F0669C17}"/>
          </ac:spMkLst>
        </pc:spChg>
        <pc:spChg chg="add del">
          <ac:chgData name="Arthur Völkerer" userId="ec9dbd0ff43d94c9" providerId="LiveId" clId="{D86A49F2-F0F9-480A-A4FA-C7B97961C5ED}" dt="2024-10-30T14:02:14.667" v="746" actId="26606"/>
          <ac:spMkLst>
            <pc:docMk/>
            <pc:sldMk cId="1836590631" sldId="258"/>
            <ac:spMk id="20" creationId="{F13C74B1-5B17-4795-BED0-7140497B445A}"/>
          </ac:spMkLst>
        </pc:spChg>
        <pc:spChg chg="add del">
          <ac:chgData name="Arthur Völkerer" userId="ec9dbd0ff43d94c9" providerId="LiveId" clId="{D86A49F2-F0F9-480A-A4FA-C7B97961C5ED}" dt="2024-10-30T14:02:14.667" v="746" actId="26606"/>
          <ac:spMkLst>
            <pc:docMk/>
            <pc:sldMk cId="1836590631" sldId="258"/>
            <ac:spMk id="22" creationId="{D4974D33-8DC5-464E-8C6D-BE58F0669C17}"/>
          </ac:spMkLst>
        </pc:spChg>
        <pc:spChg chg="add">
          <ac:chgData name="Arthur Völkerer" userId="ec9dbd0ff43d94c9" providerId="LiveId" clId="{D86A49F2-F0F9-480A-A4FA-C7B97961C5ED}" dt="2024-10-30T14:02:14.667" v="746" actId="26606"/>
          <ac:spMkLst>
            <pc:docMk/>
            <pc:sldMk cId="1836590631" sldId="258"/>
            <ac:spMk id="27" creationId="{F13C74B1-5B17-4795-BED0-7140497B445A}"/>
          </ac:spMkLst>
        </pc:spChg>
        <pc:spChg chg="add">
          <ac:chgData name="Arthur Völkerer" userId="ec9dbd0ff43d94c9" providerId="LiveId" clId="{D86A49F2-F0F9-480A-A4FA-C7B97961C5ED}" dt="2024-10-30T14:02:14.667" v="746" actId="26606"/>
          <ac:spMkLst>
            <pc:docMk/>
            <pc:sldMk cId="1836590631" sldId="258"/>
            <ac:spMk id="29" creationId="{D4974D33-8DC5-464E-8C6D-BE58F0669C17}"/>
          </ac:spMkLst>
        </pc:spChg>
        <pc:picChg chg="del mod ord">
          <ac:chgData name="Arthur Völkerer" userId="ec9dbd0ff43d94c9" providerId="LiveId" clId="{D86A49F2-F0F9-480A-A4FA-C7B97961C5ED}" dt="2024-10-30T14:01:38.026" v="720" actId="21"/>
          <ac:picMkLst>
            <pc:docMk/>
            <pc:sldMk cId="1836590631" sldId="258"/>
            <ac:picMk id="5" creationId="{85E8B70E-602C-762E-A93D-80D6860D779B}"/>
          </ac:picMkLst>
        </pc:picChg>
        <pc:picChg chg="add mod">
          <ac:chgData name="Arthur Völkerer" userId="ec9dbd0ff43d94c9" providerId="LiveId" clId="{D86A49F2-F0F9-480A-A4FA-C7B97961C5ED}" dt="2024-10-30T14:02:14.667" v="746" actId="26606"/>
          <ac:picMkLst>
            <pc:docMk/>
            <pc:sldMk cId="1836590631" sldId="258"/>
            <ac:picMk id="7" creationId="{2B46BC88-494B-8689-E19C-688866DB4117}"/>
          </ac:picMkLst>
        </pc:picChg>
        <pc:picChg chg="add del mod">
          <ac:chgData name="Arthur Völkerer" userId="ec9dbd0ff43d94c9" providerId="LiveId" clId="{D86A49F2-F0F9-480A-A4FA-C7B97961C5ED}" dt="2024-10-30T14:14:21.838" v="832" actId="478"/>
          <ac:picMkLst>
            <pc:docMk/>
            <pc:sldMk cId="1836590631" sldId="258"/>
            <ac:picMk id="10" creationId="{1B8F6FB8-B21D-21F8-E268-2B1DC053ABB3}"/>
          </ac:picMkLst>
        </pc:picChg>
      </pc:sldChg>
      <pc:sldChg chg="addSp delSp modSp mod setBg">
        <pc:chgData name="Arthur Völkerer" userId="ec9dbd0ff43d94c9" providerId="LiveId" clId="{D86A49F2-F0F9-480A-A4FA-C7B97961C5ED}" dt="2024-10-30T14:21:18.726" v="882" actId="403"/>
        <pc:sldMkLst>
          <pc:docMk/>
          <pc:sldMk cId="2804303509" sldId="259"/>
        </pc:sldMkLst>
        <pc:spChg chg="mod">
          <ac:chgData name="Arthur Völkerer" userId="ec9dbd0ff43d94c9" providerId="LiveId" clId="{D86A49F2-F0F9-480A-A4FA-C7B97961C5ED}" dt="2024-10-30T14:02:55.004" v="758" actId="20577"/>
          <ac:spMkLst>
            <pc:docMk/>
            <pc:sldMk cId="2804303509" sldId="259"/>
            <ac:spMk id="2" creationId="{7845ACF8-9044-E906-A29E-D87BF7673495}"/>
          </ac:spMkLst>
        </pc:spChg>
        <pc:spChg chg="add del">
          <ac:chgData name="Arthur Völkerer" userId="ec9dbd0ff43d94c9" providerId="LiveId" clId="{D86A49F2-F0F9-480A-A4FA-C7B97961C5ED}" dt="2024-10-30T14:00:14.796" v="709" actId="22"/>
          <ac:spMkLst>
            <pc:docMk/>
            <pc:sldMk cId="2804303509" sldId="259"/>
            <ac:spMk id="4" creationId="{8E9A4EAE-6ABF-852E-1EC8-068E68C22244}"/>
          </ac:spMkLst>
        </pc:spChg>
        <pc:spChg chg="mod">
          <ac:chgData name="Arthur Völkerer" userId="ec9dbd0ff43d94c9" providerId="LiveId" clId="{D86A49F2-F0F9-480A-A4FA-C7B97961C5ED}" dt="2024-10-30T14:21:18.726" v="882" actId="403"/>
          <ac:spMkLst>
            <pc:docMk/>
            <pc:sldMk cId="2804303509" sldId="259"/>
            <ac:spMk id="7" creationId="{E084B5AC-C162-2138-E067-B7AF324B447D}"/>
          </ac:spMkLst>
        </pc:spChg>
        <pc:spChg chg="add del">
          <ac:chgData name="Arthur Völkerer" userId="ec9dbd0ff43d94c9" providerId="LiveId" clId="{D86A49F2-F0F9-480A-A4FA-C7B97961C5ED}" dt="2024-10-30T14:06:21.205" v="769" actId="26606"/>
          <ac:spMkLst>
            <pc:docMk/>
            <pc:sldMk cId="2804303509" sldId="259"/>
            <ac:spMk id="12" creationId="{743AA782-23D1-4521-8CAD-47662984AA08}"/>
          </ac:spMkLst>
        </pc:spChg>
        <pc:spChg chg="add del">
          <ac:chgData name="Arthur Völkerer" userId="ec9dbd0ff43d94c9" providerId="LiveId" clId="{D86A49F2-F0F9-480A-A4FA-C7B97961C5ED}" dt="2024-10-30T14:06:21.205" v="769" actId="26606"/>
          <ac:spMkLst>
            <pc:docMk/>
            <pc:sldMk cId="2804303509" sldId="259"/>
            <ac:spMk id="14" creationId="{71877DBC-BB60-40F0-AC93-2ACDBAAE60CE}"/>
          </ac:spMkLst>
        </pc:spChg>
        <pc:spChg chg="add">
          <ac:chgData name="Arthur Völkerer" userId="ec9dbd0ff43d94c9" providerId="LiveId" clId="{D86A49F2-F0F9-480A-A4FA-C7B97961C5ED}" dt="2024-10-30T14:06:21.205" v="769" actId="26606"/>
          <ac:spMkLst>
            <pc:docMk/>
            <pc:sldMk cId="2804303509" sldId="259"/>
            <ac:spMk id="16" creationId="{743AA782-23D1-4521-8CAD-47662984AA08}"/>
          </ac:spMkLst>
        </pc:spChg>
        <pc:spChg chg="add">
          <ac:chgData name="Arthur Völkerer" userId="ec9dbd0ff43d94c9" providerId="LiveId" clId="{D86A49F2-F0F9-480A-A4FA-C7B97961C5ED}" dt="2024-10-30T14:06:21.205" v="769" actId="26606"/>
          <ac:spMkLst>
            <pc:docMk/>
            <pc:sldMk cId="2804303509" sldId="259"/>
            <ac:spMk id="17" creationId="{71877DBC-BB60-40F0-AC93-2ACDBAAE60CE}"/>
          </ac:spMkLst>
        </pc:spChg>
        <pc:spChg chg="add del">
          <ac:chgData name="Arthur Völkerer" userId="ec9dbd0ff43d94c9" providerId="LiveId" clId="{D86A49F2-F0F9-480A-A4FA-C7B97961C5ED}" dt="2024-10-30T14:06:17.578" v="768" actId="26606"/>
          <ac:spMkLst>
            <pc:docMk/>
            <pc:sldMk cId="2804303509" sldId="259"/>
            <ac:spMk id="19" creationId="{743AA782-23D1-4521-8CAD-47662984AA08}"/>
          </ac:spMkLst>
        </pc:spChg>
        <pc:spChg chg="add del">
          <ac:chgData name="Arthur Völkerer" userId="ec9dbd0ff43d94c9" providerId="LiveId" clId="{D86A49F2-F0F9-480A-A4FA-C7B97961C5ED}" dt="2024-10-30T14:06:17.578" v="768" actId="26606"/>
          <ac:spMkLst>
            <pc:docMk/>
            <pc:sldMk cId="2804303509" sldId="259"/>
            <ac:spMk id="21" creationId="{71877DBC-BB60-40F0-AC93-2ACDBAAE60CE}"/>
          </ac:spMkLst>
        </pc:spChg>
        <pc:picChg chg="add mod">
          <ac:chgData name="Arthur Völkerer" userId="ec9dbd0ff43d94c9" providerId="LiveId" clId="{D86A49F2-F0F9-480A-A4FA-C7B97961C5ED}" dt="2024-10-30T14:06:21.205" v="769" actId="26606"/>
          <ac:picMkLst>
            <pc:docMk/>
            <pc:sldMk cId="2804303509" sldId="259"/>
            <ac:picMk id="5" creationId="{85E8B70E-602C-762E-A93D-80D6860D779B}"/>
          </ac:picMkLst>
        </pc:picChg>
      </pc:sldChg>
      <pc:sldChg chg="addSp delSp modSp del mod modClrScheme chgLayout">
        <pc:chgData name="Arthur Völkerer" userId="ec9dbd0ff43d94c9" providerId="LiveId" clId="{D86A49F2-F0F9-480A-A4FA-C7B97961C5ED}" dt="2024-10-30T11:18:36.952" v="516" actId="47"/>
        <pc:sldMkLst>
          <pc:docMk/>
          <pc:sldMk cId="2285293513" sldId="260"/>
        </pc:sldMkLst>
        <pc:spChg chg="del mod ord">
          <ac:chgData name="Arthur Völkerer" userId="ec9dbd0ff43d94c9" providerId="LiveId" clId="{D86A49F2-F0F9-480A-A4FA-C7B97961C5ED}" dt="2024-10-30T11:07:10.785" v="318" actId="700"/>
          <ac:spMkLst>
            <pc:docMk/>
            <pc:sldMk cId="2285293513" sldId="260"/>
            <ac:spMk id="2" creationId="{58A675CE-F9AB-D1AE-6997-2D06DD0D4605}"/>
          </ac:spMkLst>
        </pc:spChg>
        <pc:spChg chg="mod ord">
          <ac:chgData name="Arthur Völkerer" userId="ec9dbd0ff43d94c9" providerId="LiveId" clId="{D86A49F2-F0F9-480A-A4FA-C7B97961C5ED}" dt="2024-10-30T11:14:55.037" v="438" actId="5793"/>
          <ac:spMkLst>
            <pc:docMk/>
            <pc:sldMk cId="2285293513" sldId="260"/>
            <ac:spMk id="3" creationId="{E266103A-087B-D169-2195-3F0E70317570}"/>
          </ac:spMkLst>
        </pc:spChg>
        <pc:spChg chg="add del mod ord">
          <ac:chgData name="Arthur Völkerer" userId="ec9dbd0ff43d94c9" providerId="LiveId" clId="{D86A49F2-F0F9-480A-A4FA-C7B97961C5ED}" dt="2024-10-30T11:07:20.351" v="319" actId="700"/>
          <ac:spMkLst>
            <pc:docMk/>
            <pc:sldMk cId="2285293513" sldId="260"/>
            <ac:spMk id="8" creationId="{D7F0989C-7B3A-9C65-BAEB-6399F19B11C1}"/>
          </ac:spMkLst>
        </pc:spChg>
        <pc:spChg chg="add del mod ord">
          <ac:chgData name="Arthur Völkerer" userId="ec9dbd0ff43d94c9" providerId="LiveId" clId="{D86A49F2-F0F9-480A-A4FA-C7B97961C5ED}" dt="2024-10-30T11:07:20.351" v="319" actId="700"/>
          <ac:spMkLst>
            <pc:docMk/>
            <pc:sldMk cId="2285293513" sldId="260"/>
            <ac:spMk id="9" creationId="{A15EA01B-33B3-C701-6FCD-48D9C3FAB436}"/>
          </ac:spMkLst>
        </pc:spChg>
        <pc:spChg chg="add del mod ord">
          <ac:chgData name="Arthur Völkerer" userId="ec9dbd0ff43d94c9" providerId="LiveId" clId="{D86A49F2-F0F9-480A-A4FA-C7B97961C5ED}" dt="2024-10-30T11:07:20.351" v="319" actId="700"/>
          <ac:spMkLst>
            <pc:docMk/>
            <pc:sldMk cId="2285293513" sldId="260"/>
            <ac:spMk id="10" creationId="{719400D4-6025-B06B-B70A-FC8CEB39B467}"/>
          </ac:spMkLst>
        </pc:spChg>
        <pc:spChg chg="add del mod ord">
          <ac:chgData name="Arthur Völkerer" userId="ec9dbd0ff43d94c9" providerId="LiveId" clId="{D86A49F2-F0F9-480A-A4FA-C7B97961C5ED}" dt="2024-10-30T11:07:20.351" v="319" actId="700"/>
          <ac:spMkLst>
            <pc:docMk/>
            <pc:sldMk cId="2285293513" sldId="260"/>
            <ac:spMk id="11" creationId="{089212A2-35ED-2196-3F67-D6077ADC9896}"/>
          </ac:spMkLst>
        </pc:spChg>
        <pc:spChg chg="add mod ord">
          <ac:chgData name="Arthur Völkerer" userId="ec9dbd0ff43d94c9" providerId="LiveId" clId="{D86A49F2-F0F9-480A-A4FA-C7B97961C5ED}" dt="2024-10-30T11:07:47.898" v="334" actId="20577"/>
          <ac:spMkLst>
            <pc:docMk/>
            <pc:sldMk cId="2285293513" sldId="260"/>
            <ac:spMk id="12" creationId="{4D3ED811-5094-2C7E-80B7-874C590CA404}"/>
          </ac:spMkLst>
        </pc:spChg>
        <pc:spChg chg="add mod ord">
          <ac:chgData name="Arthur Völkerer" userId="ec9dbd0ff43d94c9" providerId="LiveId" clId="{D86A49F2-F0F9-480A-A4FA-C7B97961C5ED}" dt="2024-10-30T11:14:49.190" v="435" actId="20577"/>
          <ac:spMkLst>
            <pc:docMk/>
            <pc:sldMk cId="2285293513" sldId="260"/>
            <ac:spMk id="13" creationId="{1B58B14D-93BF-A6A7-6FBB-B8D8996AC1C9}"/>
          </ac:spMkLst>
        </pc:spChg>
        <pc:spChg chg="add del mod">
          <ac:chgData name="Arthur Völkerer" userId="ec9dbd0ff43d94c9" providerId="LiveId" clId="{D86A49F2-F0F9-480A-A4FA-C7B97961C5ED}" dt="2024-10-30T11:08:10.320" v="345" actId="478"/>
          <ac:spMkLst>
            <pc:docMk/>
            <pc:sldMk cId="2285293513" sldId="260"/>
            <ac:spMk id="14" creationId="{9F1F0D05-CA3B-2EC4-868F-76ADE8ABE529}"/>
          </ac:spMkLst>
        </pc:spChg>
        <pc:spChg chg="add mod">
          <ac:chgData name="Arthur Völkerer" userId="ec9dbd0ff43d94c9" providerId="LiveId" clId="{D86A49F2-F0F9-480A-A4FA-C7B97961C5ED}" dt="2024-10-30T11:16:57.281" v="491" actId="20577"/>
          <ac:spMkLst>
            <pc:docMk/>
            <pc:sldMk cId="2285293513" sldId="260"/>
            <ac:spMk id="15" creationId="{19085028-B54B-89EF-CEA4-3B7ADE214E40}"/>
          </ac:spMkLst>
        </pc:spChg>
      </pc:sldChg>
      <pc:sldChg chg="addSp delSp modSp add mod setBg delDesignElem">
        <pc:chgData name="Arthur Völkerer" userId="ec9dbd0ff43d94c9" providerId="LiveId" clId="{D86A49F2-F0F9-480A-A4FA-C7B97961C5ED}" dt="2024-10-30T11:37:28.887" v="707" actId="1076"/>
        <pc:sldMkLst>
          <pc:docMk/>
          <pc:sldMk cId="1909078373" sldId="261"/>
        </pc:sldMkLst>
        <pc:spChg chg="mod">
          <ac:chgData name="Arthur Völkerer" userId="ec9dbd0ff43d94c9" providerId="LiveId" clId="{D86A49F2-F0F9-480A-A4FA-C7B97961C5ED}" dt="2024-10-30T11:18:04.161" v="512" actId="20577"/>
          <ac:spMkLst>
            <pc:docMk/>
            <pc:sldMk cId="1909078373" sldId="261"/>
            <ac:spMk id="2" creationId="{4BF3DB6F-D7F6-B130-92AF-38D7CFA091B3}"/>
          </ac:spMkLst>
        </pc:spChg>
        <pc:spChg chg="add del mod">
          <ac:chgData name="Arthur Völkerer" userId="ec9dbd0ff43d94c9" providerId="LiveId" clId="{D86A49F2-F0F9-480A-A4FA-C7B97961C5ED}" dt="2024-10-30T11:18:12.387" v="513" actId="478"/>
          <ac:spMkLst>
            <pc:docMk/>
            <pc:sldMk cId="1909078373" sldId="261"/>
            <ac:spMk id="4" creationId="{9DFAE3BA-3C66-BB73-C893-D1B960589830}"/>
          </ac:spMkLst>
        </pc:spChg>
        <pc:spChg chg="add mod">
          <ac:chgData name="Arthur Völkerer" userId="ec9dbd0ff43d94c9" providerId="LiveId" clId="{D86A49F2-F0F9-480A-A4FA-C7B97961C5ED}" dt="2024-10-30T11:33:19.507" v="686" actId="404"/>
          <ac:spMkLst>
            <pc:docMk/>
            <pc:sldMk cId="1909078373" sldId="261"/>
            <ac:spMk id="6" creationId="{04931D60-4133-6F6B-722D-CC963804CE82}"/>
          </ac:spMkLst>
        </pc:spChg>
        <pc:spChg chg="add mod">
          <ac:chgData name="Arthur Völkerer" userId="ec9dbd0ff43d94c9" providerId="LiveId" clId="{D86A49F2-F0F9-480A-A4FA-C7B97961C5ED}" dt="2024-10-30T11:33:23.861" v="688" actId="404"/>
          <ac:spMkLst>
            <pc:docMk/>
            <pc:sldMk cId="1909078373" sldId="261"/>
            <ac:spMk id="7" creationId="{CFE244BE-4DF7-A33F-688B-591A2E9259E0}"/>
          </ac:spMkLst>
        </pc:spChg>
        <pc:spChg chg="del mod">
          <ac:chgData name="Arthur Völkerer" userId="ec9dbd0ff43d94c9" providerId="LiveId" clId="{D86A49F2-F0F9-480A-A4FA-C7B97961C5ED}" dt="2024-10-30T11:17:54.791" v="495" actId="478"/>
          <ac:spMkLst>
            <pc:docMk/>
            <pc:sldMk cId="1909078373" sldId="261"/>
            <ac:spMk id="8" creationId="{A6AEBEC7-2887-DD11-693C-BDFEBD588BD5}"/>
          </ac:spMkLst>
        </pc:spChg>
        <pc:spChg chg="add mod">
          <ac:chgData name="Arthur Völkerer" userId="ec9dbd0ff43d94c9" providerId="LiveId" clId="{D86A49F2-F0F9-480A-A4FA-C7B97961C5ED}" dt="2024-10-30T11:33:21.700" v="687" actId="404"/>
          <ac:spMkLst>
            <pc:docMk/>
            <pc:sldMk cId="1909078373" sldId="261"/>
            <ac:spMk id="9" creationId="{BAD4A892-A67D-4C5C-802F-7E399E81662A}"/>
          </ac:spMkLst>
        </pc:spChg>
        <pc:spChg chg="add mod">
          <ac:chgData name="Arthur Völkerer" userId="ec9dbd0ff43d94c9" providerId="LiveId" clId="{D86A49F2-F0F9-480A-A4FA-C7B97961C5ED}" dt="2024-10-30T11:37:28.887" v="707" actId="1076"/>
          <ac:spMkLst>
            <pc:docMk/>
            <pc:sldMk cId="1909078373" sldId="261"/>
            <ac:spMk id="11" creationId="{2CBC7A3E-546B-31C1-4F49-257B6B07BBC4}"/>
          </ac:spMkLst>
        </pc:spChg>
        <pc:spChg chg="add">
          <ac:chgData name="Arthur Völkerer" userId="ec9dbd0ff43d94c9" providerId="LiveId" clId="{D86A49F2-F0F9-480A-A4FA-C7B97961C5ED}" dt="2024-10-30T11:17:49.060" v="494" actId="26606"/>
          <ac:spMkLst>
            <pc:docMk/>
            <pc:sldMk cId="1909078373" sldId="261"/>
            <ac:spMk id="13" creationId="{45D37F4E-DDB4-456B-97E0-9937730A039F}"/>
          </ac:spMkLst>
        </pc:spChg>
        <pc:spChg chg="add">
          <ac:chgData name="Arthur Völkerer" userId="ec9dbd0ff43d94c9" providerId="LiveId" clId="{D86A49F2-F0F9-480A-A4FA-C7B97961C5ED}" dt="2024-10-30T11:17:49.060" v="494" actId="26606"/>
          <ac:spMkLst>
            <pc:docMk/>
            <pc:sldMk cId="1909078373" sldId="261"/>
            <ac:spMk id="15" creationId="{B2DD41CD-8F47-4F56-AD12-4E2FF7696987}"/>
          </ac:spMkLst>
        </pc:spChg>
        <pc:spChg chg="del">
          <ac:chgData name="Arthur Völkerer" userId="ec9dbd0ff43d94c9" providerId="LiveId" clId="{D86A49F2-F0F9-480A-A4FA-C7B97961C5ED}" dt="2024-10-30T11:17:35.560" v="493"/>
          <ac:spMkLst>
            <pc:docMk/>
            <pc:sldMk cId="1909078373" sldId="261"/>
            <ac:spMk id="20" creationId="{1EF926BA-37B9-E597-CBB8-1CC804A4DEB3}"/>
          </ac:spMkLst>
        </pc:spChg>
        <pc:spChg chg="del">
          <ac:chgData name="Arthur Völkerer" userId="ec9dbd0ff43d94c9" providerId="LiveId" clId="{D86A49F2-F0F9-480A-A4FA-C7B97961C5ED}" dt="2024-10-30T11:17:35.560" v="493"/>
          <ac:spMkLst>
            <pc:docMk/>
            <pc:sldMk cId="1909078373" sldId="261"/>
            <ac:spMk id="22" creationId="{EE7D974A-7201-8FC1-1414-5C9E1B22FE07}"/>
          </ac:spMkLst>
        </pc:spChg>
        <pc:picChg chg="del mod">
          <ac:chgData name="Arthur Völkerer" userId="ec9dbd0ff43d94c9" providerId="LiveId" clId="{D86A49F2-F0F9-480A-A4FA-C7B97961C5ED}" dt="2024-10-30T11:17:56.307" v="496" actId="478"/>
          <ac:picMkLst>
            <pc:docMk/>
            <pc:sldMk cId="1909078373" sldId="261"/>
            <ac:picMk id="5" creationId="{3B07641B-9234-5A0E-D395-AFE678F6E7D3}"/>
          </ac:picMkLst>
        </pc:picChg>
        <pc:picChg chg="add mod">
          <ac:chgData name="Arthur Völkerer" userId="ec9dbd0ff43d94c9" providerId="LiveId" clId="{D86A49F2-F0F9-480A-A4FA-C7B97961C5ED}" dt="2024-10-30T11:33:26.394" v="689" actId="14100"/>
          <ac:picMkLst>
            <pc:docMk/>
            <pc:sldMk cId="1909078373" sldId="261"/>
            <ac:picMk id="10" creationId="{58E732D0-F354-755B-AA47-73F132F4AA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34AC9-7F0D-4B75-9110-C7B99D6AB621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E48D-052B-4228-B659-A99188B401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9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3CF3C-55A0-E5A8-C360-2ED58491E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0964ED-BBBE-A46F-4789-8A7AB137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80740-B1D9-08FC-E543-8BDDEDF0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F0318-FC3E-2F2D-D750-B3F779EE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7761C5-63F0-AB5F-D719-F6B9880B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47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C7118-3B26-74AE-67AB-F15DBB5D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9F30BD-06EC-A80C-1C67-EC33F2564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B8B05-A7AE-224B-0B55-7C87CA71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38111-F81B-AF0F-DE80-CA3B638A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F9C3B-5366-D3B5-10E3-4848FFBF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3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9583F0-14CB-E5C5-86FA-43833497D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B8947E-8567-0B6B-0359-22ADB7CB2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35EE6-1083-3376-72BE-A5658AA5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18838-07D7-936A-CC02-50D3FB62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9DCBF-62D8-5068-D3B9-FBA014C6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606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678B-EF12-3B89-46E0-A3F3F7BC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F5737-AF79-5FEB-AE08-38C84742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F3A32-F6C1-9D6D-3B1F-5526146B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3AE6B-DC61-7B5F-E6AE-17B6EB60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AA644-58E4-0E7C-0DB6-DBE5D3C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63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7CACA-2C46-3EF7-FBC6-E6581331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92D745-CAA1-4E83-D56D-46EC82EB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EAFED-879F-1C7D-E798-7B0CF6A1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26C80-48E3-1961-953E-740E70A7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A8015-8228-9311-1D3F-DD4E852B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8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E1592-7CCD-576C-96F3-D80E8FC8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142A3-F546-D2D7-EC50-7D78921AF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F9A439-17FC-6F02-32B9-33E1C5992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962AE-5EE0-0029-5DA7-7A7AF3D1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6B913-958F-62D8-FCD3-5215146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489C9B-90AF-5A26-08B2-9E97E4D4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4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54A91-B74A-83A5-C1B3-4FB9C9CC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C49894-3B5C-CA8A-D375-C30E5A25B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8A7804-A87C-DE01-1FD0-227AA276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AFF6D-4DAD-7C5D-493C-A9A5768DF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2317C8-5D3B-B32D-C90F-E428074F3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780C15-3B3A-D54F-21BC-1ACD2797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3E5D40-60BA-F2DD-A460-0D32B3B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DB6D1E-7CA2-833C-0A4D-B9A7244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19D0-D878-B35F-85C8-582FB69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0A1273-DAF2-70C0-BE5A-82B0D818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2C0E80-5F92-99E8-F65D-B55C04F1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992927-3AB5-175A-31DF-91980964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815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21BB03-4AF0-FCB8-2302-BC9F45BF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DC7046-2B7B-0215-104C-101F06D2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F247C9-B305-378B-B674-C9709AE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174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5B196-4F0A-CB94-C2D9-2CA0A498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0A66E5-6E03-7976-CF89-274B68EA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5EFF95-9F56-3B18-FABA-FF94D832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B5B136-49AD-79DE-8669-98F02334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B7F18-EF7A-3FDC-289A-4259A428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FF6BD3-75C0-BA6F-74C3-F1F55E5A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542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B8065-F849-E10E-AC40-A848D7DD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8733BE-4813-EFEC-B8F2-88F1DCDCD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376F14-5D7F-BEC2-2245-854A4777C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8107A8-8556-7B90-717D-6BF9986C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C6F5B4-5332-587B-79A0-D54A3D98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0F9D5-61C7-3F34-C667-B1723803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7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D37D1B-0C31-232B-4BAA-C42B66D2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8A681-7CB0-8A96-3256-04FE9DCB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94D6F-A2BE-AB89-50B5-18CDF3E0C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4768A-48B9-9B0D-53EA-A7A85C505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F2922F-75C2-DCFF-6B55-4DAA000C2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344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i.adsabs.harvard.edu/abs/2023OJAp....6E..27G/abstract" TargetMode="External"/><Relationship Id="rId3" Type="http://schemas.openxmlformats.org/officeDocument/2006/relationships/hyperlink" Target="https://ui.adsabs.harvard.edu/abs/2000ApJ...539L...9F/abstract" TargetMode="External"/><Relationship Id="rId7" Type="http://schemas.openxmlformats.org/officeDocument/2006/relationships/hyperlink" Target="https://ui.adsabs.harvard.edu/abs/2022Galax..10...73G/abstract" TargetMode="External"/><Relationship Id="rId2" Type="http://schemas.openxmlformats.org/officeDocument/2006/relationships/hyperlink" Target="https://iopscience.iop.org/article/10.1088/0004-637X/698/1/1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i.adsabs.harvard.edu/abs/2024ApJ...967..100S/abstract" TargetMode="External"/><Relationship Id="rId5" Type="http://schemas.openxmlformats.org/officeDocument/2006/relationships/hyperlink" Target="https://ui.adsabs.harvard.edu/abs/2020FrP.....8...61M/abstract" TargetMode="External"/><Relationship Id="rId4" Type="http://schemas.openxmlformats.org/officeDocument/2006/relationships/hyperlink" Target="https://ui.adsabs.harvard.edu/abs/2019GReGr..51...65Z/abstr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Raum, Galaxie, Konstellation, Astronomie enthält.&#10;&#10;Automatisch generierte Beschreibung">
            <a:extLst>
              <a:ext uri="{FF2B5EF4-FFF2-40B4-BE49-F238E27FC236}">
                <a16:creationId xmlns:a16="http://schemas.microsoft.com/office/drawing/2014/main" id="{21C781FF-7A38-FA07-7532-B1CAC514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75661F-CF7E-EACA-D96F-F965E6784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M-</a:t>
            </a:r>
            <a:r>
              <a:rPr lang="el-GR" dirty="0">
                <a:solidFill>
                  <a:srgbClr val="FFFFFF"/>
                </a:solidFill>
              </a:rPr>
              <a:t>σ</a:t>
            </a:r>
            <a:r>
              <a:rPr lang="de-DE" dirty="0">
                <a:solidFill>
                  <a:srgbClr val="FFFFFF"/>
                </a:solidFill>
              </a:rPr>
              <a:t> Relation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8EAB62-0F9E-A85B-0D64-C659AB567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By </a:t>
            </a:r>
            <a:r>
              <a:rPr lang="de-AT" b="0" i="0">
                <a:solidFill>
                  <a:srgbClr val="FFFFFF"/>
                </a:solidFill>
                <a:effectLst/>
                <a:latin typeface="gg sans"/>
              </a:rPr>
              <a:t>Alexander Risy, Christian Bauer, Jürgen Kapeller, Arthur Völkerer</a:t>
            </a:r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7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B286A4-07A1-3F11-5352-ED8FFCEA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The basics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201915-F197-C967-EF88-35840B458D38}"/>
              </a:ext>
            </a:extLst>
          </p:cNvPr>
          <p:cNvSpPr txBox="1"/>
          <p:nvPr/>
        </p:nvSpPr>
        <p:spPr>
          <a:xfrm>
            <a:off x="640081" y="2872899"/>
            <a:ext cx="4797682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Mass of black hole and velocity dispersion	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larger the BH, the greater the velocity dispersion of the stars (for the dynamics in the galaxies </a:t>
            </a:r>
            <a:r>
              <a:rPr lang="en-US" sz="1900" dirty="0" err="1"/>
              <a:t>centre</a:t>
            </a:r>
            <a:r>
              <a:rPr lang="en-US" sz="19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Feedback mechanism between black hole and bulge mass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Origin of scatter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Galactic Feedback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…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 dirty="0">
              <a:effectLst/>
            </a:endParaRPr>
          </a:p>
        </p:txBody>
      </p:sp>
      <p:pic>
        <p:nvPicPr>
          <p:cNvPr id="7" name="Inhaltsplatzhalter 6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2B46BC88-494B-8689-E19C-688866DB4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7910BE2-2B52-A8CD-F154-5B88EA43B239}"/>
                  </a:ext>
                </a:extLst>
              </p:cNvPr>
              <p:cNvSpPr txBox="1"/>
              <p:nvPr/>
            </p:nvSpPr>
            <p:spPr>
              <a:xfrm>
                <a:off x="2970994" y="6110285"/>
                <a:ext cx="2511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𝐵𝐻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7910BE2-2B52-A8CD-F154-5B88EA43B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994" y="6110285"/>
                <a:ext cx="2511265" cy="276999"/>
              </a:xfrm>
              <a:prstGeom prst="rect">
                <a:avLst/>
              </a:prstGeom>
              <a:blipFill>
                <a:blip r:embed="rId3"/>
                <a:stretch>
                  <a:fillRect l="-2913" t="-2174" r="-2670" b="-3260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9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45ACF8-9044-E906-A29E-D87BF767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AT" sz="5400" dirty="0"/>
              <a:t>The Data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084B5AC-C162-2138-E067-B7AF324B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558197" cy="3547872"/>
          </a:xfrm>
        </p:spPr>
        <p:txBody>
          <a:bodyPr anchor="t">
            <a:normAutofit fontScale="92500"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12 galaxies with secure BH mass estimates are sample 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sample A BH masses determined by gas/stellar kinematics, in MW case with proper motion, in NGC 4258 case with kinematics of water maser clumps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these methods are dependent on distance, distances obtained with surface brightness fluctuation, redshift,  proper motion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sample B with less secure BH mass estimates was also used, the M-sigma relation for this sample had a different fit than sample A</a:t>
            </a:r>
            <a:endParaRPr lang="de-AT" sz="2000" dirty="0"/>
          </a:p>
        </p:txBody>
      </p:sp>
      <p:pic>
        <p:nvPicPr>
          <p:cNvPr id="5" name="Inhaltsplatzhalter 4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85E8B70E-602C-762E-A93D-80D6860D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46"/>
          <a:stretch/>
        </p:blipFill>
        <p:spPr>
          <a:xfrm>
            <a:off x="6099048" y="707765"/>
            <a:ext cx="5458968" cy="54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2D212-6534-8489-78FA-613D3C45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3DB6F-D7F6-B130-92AF-38D7CFA0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Recent studies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931D60-4133-6F6B-722D-CC963804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911493"/>
            <a:ext cx="3651115" cy="4351338"/>
          </a:xfrm>
        </p:spPr>
        <p:txBody>
          <a:bodyPr>
            <a:normAutofit/>
          </a:bodyPr>
          <a:lstStyle/>
          <a:p>
            <a:r>
              <a:rPr lang="de-DE" sz="2400" dirty="0" err="1"/>
              <a:t>Difference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r>
              <a:rPr lang="de-DE" sz="2400" dirty="0" err="1"/>
              <a:t>active</a:t>
            </a:r>
            <a:r>
              <a:rPr lang="de-DE" sz="2400" dirty="0"/>
              <a:t> </a:t>
            </a:r>
            <a:r>
              <a:rPr lang="de-DE" sz="2400" dirty="0" err="1"/>
              <a:t>nucleus</a:t>
            </a:r>
            <a:r>
              <a:rPr lang="de-DE" sz="2400" dirty="0"/>
              <a:t> ( AGN) </a:t>
            </a:r>
            <a:r>
              <a:rPr lang="de-DE" sz="2400" dirty="0" err="1"/>
              <a:t>with</a:t>
            </a:r>
            <a:r>
              <a:rPr lang="de-DE" sz="2400" dirty="0"/>
              <a:t> and </a:t>
            </a:r>
            <a:r>
              <a:rPr lang="de-DE" sz="2400" dirty="0" err="1"/>
              <a:t>without</a:t>
            </a:r>
            <a:r>
              <a:rPr lang="de-DE" sz="2400" dirty="0"/>
              <a:t> </a:t>
            </a:r>
            <a:r>
              <a:rPr lang="de-DE" sz="2400" dirty="0" err="1"/>
              <a:t>jets</a:t>
            </a:r>
            <a:r>
              <a:rPr lang="de-DE" sz="2400" dirty="0"/>
              <a:t>:</a:t>
            </a:r>
          </a:p>
        </p:txBody>
      </p:sp>
      <p:sp>
        <p:nvSpPr>
          <p:cNvPr id="7" name="Inhaltsplatzhalter 12">
            <a:extLst>
              <a:ext uri="{FF2B5EF4-FFF2-40B4-BE49-F238E27FC236}">
                <a16:creationId xmlns:a16="http://schemas.microsoft.com/office/drawing/2014/main" id="{CFE244BE-4DF7-A33F-688B-591A2E9259E0}"/>
              </a:ext>
            </a:extLst>
          </p:cNvPr>
          <p:cNvSpPr txBox="1">
            <a:spLocks/>
          </p:cNvSpPr>
          <p:nvPr/>
        </p:nvSpPr>
        <p:spPr>
          <a:xfrm>
            <a:off x="7894893" y="1928397"/>
            <a:ext cx="36504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dirty="0"/>
              <a:t>BH </a:t>
            </a:r>
            <a:r>
              <a:rPr lang="de-AT" sz="2400" dirty="0" err="1"/>
              <a:t>distributes</a:t>
            </a:r>
            <a:r>
              <a:rPr lang="de-AT" sz="2400" dirty="0"/>
              <a:t> </a:t>
            </a:r>
            <a:r>
              <a:rPr lang="de-AT" sz="2400" dirty="0" err="1"/>
              <a:t>metals</a:t>
            </a:r>
            <a:endParaRPr lang="de-AT" sz="2400" dirty="0"/>
          </a:p>
          <a:p>
            <a:r>
              <a:rPr lang="de-AT" sz="2400" dirty="0"/>
              <a:t>Development </a:t>
            </a:r>
            <a:r>
              <a:rPr lang="de-AT" sz="2400" dirty="0" err="1"/>
              <a:t>of</a:t>
            </a:r>
            <a:r>
              <a:rPr lang="de-AT" sz="2400" dirty="0"/>
              <a:t> BH and </a:t>
            </a:r>
            <a:r>
              <a:rPr lang="de-AT" sz="2400" dirty="0" err="1"/>
              <a:t>Galaxies</a:t>
            </a:r>
            <a:endParaRPr lang="de-AT" sz="2400" dirty="0"/>
          </a:p>
          <a:p>
            <a:r>
              <a:rPr lang="de-AT" sz="2400" dirty="0"/>
              <a:t>Romulus25 </a:t>
            </a:r>
            <a:r>
              <a:rPr lang="de-AT" sz="2400" dirty="0" err="1"/>
              <a:t>simulation</a:t>
            </a:r>
            <a:endParaRPr lang="de-AT" sz="2400" dirty="0"/>
          </a:p>
          <a:p>
            <a:r>
              <a:rPr lang="it-IT" sz="2400" dirty="0"/>
              <a:t>3e9 M &lt; </a:t>
            </a:r>
            <a:r>
              <a:rPr lang="it-IT" sz="2400" dirty="0" err="1"/>
              <a:t>M_stern</a:t>
            </a:r>
            <a:r>
              <a:rPr lang="it-IT" sz="2400" dirty="0"/>
              <a:t> &lt; 3e11M</a:t>
            </a:r>
            <a:endParaRPr lang="de-AT" sz="2400" dirty="0"/>
          </a:p>
          <a:p>
            <a:endParaRPr lang="de-AT" sz="2400" dirty="0"/>
          </a:p>
          <a:p>
            <a:endParaRPr lang="de-AT" sz="2400" dirty="0"/>
          </a:p>
        </p:txBody>
      </p:sp>
      <p:sp>
        <p:nvSpPr>
          <p:cNvPr id="9" name="Inhaltsplatzhalter 12">
            <a:extLst>
              <a:ext uri="{FF2B5EF4-FFF2-40B4-BE49-F238E27FC236}">
                <a16:creationId xmlns:a16="http://schemas.microsoft.com/office/drawing/2014/main" id="{BAD4A892-A67D-4C5C-802F-7E399E81662A}"/>
              </a:ext>
            </a:extLst>
          </p:cNvPr>
          <p:cNvSpPr txBox="1">
            <a:spLocks/>
          </p:cNvSpPr>
          <p:nvPr/>
        </p:nvSpPr>
        <p:spPr>
          <a:xfrm>
            <a:off x="4223608" y="1911493"/>
            <a:ext cx="365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dirty="0" err="1">
                <a:latin typeface="gg sans"/>
              </a:rPr>
              <a:t>T</a:t>
            </a:r>
            <a:r>
              <a:rPr lang="de-AT" sz="2400" b="0" i="0" dirty="0" err="1">
                <a:effectLst/>
                <a:latin typeface="gg sans"/>
              </a:rPr>
              <a:t>heoretical</a:t>
            </a:r>
            <a:r>
              <a:rPr lang="de-AT" sz="2400" b="0" i="0" dirty="0">
                <a:effectLst/>
                <a:latin typeface="gg sans"/>
              </a:rPr>
              <a:t> </a:t>
            </a:r>
            <a:r>
              <a:rPr lang="de-AT" sz="2400" b="0" i="0" dirty="0" err="1">
                <a:effectLst/>
                <a:latin typeface="gg sans"/>
              </a:rPr>
              <a:t>basis</a:t>
            </a:r>
            <a:endParaRPr lang="de-AT" sz="2400" b="0" i="0" dirty="0">
              <a:effectLst/>
              <a:latin typeface="gg sans"/>
            </a:endParaRPr>
          </a:p>
          <a:p>
            <a:r>
              <a:rPr lang="de-AT" sz="2400" dirty="0" err="1">
                <a:latin typeface="gg sans"/>
              </a:rPr>
              <a:t>Probaly</a:t>
            </a:r>
            <a:r>
              <a:rPr lang="de-AT" sz="2400" dirty="0">
                <a:latin typeface="gg sans"/>
              </a:rPr>
              <a:t> </a:t>
            </a:r>
            <a:r>
              <a:rPr lang="de-AT" sz="2400" dirty="0" err="1">
                <a:latin typeface="gg sans"/>
              </a:rPr>
              <a:t>no</a:t>
            </a:r>
            <a:r>
              <a:rPr lang="de-AT" sz="2400" dirty="0">
                <a:latin typeface="gg sans"/>
              </a:rPr>
              <a:t> </a:t>
            </a:r>
            <a:r>
              <a:rPr lang="de-AT" sz="2400" dirty="0" err="1">
                <a:latin typeface="gg sans"/>
              </a:rPr>
              <a:t>connection</a:t>
            </a:r>
            <a:r>
              <a:rPr lang="de-AT" sz="2400" dirty="0">
                <a:latin typeface="gg sans"/>
              </a:rPr>
              <a:t>  </a:t>
            </a:r>
            <a:r>
              <a:rPr lang="de-AT" sz="2400" dirty="0" err="1">
                <a:latin typeface="gg sans"/>
              </a:rPr>
              <a:t>with</a:t>
            </a:r>
            <a:r>
              <a:rPr lang="de-AT" sz="2400" dirty="0">
                <a:latin typeface="gg sans"/>
              </a:rPr>
              <a:t> </a:t>
            </a:r>
            <a:r>
              <a:rPr lang="de-AT" sz="2400" dirty="0" err="1">
                <a:latin typeface="gg sans"/>
              </a:rPr>
              <a:t>dark</a:t>
            </a:r>
            <a:r>
              <a:rPr lang="de-AT" sz="2400" dirty="0">
                <a:latin typeface="gg sans"/>
              </a:rPr>
              <a:t> matter</a:t>
            </a:r>
            <a:endParaRPr lang="de-AT" sz="2400" dirty="0"/>
          </a:p>
        </p:txBody>
      </p:sp>
      <p:pic>
        <p:nvPicPr>
          <p:cNvPr id="10" name="image7.jpeg">
            <a:extLst>
              <a:ext uri="{FF2B5EF4-FFF2-40B4-BE49-F238E27FC236}">
                <a16:creationId xmlns:a16="http://schemas.microsoft.com/office/drawing/2014/main" id="{58E732D0-F354-755B-AA47-73F132F4AA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833" y="3106996"/>
            <a:ext cx="4422452" cy="35912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CBC7A3E-546B-31C1-4F49-257B6B07BBC4}"/>
              </a:ext>
            </a:extLst>
          </p:cNvPr>
          <p:cNvSpPr txBox="1"/>
          <p:nvPr/>
        </p:nvSpPr>
        <p:spPr>
          <a:xfrm>
            <a:off x="4964877" y="5633404"/>
            <a:ext cx="417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Blue</a:t>
            </a:r>
            <a:r>
              <a:rPr lang="en-US" sz="1800" spc="-9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line:</a:t>
            </a:r>
            <a:r>
              <a:rPr lang="en-US" sz="1800" spc="-2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Radio</a:t>
            </a:r>
            <a: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quiet</a:t>
            </a:r>
            <a: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quasars</a:t>
            </a:r>
            <a:r>
              <a:rPr lang="en-US" sz="1800" spc="-9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(RQQ)</a:t>
            </a:r>
            <a:b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</a:b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Red</a:t>
            </a:r>
            <a: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path:</a:t>
            </a:r>
            <a:r>
              <a:rPr lang="en-US" sz="1800" spc="-2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Radio</a:t>
            </a:r>
            <a: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loud</a:t>
            </a:r>
            <a:r>
              <a:rPr lang="en-US" sz="1800" spc="-9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quasars</a:t>
            </a:r>
            <a: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(RLQ).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907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BBD0B-EB4D-7B43-6869-4A701D70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Literatur source </a:t>
            </a:r>
            <a:endParaRPr lang="de-AT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47015-097E-ABA6-C854-93ED429F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10000"/>
          </a:bodyPr>
          <a:lstStyle/>
          <a:p>
            <a:r>
              <a:rPr lang="da-DK" b="0" i="0" dirty="0">
                <a:effectLst/>
              </a:rPr>
              <a:t>Data set: </a:t>
            </a:r>
            <a:r>
              <a:rPr lang="da-DK" b="0" i="0" dirty="0">
                <a:effectLst/>
                <a:hlinkClick r:id="rId2" tooltip="https://iopscience.iop.org/article/10.1088/0004-637X/698/1/198"/>
              </a:rPr>
              <a:t>https://iopscience.iop.org/article/10.1088/0004-637X/698/1/198</a:t>
            </a:r>
            <a:endParaRPr lang="da-DK" b="0" i="0" dirty="0">
              <a:effectLst/>
            </a:endParaRPr>
          </a:p>
          <a:p>
            <a:r>
              <a:rPr lang="da-DK" b="0" i="0" dirty="0">
                <a:effectLst/>
              </a:rPr>
              <a:t>Original paper: </a:t>
            </a:r>
            <a:r>
              <a:rPr lang="da-DK" b="0" i="0" dirty="0">
                <a:effectLst/>
                <a:hlinkClick r:id="rId3" tooltip="https://ui.adsabs.harvard.edu/abs/2000ApJ...539L...9F/abstract"/>
              </a:rPr>
              <a:t>https://ui.adsabs.harvard.edu/abs/2000ApJ...539L...9F/abstract</a:t>
            </a:r>
            <a:endParaRPr lang="da-DK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Review 1: </a:t>
            </a:r>
            <a:r>
              <a:rPr lang="en-US" b="0" i="0" dirty="0">
                <a:effectLst/>
                <a:hlinkClick r:id="rId4" tooltip="https://ui.adsabs.harvard.edu/abs/2019GReGr..51...65Z/abstract"/>
              </a:rPr>
              <a:t>https://ui.adsabs.harvard.edu/abs/2019GReGr..51...65Z/abstract</a:t>
            </a:r>
            <a:endParaRPr lang="en-US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Review 2: </a:t>
            </a:r>
            <a:r>
              <a:rPr lang="en-US" b="0" i="0" dirty="0">
                <a:effectLst/>
                <a:hlinkClick r:id="rId5" tooltip="https://ui.adsabs.harvard.edu/abs/2020FrP.....8...61M/abstract"/>
              </a:rPr>
              <a:t>https://ui.adsabs.harvard.edu/abs/2020FrP.....8...61M/abstract</a:t>
            </a:r>
            <a:endParaRPr lang="en-US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New 1: </a:t>
            </a:r>
            <a:r>
              <a:rPr lang="en-US" b="0" i="0" dirty="0">
                <a:effectLst/>
                <a:hlinkClick r:id="rId6" tooltip="https://ui.adsabs.harvard.edu/abs/2024ApJ...967..100S/abstract"/>
              </a:rPr>
              <a:t>https://ui.adsabs.harvard.edu/abs/2024ApJ...967..100S/abstract</a:t>
            </a:r>
            <a:endParaRPr lang="en-US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New </a:t>
            </a:r>
            <a:r>
              <a:rPr lang="en-US" dirty="0"/>
              <a:t>2</a:t>
            </a:r>
            <a:r>
              <a:rPr lang="en-US" b="0" i="0" dirty="0">
                <a:effectLst/>
              </a:rPr>
              <a:t>: </a:t>
            </a:r>
            <a:r>
              <a:rPr lang="en-US" dirty="0">
                <a:hlinkClick r:id="rId7" tooltip="https://ui.adsabs.harvard.edu/abs/2022Galax..10...73G/abstract"/>
              </a:rPr>
              <a:t>https://ui.adsabs.harvard.edu/abs/2022Galax..10...73G/abstract</a:t>
            </a:r>
            <a:endParaRPr lang="en-US" dirty="0"/>
          </a:p>
          <a:p>
            <a:pPr fontAlgn="base"/>
            <a:r>
              <a:rPr lang="en-US" b="0" i="0" dirty="0">
                <a:effectLst/>
              </a:rPr>
              <a:t>New 3: </a:t>
            </a:r>
            <a:r>
              <a:rPr lang="en-US" b="0" i="0" dirty="0">
                <a:effectLst/>
                <a:hlinkClick r:id="rId8" tooltip="https://ui.adsabs.harvard.edu/abs/2023OJAp....6E..27G/abstract"/>
              </a:rPr>
              <a:t>https://ui.adsabs.harvard.edu/abs/2023OJAp....6E..27G/abstract</a:t>
            </a:r>
            <a:endParaRPr lang="en-US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211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Georgia</vt:lpstr>
      <vt:lpstr>gg sans</vt:lpstr>
      <vt:lpstr>Office</vt:lpstr>
      <vt:lpstr>M-σ Relation</vt:lpstr>
      <vt:lpstr>The basics</vt:lpstr>
      <vt:lpstr>The Data</vt:lpstr>
      <vt:lpstr>Recent studies</vt:lpstr>
      <vt:lpstr>Literatur source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Völkerer</dc:creator>
  <cp:lastModifiedBy>Arthur Völkerer</cp:lastModifiedBy>
  <cp:revision>1</cp:revision>
  <dcterms:created xsi:type="dcterms:W3CDTF">2024-10-29T18:16:35Z</dcterms:created>
  <dcterms:modified xsi:type="dcterms:W3CDTF">2024-10-30T14:21:21Z</dcterms:modified>
</cp:coreProperties>
</file>