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7B4151E-5AE1-4027-8620-5158BE3E0084}" type="datetimeFigureOut">
              <a:rPr lang="es-US" smtClean="0"/>
              <a:t>9/13/2016</a:t>
            </a:fld>
            <a:endParaRPr lang="es-US"/>
          </a:p>
        </p:txBody>
      </p:sp>
      <p:sp>
        <p:nvSpPr>
          <p:cNvPr id="5" name="Footer Placeholder 4"/>
          <p:cNvSpPr>
            <a:spLocks noGrp="1"/>
          </p:cNvSpPr>
          <p:nvPr>
            <p:ph type="ftr" sz="quarter" idx="11"/>
          </p:nvPr>
        </p:nvSpPr>
        <p:spPr>
          <a:xfrm>
            <a:off x="2692397" y="5037663"/>
            <a:ext cx="5214635" cy="279400"/>
          </a:xfrm>
        </p:spPr>
        <p:txBody>
          <a:bodyPr/>
          <a:lstStyle/>
          <a:p>
            <a:endParaRPr lang="es-US"/>
          </a:p>
        </p:txBody>
      </p:sp>
      <p:sp>
        <p:nvSpPr>
          <p:cNvPr id="6" name="Slide Number Placeholder 5"/>
          <p:cNvSpPr>
            <a:spLocks noGrp="1"/>
          </p:cNvSpPr>
          <p:nvPr>
            <p:ph type="sldNum" sz="quarter" idx="12"/>
          </p:nvPr>
        </p:nvSpPr>
        <p:spPr>
          <a:xfrm>
            <a:off x="8956900" y="5037663"/>
            <a:ext cx="551167" cy="279400"/>
          </a:xfrm>
        </p:spPr>
        <p:txBody>
          <a:bodyPr/>
          <a:lstStyle/>
          <a:p>
            <a:fld id="{D1709C2F-78F1-4320-8F8C-55DEEEA0FB99}" type="slidenum">
              <a:rPr lang="es-US" smtClean="0"/>
              <a:t>‹Nº›</a:t>
            </a:fld>
            <a:endParaRPr lang="es-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235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7B4151E-5AE1-4027-8620-5158BE3E0084}" type="datetimeFigureOut">
              <a:rPr lang="es-US" smtClean="0"/>
              <a:t>9/13/2016</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D1709C2F-78F1-4320-8F8C-55DEEEA0FB99}" type="slidenum">
              <a:rPr lang="es-US" smtClean="0"/>
              <a:t>‹Nº›</a:t>
            </a:fld>
            <a:endParaRPr lang="es-US"/>
          </a:p>
        </p:txBody>
      </p:sp>
    </p:spTree>
    <p:extLst>
      <p:ext uri="{BB962C8B-B14F-4D97-AF65-F5344CB8AC3E}">
        <p14:creationId xmlns:p14="http://schemas.microsoft.com/office/powerpoint/2010/main" val="81353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7B4151E-5AE1-4027-8620-5158BE3E0084}" type="datetimeFigureOut">
              <a:rPr lang="es-US" smtClean="0"/>
              <a:t>9/13/2016</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D1709C2F-78F1-4320-8F8C-55DEEEA0FB99}" type="slidenum">
              <a:rPr lang="es-US" smtClean="0"/>
              <a:t>‹Nº›</a:t>
            </a:fld>
            <a:endParaRPr lang="es-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569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7B4151E-5AE1-4027-8620-5158BE3E0084}" type="datetimeFigureOut">
              <a:rPr lang="es-US" smtClean="0"/>
              <a:t>9/13/2016</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D1709C2F-78F1-4320-8F8C-55DEEEA0FB99}" type="slidenum">
              <a:rPr lang="es-US" smtClean="0"/>
              <a:t>‹Nº›</a:t>
            </a:fld>
            <a:endParaRPr lang="es-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3605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7B4151E-5AE1-4027-8620-5158BE3E0084}" type="datetimeFigureOut">
              <a:rPr lang="es-US" smtClean="0"/>
              <a:t>9/13/2016</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D1709C2F-78F1-4320-8F8C-55DEEEA0FB99}" type="slidenum">
              <a:rPr lang="es-US" smtClean="0"/>
              <a:t>‹Nº›</a:t>
            </a:fld>
            <a:endParaRPr lang="es-US"/>
          </a:p>
        </p:txBody>
      </p:sp>
    </p:spTree>
    <p:extLst>
      <p:ext uri="{BB962C8B-B14F-4D97-AF65-F5344CB8AC3E}">
        <p14:creationId xmlns:p14="http://schemas.microsoft.com/office/powerpoint/2010/main" val="1504399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7B4151E-5AE1-4027-8620-5158BE3E0084}" type="datetimeFigureOut">
              <a:rPr lang="es-US" smtClean="0"/>
              <a:t>9/13/2016</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D1709C2F-78F1-4320-8F8C-55DEEEA0FB99}" type="slidenum">
              <a:rPr lang="es-US" smtClean="0"/>
              <a:t>‹Nº›</a:t>
            </a:fld>
            <a:endParaRPr lang="es-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673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7B4151E-5AE1-4027-8620-5158BE3E0084}" type="datetimeFigureOut">
              <a:rPr lang="es-US" smtClean="0"/>
              <a:t>9/13/2016</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D1709C2F-78F1-4320-8F8C-55DEEEA0FB99}" type="slidenum">
              <a:rPr lang="es-US" smtClean="0"/>
              <a:t>‹Nº›</a:t>
            </a:fld>
            <a:endParaRPr lang="es-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59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B4151E-5AE1-4027-8620-5158BE3E0084}" type="datetimeFigureOut">
              <a:rPr lang="es-US" smtClean="0"/>
              <a:t>9/13/2016</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D1709C2F-78F1-4320-8F8C-55DEEEA0FB99}" type="slidenum">
              <a:rPr lang="es-US" smtClean="0"/>
              <a:t>‹Nº›</a:t>
            </a:fld>
            <a:endParaRPr lang="es-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4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B4151E-5AE1-4027-8620-5158BE3E0084}" type="datetimeFigureOut">
              <a:rPr lang="es-US" smtClean="0"/>
              <a:t>9/13/2016</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D1709C2F-78F1-4320-8F8C-55DEEEA0FB99}" type="slidenum">
              <a:rPr lang="es-US" smtClean="0"/>
              <a:t>‹Nº›</a:t>
            </a:fld>
            <a:endParaRPr lang="es-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829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B4151E-5AE1-4027-8620-5158BE3E0084}" type="datetimeFigureOut">
              <a:rPr lang="es-US" smtClean="0"/>
              <a:t>9/13/2016</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D1709C2F-78F1-4320-8F8C-55DEEEA0FB99}" type="slidenum">
              <a:rPr lang="es-US" smtClean="0"/>
              <a:t>‹Nº›</a:t>
            </a:fld>
            <a:endParaRPr lang="es-US"/>
          </a:p>
        </p:txBody>
      </p:sp>
    </p:spTree>
    <p:extLst>
      <p:ext uri="{BB962C8B-B14F-4D97-AF65-F5344CB8AC3E}">
        <p14:creationId xmlns:p14="http://schemas.microsoft.com/office/powerpoint/2010/main" val="237805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7B4151E-5AE1-4027-8620-5158BE3E0084}" type="datetimeFigureOut">
              <a:rPr lang="es-US" smtClean="0"/>
              <a:t>9/13/2016</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D1709C2F-78F1-4320-8F8C-55DEEEA0FB99}" type="slidenum">
              <a:rPr lang="es-US" smtClean="0"/>
              <a:t>‹Nº›</a:t>
            </a:fld>
            <a:endParaRPr lang="es-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59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7B4151E-5AE1-4027-8620-5158BE3E0084}" type="datetimeFigureOut">
              <a:rPr lang="es-US" smtClean="0"/>
              <a:t>9/13/2016</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D1709C2F-78F1-4320-8F8C-55DEEEA0FB99}" type="slidenum">
              <a:rPr lang="es-US" smtClean="0"/>
              <a:t>‹Nº›</a:t>
            </a:fld>
            <a:endParaRPr lang="es-US"/>
          </a:p>
        </p:txBody>
      </p:sp>
    </p:spTree>
    <p:extLst>
      <p:ext uri="{BB962C8B-B14F-4D97-AF65-F5344CB8AC3E}">
        <p14:creationId xmlns:p14="http://schemas.microsoft.com/office/powerpoint/2010/main" val="148060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7B4151E-5AE1-4027-8620-5158BE3E0084}" type="datetimeFigureOut">
              <a:rPr lang="es-US" smtClean="0"/>
              <a:t>9/13/2016</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D1709C2F-78F1-4320-8F8C-55DEEEA0FB99}" type="slidenum">
              <a:rPr lang="es-US" smtClean="0"/>
              <a:t>‹Nº›</a:t>
            </a:fld>
            <a:endParaRPr lang="es-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4231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7B4151E-5AE1-4027-8620-5158BE3E0084}" type="datetimeFigureOut">
              <a:rPr lang="es-US" smtClean="0"/>
              <a:t>9/13/2016</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D1709C2F-78F1-4320-8F8C-55DEEEA0FB99}" type="slidenum">
              <a:rPr lang="es-US" smtClean="0"/>
              <a:t>‹Nº›</a:t>
            </a:fld>
            <a:endParaRPr lang="es-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90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4151E-5AE1-4027-8620-5158BE3E0084}" type="datetimeFigureOut">
              <a:rPr lang="es-US" smtClean="0"/>
              <a:t>9/13/2016</a:t>
            </a:fld>
            <a:endParaRPr lang="es-US"/>
          </a:p>
        </p:txBody>
      </p:sp>
      <p:sp>
        <p:nvSpPr>
          <p:cNvPr id="3" name="Footer Placeholder 2"/>
          <p:cNvSpPr>
            <a:spLocks noGrp="1"/>
          </p:cNvSpPr>
          <p:nvPr>
            <p:ph type="ftr" sz="quarter" idx="11"/>
          </p:nvPr>
        </p:nvSpPr>
        <p:spPr/>
        <p:txBody>
          <a:bodyPr/>
          <a:lstStyle/>
          <a:p>
            <a:endParaRPr lang="es-US"/>
          </a:p>
        </p:txBody>
      </p:sp>
      <p:sp>
        <p:nvSpPr>
          <p:cNvPr id="4" name="Slide Number Placeholder 3"/>
          <p:cNvSpPr>
            <a:spLocks noGrp="1"/>
          </p:cNvSpPr>
          <p:nvPr>
            <p:ph type="sldNum" sz="quarter" idx="12"/>
          </p:nvPr>
        </p:nvSpPr>
        <p:spPr/>
        <p:txBody>
          <a:bodyPr/>
          <a:lstStyle/>
          <a:p>
            <a:fld id="{D1709C2F-78F1-4320-8F8C-55DEEEA0FB99}" type="slidenum">
              <a:rPr lang="es-US" smtClean="0"/>
              <a:t>‹Nº›</a:t>
            </a:fld>
            <a:endParaRPr lang="es-US"/>
          </a:p>
        </p:txBody>
      </p:sp>
    </p:spTree>
    <p:extLst>
      <p:ext uri="{BB962C8B-B14F-4D97-AF65-F5344CB8AC3E}">
        <p14:creationId xmlns:p14="http://schemas.microsoft.com/office/powerpoint/2010/main" val="10493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7B4151E-5AE1-4027-8620-5158BE3E0084}" type="datetimeFigureOut">
              <a:rPr lang="es-US" smtClean="0"/>
              <a:t>9/13/2016</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D1709C2F-78F1-4320-8F8C-55DEEEA0FB99}" type="slidenum">
              <a:rPr lang="es-US" smtClean="0"/>
              <a:t>‹Nº›</a:t>
            </a:fld>
            <a:endParaRPr lang="es-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412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7B4151E-5AE1-4027-8620-5158BE3E0084}" type="datetimeFigureOut">
              <a:rPr lang="es-US" smtClean="0"/>
              <a:t>9/13/2016</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D1709C2F-78F1-4320-8F8C-55DEEEA0FB99}" type="slidenum">
              <a:rPr lang="es-US" smtClean="0"/>
              <a:t>‹Nº›</a:t>
            </a:fld>
            <a:endParaRPr lang="es-US"/>
          </a:p>
        </p:txBody>
      </p:sp>
    </p:spTree>
    <p:extLst>
      <p:ext uri="{BB962C8B-B14F-4D97-AF65-F5344CB8AC3E}">
        <p14:creationId xmlns:p14="http://schemas.microsoft.com/office/powerpoint/2010/main" val="131060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B4151E-5AE1-4027-8620-5158BE3E0084}" type="datetimeFigureOut">
              <a:rPr lang="es-US" smtClean="0"/>
              <a:t>9/13/2016</a:t>
            </a:fld>
            <a:endParaRPr lang="es-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709C2F-78F1-4320-8F8C-55DEEEA0FB99}" type="slidenum">
              <a:rPr lang="es-US" smtClean="0"/>
              <a:t>‹Nº›</a:t>
            </a:fld>
            <a:endParaRPr lang="es-US"/>
          </a:p>
        </p:txBody>
      </p:sp>
    </p:spTree>
    <p:extLst>
      <p:ext uri="{BB962C8B-B14F-4D97-AF65-F5344CB8AC3E}">
        <p14:creationId xmlns:p14="http://schemas.microsoft.com/office/powerpoint/2010/main" val="3953252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631" y="3567410"/>
            <a:ext cx="5685202" cy="1883552"/>
          </a:xfrm>
          <a:prstGeom prst="rect">
            <a:avLst/>
          </a:prstGeom>
        </p:spPr>
      </p:pic>
      <p:sp>
        <p:nvSpPr>
          <p:cNvPr id="2" name="Título 1"/>
          <p:cNvSpPr>
            <a:spLocks noGrp="1"/>
          </p:cNvSpPr>
          <p:nvPr>
            <p:ph type="ctrTitle"/>
          </p:nvPr>
        </p:nvSpPr>
        <p:spPr/>
        <p:txBody>
          <a:bodyPr/>
          <a:lstStyle/>
          <a:p>
            <a:r>
              <a:rPr lang="es-US" dirty="0"/>
              <a:t>Lógica formal en china</a:t>
            </a:r>
          </a:p>
        </p:txBody>
      </p:sp>
    </p:spTree>
    <p:extLst>
      <p:ext uri="{BB962C8B-B14F-4D97-AF65-F5344CB8AC3E}">
        <p14:creationId xmlns:p14="http://schemas.microsoft.com/office/powerpoint/2010/main" val="214685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S" dirty="0"/>
              <a:t>      La historia de la lógica en china</a:t>
            </a:r>
          </a:p>
        </p:txBody>
      </p:sp>
      <p:sp>
        <p:nvSpPr>
          <p:cNvPr id="3" name="Marcador de contenido 2"/>
          <p:cNvSpPr>
            <a:spLocks noGrp="1"/>
          </p:cNvSpPr>
          <p:nvPr>
            <p:ph idx="1"/>
          </p:nvPr>
        </p:nvSpPr>
        <p:spPr/>
        <p:txBody>
          <a:bodyPr/>
          <a:lstStyle/>
          <a:p>
            <a:r>
              <a:rPr lang="es-US" dirty="0">
                <a:latin typeface="Arial" panose="020B0604020202020204" pitchFamily="34" charset="0"/>
                <a:cs typeface="Arial" panose="020B0604020202020204" pitchFamily="34" charset="0"/>
              </a:rPr>
              <a:t>documenta el desarrollo de la lógica en varias culturas y tradiciones a lo largo de la historia. Aunque muchas culturas han empleado intrincados sistemas de razonamiento, e, incluso, el pensamiento lógico estaba ya implícito en Babilonia en algún sentido, la lógica como análisis explícito de los métodos de razonamiento ha recibido un tratamiento sustancial solo originalmente en tres tradiciones: la Antigua China, la Antigua India y la Antigua Grecia.</a:t>
            </a:r>
          </a:p>
        </p:txBody>
      </p:sp>
    </p:spTree>
    <p:extLst>
      <p:ext uri="{BB962C8B-B14F-4D97-AF65-F5344CB8AC3E}">
        <p14:creationId xmlns:p14="http://schemas.microsoft.com/office/powerpoint/2010/main" val="205957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36983" y="2506662"/>
            <a:ext cx="10515600" cy="4351338"/>
          </a:xfrm>
        </p:spPr>
        <p:txBody>
          <a:bodyPr/>
          <a:lstStyle/>
          <a:p>
            <a:r>
              <a:rPr lang="es-US" dirty="0">
                <a:latin typeface="Arial" panose="020B0604020202020204" pitchFamily="34" charset="0"/>
                <a:cs typeface="Arial" panose="020B0604020202020204" pitchFamily="34" charset="0"/>
              </a:rPr>
              <a:t>Aunque las dataciones exactas son inciertas, particularmente en el caso de la India, es probable que la lógica emergiese en las tres sociedades hacia el siglo IV a. C. El tratamiento formalmente sofisticado de la lógica proviene de la tradición griega, especialmente del Organon aristotélico, cuyos logros serían desarrollados por los lógicos islámicos y, luego, por los lógicos de la Edad Media europea. El descubrimiento de la lógica india entre los especialistas británicos en el siglo XVIII influyó también en la lógica moderna.</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61" y="689317"/>
            <a:ext cx="9340948" cy="1817345"/>
          </a:xfrm>
          <a:prstGeom prst="rect">
            <a:avLst/>
          </a:prstGeom>
        </p:spPr>
      </p:pic>
    </p:spTree>
    <p:extLst>
      <p:ext uri="{BB962C8B-B14F-4D97-AF65-F5344CB8AC3E}">
        <p14:creationId xmlns:p14="http://schemas.microsoft.com/office/powerpoint/2010/main" val="392206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S" dirty="0"/>
              <a:t>China en la edad media </a:t>
            </a:r>
          </a:p>
        </p:txBody>
      </p:sp>
      <p:sp>
        <p:nvSpPr>
          <p:cNvPr id="3" name="Marcador de contenido 2"/>
          <p:cNvSpPr>
            <a:spLocks noGrp="1"/>
          </p:cNvSpPr>
          <p:nvPr>
            <p:ph idx="1"/>
          </p:nvPr>
        </p:nvSpPr>
        <p:spPr/>
        <p:txBody>
          <a:bodyPr>
            <a:normAutofit fontScale="92500" lnSpcReduction="20000"/>
          </a:bodyPr>
          <a:lstStyle/>
          <a:p>
            <a:r>
              <a:rPr lang="es-US" dirty="0">
                <a:latin typeface="Arial" panose="020B0604020202020204" pitchFamily="34" charset="0"/>
                <a:cs typeface="Arial" panose="020B0604020202020204" pitchFamily="34" charset="0"/>
              </a:rPr>
              <a:t>Desde el año 2200 a.C. se fueron alternando en el gobierno del imperio distintas dinastías, la primera de ellas fue la dinastía Hsia y a partir de ella se sucedieron períodos de unificación y fragmentación. En el año 221 a.C., el rey Quin Shi Huang, fundador de la dinastía Quin, se proclamó emperador y unificó bajo su mando toda China. </a:t>
            </a:r>
            <a:br>
              <a:rPr lang="es-US" dirty="0">
                <a:latin typeface="Arial" panose="020B0604020202020204" pitchFamily="34" charset="0"/>
                <a:cs typeface="Arial" panose="020B0604020202020204" pitchFamily="34" charset="0"/>
              </a:rPr>
            </a:br>
            <a:br>
              <a:rPr lang="es-US" dirty="0">
                <a:latin typeface="Arial" panose="020B0604020202020204" pitchFamily="34" charset="0"/>
                <a:cs typeface="Arial" panose="020B0604020202020204" pitchFamily="34" charset="0"/>
              </a:rPr>
            </a:br>
            <a:r>
              <a:rPr lang="es-US" dirty="0">
                <a:latin typeface="Arial" panose="020B0604020202020204" pitchFamily="34" charset="0"/>
                <a:cs typeface="Arial" panose="020B0604020202020204" pitchFamily="34" charset="0"/>
              </a:rPr>
              <a:t>La Gran Muralla China fue construida por el emperador Quin Shi Huan para defenderse de los pueblos asiáticos y alcanza hoy los 6.000 kilómetros de longitud. Es la construcción humana que se ve mejor desde el espacio. </a:t>
            </a:r>
            <a:br>
              <a:rPr lang="es-US" dirty="0">
                <a:latin typeface="Arial" panose="020B0604020202020204" pitchFamily="34" charset="0"/>
                <a:cs typeface="Arial" panose="020B0604020202020204" pitchFamily="34" charset="0"/>
              </a:rPr>
            </a:br>
            <a:br>
              <a:rPr lang="es-US" dirty="0"/>
            </a:br>
            <a:endParaRPr lang="es-US" dirty="0"/>
          </a:p>
        </p:txBody>
      </p:sp>
    </p:spTree>
    <p:extLst>
      <p:ext uri="{BB962C8B-B14F-4D97-AF65-F5344CB8AC3E}">
        <p14:creationId xmlns:p14="http://schemas.microsoft.com/office/powerpoint/2010/main" val="1956603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83" y="652682"/>
            <a:ext cx="8322365" cy="1756460"/>
          </a:xfrm>
          <a:prstGeom prst="rect">
            <a:avLst/>
          </a:prstGeom>
        </p:spPr>
      </p:pic>
      <p:sp>
        <p:nvSpPr>
          <p:cNvPr id="3" name="Marcador de contenido 2"/>
          <p:cNvSpPr>
            <a:spLocks noGrp="1"/>
          </p:cNvSpPr>
          <p:nvPr>
            <p:ph idx="1"/>
          </p:nvPr>
        </p:nvSpPr>
        <p:spPr/>
        <p:txBody>
          <a:bodyPr>
            <a:normAutofit fontScale="92500" lnSpcReduction="10000"/>
          </a:bodyPr>
          <a:lstStyle/>
          <a:p>
            <a:r>
              <a:rPr lang="es-US" dirty="0">
                <a:latin typeface="Arial" panose="020B0604020202020204" pitchFamily="34" charset="0"/>
                <a:cs typeface="Arial" panose="020B0604020202020204" pitchFamily="34" charset="0"/>
              </a:rPr>
              <a:t>Las dinastías posteriores ampliaron los territorios y cimentaron el esplendor de China, aunque también hubo períodos de decadencia y de invasiones extranjeras. </a:t>
            </a:r>
            <a:br>
              <a:rPr lang="es-US" dirty="0">
                <a:latin typeface="Arial" panose="020B0604020202020204" pitchFamily="34" charset="0"/>
                <a:cs typeface="Arial" panose="020B0604020202020204" pitchFamily="34" charset="0"/>
              </a:rPr>
            </a:br>
            <a:br>
              <a:rPr lang="es-US" dirty="0">
                <a:latin typeface="Arial" panose="020B0604020202020204" pitchFamily="34" charset="0"/>
                <a:cs typeface="Arial" panose="020B0604020202020204" pitchFamily="34" charset="0"/>
              </a:rPr>
            </a:br>
            <a:r>
              <a:rPr lang="es-US" dirty="0">
                <a:latin typeface="Arial" panose="020B0604020202020204" pitchFamily="34" charset="0"/>
                <a:cs typeface="Arial" panose="020B0604020202020204" pitchFamily="34" charset="0"/>
              </a:rPr>
              <a:t>La sociedad china tradicional estaba fuertemente jerarquizada. En la cúspide social se encontraban los miembros de la familia imperial y la poderosa clase de los mandarines, funcionarios letrados que controlaban el gobierno. A continuación se encontraba una minoría de comerciantes y artesanos, y, por último, el campesinado.</a:t>
            </a:r>
            <a:r>
              <a:rPr lang="es-US" dirty="0"/>
              <a:t> </a:t>
            </a:r>
            <a:br>
              <a:rPr lang="es-US" dirty="0"/>
            </a:br>
            <a:endParaRPr lang="es-US" dirty="0"/>
          </a:p>
        </p:txBody>
      </p:sp>
    </p:spTree>
    <p:extLst>
      <p:ext uri="{BB962C8B-B14F-4D97-AF65-F5344CB8AC3E}">
        <p14:creationId xmlns:p14="http://schemas.microsoft.com/office/powerpoint/2010/main" val="118563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a:t>Gracias por </a:t>
            </a:r>
            <a:r>
              <a:rPr lang="es-US"/>
              <a:t>su atención</a:t>
            </a:r>
            <a:endParaRPr lang="es-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750" y="2787650"/>
            <a:ext cx="4762500" cy="2857500"/>
          </a:xfrm>
        </p:spPr>
      </p:pic>
    </p:spTree>
    <p:extLst>
      <p:ext uri="{BB962C8B-B14F-4D97-AF65-F5344CB8AC3E}">
        <p14:creationId xmlns:p14="http://schemas.microsoft.com/office/powerpoint/2010/main" val="27311944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30</TotalTime>
  <Words>144</Words>
  <Application>Microsoft Office PowerPoint</Application>
  <PresentationFormat>Panorámica</PresentationFormat>
  <Paragraphs>8</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Garamond</vt:lpstr>
      <vt:lpstr>Orgánico</vt:lpstr>
      <vt:lpstr>Lógica formal en china</vt:lpstr>
      <vt:lpstr>      La historia de la lógica en china</vt:lpstr>
      <vt:lpstr>Presentación de PowerPoint</vt:lpstr>
      <vt:lpstr>China en la edad media </vt:lpstr>
      <vt:lpstr>Presentación de PowerPoint</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formal en china</dc:title>
  <dc:creator>JORGE ALDRETE</dc:creator>
  <cp:lastModifiedBy>JORGE ALDRETE</cp:lastModifiedBy>
  <cp:revision>4</cp:revision>
  <dcterms:created xsi:type="dcterms:W3CDTF">2016-09-14T02:13:37Z</dcterms:created>
  <dcterms:modified xsi:type="dcterms:W3CDTF">2016-09-14T02:43:54Z</dcterms:modified>
</cp:coreProperties>
</file>