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sldIdLst>
    <p:sldId id="256" r:id="rId2"/>
    <p:sldId id="257" r:id="rId3"/>
    <p:sldId id="258" r:id="rId4"/>
    <p:sldId id="259" r:id="rId5"/>
    <p:sldId id="265"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2ECEE5-0C2C-4E29-A91E-6DEC7E8184FA}" v="53" dt="2023-10-06T16:43:20.5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Nhat Tung" userId="77b0905b33e1f80d" providerId="LiveId" clId="{432ECEE5-0C2C-4E29-A91E-6DEC7E8184FA}"/>
    <pc:docChg chg="undo redo custSel addSld delSld modSld addMainMaster delMainMaster">
      <pc:chgData name="Le Nhat Tung" userId="77b0905b33e1f80d" providerId="LiveId" clId="{432ECEE5-0C2C-4E29-A91E-6DEC7E8184FA}" dt="2023-10-06T16:44:34.960" v="1181" actId="2696"/>
      <pc:docMkLst>
        <pc:docMk/>
      </pc:docMkLst>
      <pc:sldChg chg="addSp delSp modSp new mod setBg modClrScheme addAnim delDesignElem chgLayout">
        <pc:chgData name="Le Nhat Tung" userId="77b0905b33e1f80d" providerId="LiveId" clId="{432ECEE5-0C2C-4E29-A91E-6DEC7E8184FA}" dt="2023-10-06T16:43:20.500" v="1180" actId="122"/>
        <pc:sldMkLst>
          <pc:docMk/>
          <pc:sldMk cId="182213374" sldId="256"/>
        </pc:sldMkLst>
        <pc:spChg chg="mod">
          <ac:chgData name="Le Nhat Tung" userId="77b0905b33e1f80d" providerId="LiveId" clId="{432ECEE5-0C2C-4E29-A91E-6DEC7E8184FA}" dt="2023-10-06T16:43:20.500" v="1180" actId="122"/>
          <ac:spMkLst>
            <pc:docMk/>
            <pc:sldMk cId="182213374" sldId="256"/>
            <ac:spMk id="2" creationId="{7B7FBA7F-8FE4-4FCE-EE4C-D98BBF1FD7AE}"/>
          </ac:spMkLst>
        </pc:spChg>
        <pc:spChg chg="mod">
          <ac:chgData name="Le Nhat Tung" userId="77b0905b33e1f80d" providerId="LiveId" clId="{432ECEE5-0C2C-4E29-A91E-6DEC7E8184FA}" dt="2023-10-06T16:19:38.475" v="351" actId="26606"/>
          <ac:spMkLst>
            <pc:docMk/>
            <pc:sldMk cId="182213374" sldId="256"/>
            <ac:spMk id="3" creationId="{4D877D98-85ED-2BAB-AC40-42EC0C66A3B0}"/>
          </ac:spMkLst>
        </pc:spChg>
        <pc:spChg chg="add del">
          <ac:chgData name="Le Nhat Tung" userId="77b0905b33e1f80d" providerId="LiveId" clId="{432ECEE5-0C2C-4E29-A91E-6DEC7E8184FA}" dt="2023-10-06T15:22:46.102" v="151" actId="26606"/>
          <ac:spMkLst>
            <pc:docMk/>
            <pc:sldMk cId="182213374" sldId="256"/>
            <ac:spMk id="9" creationId="{5C8041AD-0A28-47FA-8BFF-56BAAA24647F}"/>
          </ac:spMkLst>
        </pc:spChg>
        <pc:spChg chg="add del">
          <ac:chgData name="Le Nhat Tung" userId="77b0905b33e1f80d" providerId="LiveId" clId="{432ECEE5-0C2C-4E29-A91E-6DEC7E8184FA}" dt="2023-10-06T15:22:46.102" v="151" actId="26606"/>
          <ac:spMkLst>
            <pc:docMk/>
            <pc:sldMk cId="182213374" sldId="256"/>
            <ac:spMk id="11" creationId="{72EF3F9A-9717-4ACB-A30D-96694842C4F7}"/>
          </ac:spMkLst>
        </pc:spChg>
        <pc:spChg chg="add del">
          <ac:chgData name="Le Nhat Tung" userId="77b0905b33e1f80d" providerId="LiveId" clId="{432ECEE5-0C2C-4E29-A91E-6DEC7E8184FA}" dt="2023-10-06T15:22:51.141" v="153" actId="26606"/>
          <ac:spMkLst>
            <pc:docMk/>
            <pc:sldMk cId="182213374" sldId="256"/>
            <ac:spMk id="13" creationId="{3011B0B3-5679-4759-90B8-3B908C4CBD21}"/>
          </ac:spMkLst>
        </pc:spChg>
        <pc:spChg chg="add del">
          <ac:chgData name="Le Nhat Tung" userId="77b0905b33e1f80d" providerId="LiveId" clId="{432ECEE5-0C2C-4E29-A91E-6DEC7E8184FA}" dt="2023-10-06T15:22:58.979" v="156"/>
          <ac:spMkLst>
            <pc:docMk/>
            <pc:sldMk cId="182213374" sldId="256"/>
            <ac:spMk id="18" creationId="{A9CCD9CD-49AE-3D3E-923B-81ECD3FBF75F}"/>
          </ac:spMkLst>
        </pc:spChg>
        <pc:spChg chg="add del">
          <ac:chgData name="Le Nhat Tung" userId="77b0905b33e1f80d" providerId="LiveId" clId="{432ECEE5-0C2C-4E29-A91E-6DEC7E8184FA}" dt="2023-10-06T15:24:51.145" v="199"/>
          <ac:spMkLst>
            <pc:docMk/>
            <pc:sldMk cId="182213374" sldId="256"/>
            <ac:spMk id="19" creationId="{8930EBA3-4D2E-42E8-B828-834555328D85}"/>
          </ac:spMkLst>
        </pc:spChg>
        <pc:spChg chg="add">
          <ac:chgData name="Le Nhat Tung" userId="77b0905b33e1f80d" providerId="LiveId" clId="{432ECEE5-0C2C-4E29-A91E-6DEC7E8184FA}" dt="2023-10-06T16:19:38.475" v="351" actId="26606"/>
          <ac:spMkLst>
            <pc:docMk/>
            <pc:sldMk cId="182213374" sldId="256"/>
            <ac:spMk id="20" creationId="{9203DE33-2CD4-4CA8-9AF3-37C3B65133B0}"/>
          </ac:spMkLst>
        </pc:spChg>
        <pc:spChg chg="add">
          <ac:chgData name="Le Nhat Tung" userId="77b0905b33e1f80d" providerId="LiveId" clId="{432ECEE5-0C2C-4E29-A91E-6DEC7E8184FA}" dt="2023-10-06T16:19:38.475" v="351" actId="26606"/>
          <ac:spMkLst>
            <pc:docMk/>
            <pc:sldMk cId="182213374" sldId="256"/>
            <ac:spMk id="21" creationId="{0AF57B88-1D4C-41FA-A761-EC1DD10C35CB}"/>
          </ac:spMkLst>
        </pc:spChg>
        <pc:spChg chg="add del">
          <ac:chgData name="Le Nhat Tung" userId="77b0905b33e1f80d" providerId="LiveId" clId="{432ECEE5-0C2C-4E29-A91E-6DEC7E8184FA}" dt="2023-10-06T15:23:17.046" v="159"/>
          <ac:spMkLst>
            <pc:docMk/>
            <pc:sldMk cId="182213374" sldId="256"/>
            <ac:spMk id="22" creationId="{09677A03-C22A-4962-AF1F-A5DB769A5143}"/>
          </ac:spMkLst>
        </pc:spChg>
        <pc:spChg chg="add">
          <ac:chgData name="Le Nhat Tung" userId="77b0905b33e1f80d" providerId="LiveId" clId="{432ECEE5-0C2C-4E29-A91E-6DEC7E8184FA}" dt="2023-10-06T16:19:38.475" v="351" actId="26606"/>
          <ac:spMkLst>
            <pc:docMk/>
            <pc:sldMk cId="182213374" sldId="256"/>
            <ac:spMk id="23" creationId="{D2548F45-5164-4ABB-8212-7F293FDED8D4}"/>
          </ac:spMkLst>
        </pc:spChg>
        <pc:spChg chg="add del">
          <ac:chgData name="Le Nhat Tung" userId="77b0905b33e1f80d" providerId="LiveId" clId="{432ECEE5-0C2C-4E29-A91E-6DEC7E8184FA}" dt="2023-10-06T15:24:51.145" v="199"/>
          <ac:spMkLst>
            <pc:docMk/>
            <pc:sldMk cId="182213374" sldId="256"/>
            <ac:spMk id="24" creationId="{E58B2195-5055-402F-A3E7-53FF0E4980C3}"/>
          </ac:spMkLst>
        </pc:spChg>
        <pc:spChg chg="add del">
          <ac:chgData name="Le Nhat Tung" userId="77b0905b33e1f80d" providerId="LiveId" clId="{432ECEE5-0C2C-4E29-A91E-6DEC7E8184FA}" dt="2023-10-06T15:24:51.145" v="199"/>
          <ac:spMkLst>
            <pc:docMk/>
            <pc:sldMk cId="182213374" sldId="256"/>
            <ac:spMk id="26" creationId="{528AA953-F4F9-4DC5-97C7-491F4AF937DC}"/>
          </ac:spMkLst>
        </pc:spChg>
        <pc:spChg chg="add">
          <ac:chgData name="Le Nhat Tung" userId="77b0905b33e1f80d" providerId="LiveId" clId="{432ECEE5-0C2C-4E29-A91E-6DEC7E8184FA}" dt="2023-10-06T16:19:38.475" v="351" actId="26606"/>
          <ac:spMkLst>
            <pc:docMk/>
            <pc:sldMk cId="182213374" sldId="256"/>
            <ac:spMk id="28" creationId="{5E81CCFB-7BEF-4186-86FB-D09450B4D02D}"/>
          </ac:spMkLst>
        </pc:spChg>
        <pc:picChg chg="add del">
          <ac:chgData name="Le Nhat Tung" userId="77b0905b33e1f80d" providerId="LiveId" clId="{432ECEE5-0C2C-4E29-A91E-6DEC7E8184FA}" dt="2023-10-06T15:22:46.102" v="151" actId="26606"/>
          <ac:picMkLst>
            <pc:docMk/>
            <pc:sldMk cId="182213374" sldId="256"/>
            <ac:picMk id="4" creationId="{DA5A8FC6-B578-C1E8-0648-228454BAE0D7}"/>
          </ac:picMkLst>
        </pc:picChg>
        <pc:picChg chg="add del">
          <ac:chgData name="Le Nhat Tung" userId="77b0905b33e1f80d" providerId="LiveId" clId="{432ECEE5-0C2C-4E29-A91E-6DEC7E8184FA}" dt="2023-10-06T15:22:51.141" v="153" actId="26606"/>
          <ac:picMkLst>
            <pc:docMk/>
            <pc:sldMk cId="182213374" sldId="256"/>
            <ac:picMk id="14" creationId="{FCCC359E-F87C-0748-1B5E-4D8DED832494}"/>
          </ac:picMkLst>
        </pc:picChg>
        <pc:picChg chg="add mod ord">
          <ac:chgData name="Le Nhat Tung" userId="77b0905b33e1f80d" providerId="LiveId" clId="{432ECEE5-0C2C-4E29-A91E-6DEC7E8184FA}" dt="2023-10-06T16:19:38.475" v="351" actId="26606"/>
          <ac:picMkLst>
            <pc:docMk/>
            <pc:sldMk cId="182213374" sldId="256"/>
            <ac:picMk id="17" creationId="{DFE6B3A2-8113-6593-83F7-3FC2BC84EE4C}"/>
          </ac:picMkLst>
        </pc:picChg>
        <pc:cxnChg chg="add del">
          <ac:chgData name="Le Nhat Tung" userId="77b0905b33e1f80d" providerId="LiveId" clId="{432ECEE5-0C2C-4E29-A91E-6DEC7E8184FA}" dt="2023-10-06T15:22:51.141" v="153" actId="26606"/>
          <ac:cxnSpMkLst>
            <pc:docMk/>
            <pc:sldMk cId="182213374" sldId="256"/>
            <ac:cxnSpMk id="15" creationId="{32E97E5C-7A5F-424E-AAE4-654396E90799}"/>
          </ac:cxnSpMkLst>
        </pc:cxnChg>
      </pc:sldChg>
      <pc:sldChg chg="modSp new mod">
        <pc:chgData name="Le Nhat Tung" userId="77b0905b33e1f80d" providerId="LiveId" clId="{432ECEE5-0C2C-4E29-A91E-6DEC7E8184FA}" dt="2023-10-06T15:29:38.065" v="248" actId="20577"/>
        <pc:sldMkLst>
          <pc:docMk/>
          <pc:sldMk cId="2301645863" sldId="257"/>
        </pc:sldMkLst>
        <pc:spChg chg="mod">
          <ac:chgData name="Le Nhat Tung" userId="77b0905b33e1f80d" providerId="LiveId" clId="{432ECEE5-0C2C-4E29-A91E-6DEC7E8184FA}" dt="2023-10-06T15:26:18.675" v="215"/>
          <ac:spMkLst>
            <pc:docMk/>
            <pc:sldMk cId="2301645863" sldId="257"/>
            <ac:spMk id="2" creationId="{87F9E0A4-E5BF-D017-9FA3-2BEE7E943EB4}"/>
          </ac:spMkLst>
        </pc:spChg>
        <pc:spChg chg="mod">
          <ac:chgData name="Le Nhat Tung" userId="77b0905b33e1f80d" providerId="LiveId" clId="{432ECEE5-0C2C-4E29-A91E-6DEC7E8184FA}" dt="2023-10-06T15:29:38.065" v="248" actId="20577"/>
          <ac:spMkLst>
            <pc:docMk/>
            <pc:sldMk cId="2301645863" sldId="257"/>
            <ac:spMk id="3" creationId="{A9877056-F4B4-F475-A53E-742AE4958749}"/>
          </ac:spMkLst>
        </pc:spChg>
      </pc:sldChg>
      <pc:sldChg chg="addSp delSp modSp new mod setBg addAnim delAnim setClrOvrMap">
        <pc:chgData name="Le Nhat Tung" userId="77b0905b33e1f80d" providerId="LiveId" clId="{432ECEE5-0C2C-4E29-A91E-6DEC7E8184FA}" dt="2023-10-06T16:13:37.232" v="300"/>
        <pc:sldMkLst>
          <pc:docMk/>
          <pc:sldMk cId="2582224897" sldId="258"/>
        </pc:sldMkLst>
        <pc:spChg chg="mod">
          <ac:chgData name="Le Nhat Tung" userId="77b0905b33e1f80d" providerId="LiveId" clId="{432ECEE5-0C2C-4E29-A91E-6DEC7E8184FA}" dt="2023-10-06T16:13:37.231" v="299" actId="26606"/>
          <ac:spMkLst>
            <pc:docMk/>
            <pc:sldMk cId="2582224897" sldId="258"/>
            <ac:spMk id="2" creationId="{BC079718-6D1F-9024-4426-7D95A5FD8149}"/>
          </ac:spMkLst>
        </pc:spChg>
        <pc:spChg chg="mod ord">
          <ac:chgData name="Le Nhat Tung" userId="77b0905b33e1f80d" providerId="LiveId" clId="{432ECEE5-0C2C-4E29-A91E-6DEC7E8184FA}" dt="2023-10-06T16:13:37.231" v="299" actId="26606"/>
          <ac:spMkLst>
            <pc:docMk/>
            <pc:sldMk cId="2582224897" sldId="258"/>
            <ac:spMk id="3" creationId="{DEE69BDD-92B9-018D-66A8-41C0D566F4DA}"/>
          </ac:spMkLst>
        </pc:spChg>
        <pc:spChg chg="add">
          <ac:chgData name="Le Nhat Tung" userId="77b0905b33e1f80d" providerId="LiveId" clId="{432ECEE5-0C2C-4E29-A91E-6DEC7E8184FA}" dt="2023-10-06T16:13:37.231" v="299" actId="26606"/>
          <ac:spMkLst>
            <pc:docMk/>
            <pc:sldMk cId="2582224897" sldId="258"/>
            <ac:spMk id="1028" creationId="{3AFE8227-C443-417B-BA91-520EB1EF4559}"/>
          </ac:spMkLst>
        </pc:spChg>
        <pc:spChg chg="add">
          <ac:chgData name="Le Nhat Tung" userId="77b0905b33e1f80d" providerId="LiveId" clId="{432ECEE5-0C2C-4E29-A91E-6DEC7E8184FA}" dt="2023-10-06T16:13:37.231" v="299" actId="26606"/>
          <ac:spMkLst>
            <pc:docMk/>
            <pc:sldMk cId="2582224897" sldId="258"/>
            <ac:spMk id="1029" creationId="{907741FC-B544-4A6E-B831-6789D042333D}"/>
          </ac:spMkLst>
        </pc:spChg>
        <pc:spChg chg="add">
          <ac:chgData name="Le Nhat Tung" userId="77b0905b33e1f80d" providerId="LiveId" clId="{432ECEE5-0C2C-4E29-A91E-6DEC7E8184FA}" dt="2023-10-06T16:13:37.231" v="299" actId="26606"/>
          <ac:spMkLst>
            <pc:docMk/>
            <pc:sldMk cId="2582224897" sldId="258"/>
            <ac:spMk id="1030" creationId="{3F0BE7ED-7814-4273-B18A-F26CC0380380}"/>
          </ac:spMkLst>
        </pc:spChg>
        <pc:spChg chg="add del">
          <ac:chgData name="Le Nhat Tung" userId="77b0905b33e1f80d" providerId="LiveId" clId="{432ECEE5-0C2C-4E29-A91E-6DEC7E8184FA}" dt="2023-10-06T16:11:47.067" v="284" actId="26606"/>
          <ac:spMkLst>
            <pc:docMk/>
            <pc:sldMk cId="2582224897" sldId="258"/>
            <ac:spMk id="1031" creationId="{362D44EE-C852-4460-B8B5-C4F2BC20510C}"/>
          </ac:spMkLst>
        </pc:spChg>
        <pc:spChg chg="add del">
          <ac:chgData name="Le Nhat Tung" userId="77b0905b33e1f80d" providerId="LiveId" clId="{432ECEE5-0C2C-4E29-A91E-6DEC7E8184FA}" dt="2023-10-06T16:11:47.067" v="284" actId="26606"/>
          <ac:spMkLst>
            <pc:docMk/>
            <pc:sldMk cId="2582224897" sldId="258"/>
            <ac:spMk id="1033" creationId="{658970D8-8D1D-4B5C-894B-E871CC86543D}"/>
          </ac:spMkLst>
        </pc:spChg>
        <pc:spChg chg="add del">
          <ac:chgData name="Le Nhat Tung" userId="77b0905b33e1f80d" providerId="LiveId" clId="{432ECEE5-0C2C-4E29-A91E-6DEC7E8184FA}" dt="2023-10-06T16:11:47.067" v="284" actId="26606"/>
          <ac:spMkLst>
            <pc:docMk/>
            <pc:sldMk cId="2582224897" sldId="258"/>
            <ac:spMk id="1035" creationId="{F227E5B6-9132-43CA-B503-37A18562ADF2}"/>
          </ac:spMkLst>
        </pc:spChg>
        <pc:spChg chg="add del">
          <ac:chgData name="Le Nhat Tung" userId="77b0905b33e1f80d" providerId="LiveId" clId="{432ECEE5-0C2C-4E29-A91E-6DEC7E8184FA}" dt="2023-10-06T16:11:47.067" v="284" actId="26606"/>
          <ac:spMkLst>
            <pc:docMk/>
            <pc:sldMk cId="2582224897" sldId="258"/>
            <ac:spMk id="1037" creationId="{03C2051E-A88D-48E5-BACF-AAED17892722}"/>
          </ac:spMkLst>
        </pc:spChg>
        <pc:spChg chg="add del">
          <ac:chgData name="Le Nhat Tung" userId="77b0905b33e1f80d" providerId="LiveId" clId="{432ECEE5-0C2C-4E29-A91E-6DEC7E8184FA}" dt="2023-10-06T16:11:47.067" v="284" actId="26606"/>
          <ac:spMkLst>
            <pc:docMk/>
            <pc:sldMk cId="2582224897" sldId="258"/>
            <ac:spMk id="1039" creationId="{7821A508-2985-4905-874A-527429BAABFA}"/>
          </ac:spMkLst>
        </pc:spChg>
        <pc:spChg chg="add del">
          <ac:chgData name="Le Nhat Tung" userId="77b0905b33e1f80d" providerId="LiveId" clId="{432ECEE5-0C2C-4E29-A91E-6DEC7E8184FA}" dt="2023-10-06T16:11:47.067" v="284" actId="26606"/>
          <ac:spMkLst>
            <pc:docMk/>
            <pc:sldMk cId="2582224897" sldId="258"/>
            <ac:spMk id="1041" creationId="{D2929CB1-0E3C-4B2D-ADC5-0154FB33BA44}"/>
          </ac:spMkLst>
        </pc:spChg>
        <pc:spChg chg="add del">
          <ac:chgData name="Le Nhat Tung" userId="77b0905b33e1f80d" providerId="LiveId" clId="{432ECEE5-0C2C-4E29-A91E-6DEC7E8184FA}" dt="2023-10-06T16:11:47.067" v="284" actId="26606"/>
          <ac:spMkLst>
            <pc:docMk/>
            <pc:sldMk cId="2582224897" sldId="258"/>
            <ac:spMk id="1043" creationId="{5F2F0C84-BE8C-4DC2-A6D3-30349A801D5C}"/>
          </ac:spMkLst>
        </pc:spChg>
        <pc:spChg chg="add del">
          <ac:chgData name="Le Nhat Tung" userId="77b0905b33e1f80d" providerId="LiveId" clId="{432ECEE5-0C2C-4E29-A91E-6DEC7E8184FA}" dt="2023-10-06T16:11:53.244" v="286" actId="26606"/>
          <ac:spMkLst>
            <pc:docMk/>
            <pc:sldMk cId="2582224897" sldId="258"/>
            <ac:spMk id="1045" creationId="{A8384FB5-9ADC-4DDC-881B-597D56F5B15D}"/>
          </ac:spMkLst>
        </pc:spChg>
        <pc:spChg chg="add del">
          <ac:chgData name="Le Nhat Tung" userId="77b0905b33e1f80d" providerId="LiveId" clId="{432ECEE5-0C2C-4E29-A91E-6DEC7E8184FA}" dt="2023-10-06T16:11:53.244" v="286" actId="26606"/>
          <ac:spMkLst>
            <pc:docMk/>
            <pc:sldMk cId="2582224897" sldId="258"/>
            <ac:spMk id="1046" creationId="{91E5A9A7-95C6-4F4F-B00E-C82E07FE62EF}"/>
          </ac:spMkLst>
        </pc:spChg>
        <pc:spChg chg="add del">
          <ac:chgData name="Le Nhat Tung" userId="77b0905b33e1f80d" providerId="LiveId" clId="{432ECEE5-0C2C-4E29-A91E-6DEC7E8184FA}" dt="2023-10-06T16:11:53.244" v="286" actId="26606"/>
          <ac:spMkLst>
            <pc:docMk/>
            <pc:sldMk cId="2582224897" sldId="258"/>
            <ac:spMk id="1047" creationId="{D07DD2DE-F619-49DD-B5E7-03A290FF4ED1}"/>
          </ac:spMkLst>
        </pc:spChg>
        <pc:spChg chg="add del">
          <ac:chgData name="Le Nhat Tung" userId="77b0905b33e1f80d" providerId="LiveId" clId="{432ECEE5-0C2C-4E29-A91E-6DEC7E8184FA}" dt="2023-10-06T16:11:53.244" v="286" actId="26606"/>
          <ac:spMkLst>
            <pc:docMk/>
            <pc:sldMk cId="2582224897" sldId="258"/>
            <ac:spMk id="1048" creationId="{85149191-5F60-4A28-AAFF-039F96B0F3EC}"/>
          </ac:spMkLst>
        </pc:spChg>
        <pc:spChg chg="add del">
          <ac:chgData name="Le Nhat Tung" userId="77b0905b33e1f80d" providerId="LiveId" clId="{432ECEE5-0C2C-4E29-A91E-6DEC7E8184FA}" dt="2023-10-06T16:11:53.244" v="286" actId="26606"/>
          <ac:spMkLst>
            <pc:docMk/>
            <pc:sldMk cId="2582224897" sldId="258"/>
            <ac:spMk id="1049" creationId="{F8260ED5-17F7-4158-B241-D51DD4CF1B7E}"/>
          </ac:spMkLst>
        </pc:spChg>
        <pc:spChg chg="add del">
          <ac:chgData name="Le Nhat Tung" userId="77b0905b33e1f80d" providerId="LiveId" clId="{432ECEE5-0C2C-4E29-A91E-6DEC7E8184FA}" dt="2023-10-06T16:12:01.922" v="288" actId="26606"/>
          <ac:spMkLst>
            <pc:docMk/>
            <pc:sldMk cId="2582224897" sldId="258"/>
            <ac:spMk id="1051" creationId="{BA79A7CF-01AF-4178-9369-94E0C90EB046}"/>
          </ac:spMkLst>
        </pc:spChg>
        <pc:spChg chg="add del">
          <ac:chgData name="Le Nhat Tung" userId="77b0905b33e1f80d" providerId="LiveId" clId="{432ECEE5-0C2C-4E29-A91E-6DEC7E8184FA}" dt="2023-10-06T16:12:01.922" v="288" actId="26606"/>
          <ac:spMkLst>
            <pc:docMk/>
            <pc:sldMk cId="2582224897" sldId="258"/>
            <ac:spMk id="1052" creationId="{99413ED5-9ED4-4772-BCE4-2BCAE6B12E35}"/>
          </ac:spMkLst>
        </pc:spChg>
        <pc:spChg chg="add del">
          <ac:chgData name="Le Nhat Tung" userId="77b0905b33e1f80d" providerId="LiveId" clId="{432ECEE5-0C2C-4E29-A91E-6DEC7E8184FA}" dt="2023-10-06T16:12:01.922" v="288" actId="26606"/>
          <ac:spMkLst>
            <pc:docMk/>
            <pc:sldMk cId="2582224897" sldId="258"/>
            <ac:spMk id="1053" creationId="{04357C93-F0CB-4A1C-8F77-4E9063789819}"/>
          </ac:spMkLst>
        </pc:spChg>
        <pc:spChg chg="add del">
          <ac:chgData name="Le Nhat Tung" userId="77b0905b33e1f80d" providerId="LiveId" clId="{432ECEE5-0C2C-4E29-A91E-6DEC7E8184FA}" dt="2023-10-06T16:12:01.922" v="288" actId="26606"/>
          <ac:spMkLst>
            <pc:docMk/>
            <pc:sldMk cId="2582224897" sldId="258"/>
            <ac:spMk id="1054" creationId="{90F533E9-6690-41A8-A372-4C6C622D028D}"/>
          </ac:spMkLst>
        </pc:spChg>
        <pc:spChg chg="add del">
          <ac:chgData name="Le Nhat Tung" userId="77b0905b33e1f80d" providerId="LiveId" clId="{432ECEE5-0C2C-4E29-A91E-6DEC7E8184FA}" dt="2023-10-06T16:12:23.493" v="290" actId="26606"/>
          <ac:spMkLst>
            <pc:docMk/>
            <pc:sldMk cId="2582224897" sldId="258"/>
            <ac:spMk id="1056" creationId="{9F7D5CDA-D291-4307-BF55-1381FED29634}"/>
          </ac:spMkLst>
        </pc:spChg>
        <pc:spChg chg="add del">
          <ac:chgData name="Le Nhat Tung" userId="77b0905b33e1f80d" providerId="LiveId" clId="{432ECEE5-0C2C-4E29-A91E-6DEC7E8184FA}" dt="2023-10-06T16:12:23.493" v="290" actId="26606"/>
          <ac:spMkLst>
            <pc:docMk/>
            <pc:sldMk cId="2582224897" sldId="258"/>
            <ac:spMk id="1057" creationId="{59B296B9-C5A5-4E4F-9B60-C907B5F1466C}"/>
          </ac:spMkLst>
        </pc:spChg>
        <pc:spChg chg="add del">
          <ac:chgData name="Le Nhat Tung" userId="77b0905b33e1f80d" providerId="LiveId" clId="{432ECEE5-0C2C-4E29-A91E-6DEC7E8184FA}" dt="2023-10-06T16:12:23.493" v="290" actId="26606"/>
          <ac:spMkLst>
            <pc:docMk/>
            <pc:sldMk cId="2582224897" sldId="258"/>
            <ac:spMk id="1058" creationId="{D0300FD3-5AF1-6305-15FA-9078072672E2}"/>
          </ac:spMkLst>
        </pc:spChg>
        <pc:spChg chg="add del">
          <ac:chgData name="Le Nhat Tung" userId="77b0905b33e1f80d" providerId="LiveId" clId="{432ECEE5-0C2C-4E29-A91E-6DEC7E8184FA}" dt="2023-10-06T16:12:50.769" v="293" actId="26606"/>
          <ac:spMkLst>
            <pc:docMk/>
            <pc:sldMk cId="2582224897" sldId="258"/>
            <ac:spMk id="1060" creationId="{71B2258F-86CA-4D4D-8270-BC05FCDEBFB3}"/>
          </ac:spMkLst>
        </pc:spChg>
        <pc:grpChg chg="del mod">
          <ac:chgData name="Le Nhat Tung" userId="77b0905b33e1f80d" providerId="LiveId" clId="{432ECEE5-0C2C-4E29-A91E-6DEC7E8184FA}" dt="2023-10-06T16:09:24.408" v="268" actId="478"/>
          <ac:grpSpMkLst>
            <pc:docMk/>
            <pc:sldMk cId="2582224897" sldId="258"/>
            <ac:grpSpMk id="6" creationId="{1FC4D47A-48B9-01B2-6C90-9971397BA8B2}"/>
          </ac:grpSpMkLst>
        </pc:grpChg>
        <pc:picChg chg="add mod ord">
          <ac:chgData name="Le Nhat Tung" userId="77b0905b33e1f80d" providerId="LiveId" clId="{432ECEE5-0C2C-4E29-A91E-6DEC7E8184FA}" dt="2023-10-06T16:13:37.231" v="299" actId="26606"/>
          <ac:picMkLst>
            <pc:docMk/>
            <pc:sldMk cId="2582224897" sldId="258"/>
            <ac:picMk id="1026" creationId="{9B46EAFC-45F0-C2E2-4FD8-EA5B71ECAA20}"/>
          </ac:picMkLst>
        </pc:picChg>
        <pc:inkChg chg="add mod">
          <ac:chgData name="Le Nhat Tung" userId="77b0905b33e1f80d" providerId="LiveId" clId="{432ECEE5-0C2C-4E29-A91E-6DEC7E8184FA}" dt="2023-10-06T15:39:42.609" v="267"/>
          <ac:inkMkLst>
            <pc:docMk/>
            <pc:sldMk cId="2582224897" sldId="258"/>
            <ac:inkMk id="4" creationId="{24FE1C4B-2292-58C9-21FF-6FB089F2575F}"/>
          </ac:inkMkLst>
        </pc:inkChg>
        <pc:inkChg chg="add mod">
          <ac:chgData name="Le Nhat Tung" userId="77b0905b33e1f80d" providerId="LiveId" clId="{432ECEE5-0C2C-4E29-A91E-6DEC7E8184FA}" dt="2023-10-06T15:39:42.609" v="267"/>
          <ac:inkMkLst>
            <pc:docMk/>
            <pc:sldMk cId="2582224897" sldId="258"/>
            <ac:inkMk id="5" creationId="{E919E5E5-CDCB-D075-5C49-B1BC2AC9BF72}"/>
          </ac:inkMkLst>
        </pc:inkChg>
      </pc:sldChg>
      <pc:sldChg chg="addSp delSp modSp add mod setBg delDesignElem chgLayout">
        <pc:chgData name="Le Nhat Tung" userId="77b0905b33e1f80d" providerId="LiveId" clId="{432ECEE5-0C2C-4E29-A91E-6DEC7E8184FA}" dt="2023-10-06T16:41:45.554" v="1173" actId="1076"/>
        <pc:sldMkLst>
          <pc:docMk/>
          <pc:sldMk cId="3106563014" sldId="259"/>
        </pc:sldMkLst>
        <pc:spChg chg="mod ord">
          <ac:chgData name="Le Nhat Tung" userId="77b0905b33e1f80d" providerId="LiveId" clId="{432ECEE5-0C2C-4E29-A91E-6DEC7E8184FA}" dt="2023-10-06T16:41:22.662" v="1166" actId="26606"/>
          <ac:spMkLst>
            <pc:docMk/>
            <pc:sldMk cId="3106563014" sldId="259"/>
            <ac:spMk id="2" creationId="{BC079718-6D1F-9024-4426-7D95A5FD8149}"/>
          </ac:spMkLst>
        </pc:spChg>
        <pc:spChg chg="mod ord">
          <ac:chgData name="Le Nhat Tung" userId="77b0905b33e1f80d" providerId="LiveId" clId="{432ECEE5-0C2C-4E29-A91E-6DEC7E8184FA}" dt="2023-10-06T16:41:36.308" v="1169" actId="1076"/>
          <ac:spMkLst>
            <pc:docMk/>
            <pc:sldMk cId="3106563014" sldId="259"/>
            <ac:spMk id="3" creationId="{DEE69BDD-92B9-018D-66A8-41C0D566F4DA}"/>
          </ac:spMkLst>
        </pc:spChg>
        <pc:spChg chg="add del mod">
          <ac:chgData name="Le Nhat Tung" userId="77b0905b33e1f80d" providerId="LiveId" clId="{432ECEE5-0C2C-4E29-A91E-6DEC7E8184FA}" dt="2023-10-06T16:16:21.408" v="332" actId="6264"/>
          <ac:spMkLst>
            <pc:docMk/>
            <pc:sldMk cId="3106563014" sldId="259"/>
            <ac:spMk id="4" creationId="{FC96D340-9819-E45C-5656-43ED7EE44B08}"/>
          </ac:spMkLst>
        </pc:spChg>
        <pc:spChg chg="add del mod">
          <ac:chgData name="Le Nhat Tung" userId="77b0905b33e1f80d" providerId="LiveId" clId="{432ECEE5-0C2C-4E29-A91E-6DEC7E8184FA}" dt="2023-10-06T16:16:21.408" v="332" actId="6264"/>
          <ac:spMkLst>
            <pc:docMk/>
            <pc:sldMk cId="3106563014" sldId="259"/>
            <ac:spMk id="5" creationId="{11E7E0B5-FAC2-50D7-BA5D-0C226D37CF6A}"/>
          </ac:spMkLst>
        </pc:spChg>
        <pc:spChg chg="add del">
          <ac:chgData name="Le Nhat Tung" userId="77b0905b33e1f80d" providerId="LiveId" clId="{432ECEE5-0C2C-4E29-A91E-6DEC7E8184FA}" dt="2023-10-06T16:41:22.662" v="1166" actId="26606"/>
          <ac:spMkLst>
            <pc:docMk/>
            <pc:sldMk cId="3106563014" sldId="259"/>
            <ac:spMk id="2054" creationId="{2151139A-886F-4B97-8815-729AD3831BBD}"/>
          </ac:spMkLst>
        </pc:spChg>
        <pc:spChg chg="add del">
          <ac:chgData name="Le Nhat Tung" userId="77b0905b33e1f80d" providerId="LiveId" clId="{432ECEE5-0C2C-4E29-A91E-6DEC7E8184FA}" dt="2023-10-06T16:41:22.662" v="1166" actId="26606"/>
          <ac:spMkLst>
            <pc:docMk/>
            <pc:sldMk cId="3106563014" sldId="259"/>
            <ac:spMk id="2055" creationId="{AB5E08C4-8CDD-4623-A5B8-E998C6DEE3B7}"/>
          </ac:spMkLst>
        </pc:spChg>
        <pc:spChg chg="add del">
          <ac:chgData name="Le Nhat Tung" userId="77b0905b33e1f80d" providerId="LiveId" clId="{432ECEE5-0C2C-4E29-A91E-6DEC7E8184FA}" dt="2023-10-06T16:41:22.662" v="1166" actId="26606"/>
          <ac:spMkLst>
            <pc:docMk/>
            <pc:sldMk cId="3106563014" sldId="259"/>
            <ac:spMk id="2056" creationId="{AFFC87AC-C919-4FE5-BAC3-39509E001152}"/>
          </ac:spMkLst>
        </pc:spChg>
        <pc:spChg chg="add del">
          <ac:chgData name="Le Nhat Tung" userId="77b0905b33e1f80d" providerId="LiveId" clId="{432ECEE5-0C2C-4E29-A91E-6DEC7E8184FA}" dt="2023-10-06T16:13:14.516" v="297" actId="26606"/>
          <ac:spMkLst>
            <pc:docMk/>
            <pc:sldMk cId="3106563014" sldId="259"/>
            <ac:spMk id="2057" creationId="{C3896A03-3945-419A-B66B-4EE266EDD152}"/>
          </ac:spMkLst>
        </pc:spChg>
        <pc:spChg chg="add del">
          <ac:chgData name="Le Nhat Tung" userId="77b0905b33e1f80d" providerId="LiveId" clId="{432ECEE5-0C2C-4E29-A91E-6DEC7E8184FA}" dt="2023-10-06T16:13:14.516" v="297" actId="26606"/>
          <ac:spMkLst>
            <pc:docMk/>
            <pc:sldMk cId="3106563014" sldId="259"/>
            <ac:spMk id="2059" creationId="{B34F5AD2-EDBD-4BBD-A55C-EAFFD0C7097A}"/>
          </ac:spMkLst>
        </pc:spChg>
        <pc:spChg chg="add del">
          <ac:chgData name="Le Nhat Tung" userId="77b0905b33e1f80d" providerId="LiveId" clId="{432ECEE5-0C2C-4E29-A91E-6DEC7E8184FA}" dt="2023-10-06T16:13:14.516" v="297" actId="26606"/>
          <ac:spMkLst>
            <pc:docMk/>
            <pc:sldMk cId="3106563014" sldId="259"/>
            <ac:spMk id="2061" creationId="{6832F003-FCA6-4CFB-A2EA-308F3AA257D1}"/>
          </ac:spMkLst>
        </pc:spChg>
        <pc:spChg chg="add del">
          <ac:chgData name="Le Nhat Tung" userId="77b0905b33e1f80d" providerId="LiveId" clId="{432ECEE5-0C2C-4E29-A91E-6DEC7E8184FA}" dt="2023-10-06T16:41:22.662" v="1166" actId="26606"/>
          <ac:spMkLst>
            <pc:docMk/>
            <pc:sldMk cId="3106563014" sldId="259"/>
            <ac:spMk id="2063" creationId="{7D0659F6-0853-468D-B1B2-44FDBE98B80F}"/>
          </ac:spMkLst>
        </pc:spChg>
        <pc:spChg chg="add del">
          <ac:chgData name="Le Nhat Tung" userId="77b0905b33e1f80d" providerId="LiveId" clId="{432ECEE5-0C2C-4E29-A91E-6DEC7E8184FA}" dt="2023-10-06T16:41:22.662" v="1166" actId="26606"/>
          <ac:spMkLst>
            <pc:docMk/>
            <pc:sldMk cId="3106563014" sldId="259"/>
            <ac:spMk id="2065" creationId="{15F33878-D502-4FFA-8ACE-F2AECDB2A23F}"/>
          </ac:spMkLst>
        </pc:spChg>
        <pc:spChg chg="add del">
          <ac:chgData name="Le Nhat Tung" userId="77b0905b33e1f80d" providerId="LiveId" clId="{432ECEE5-0C2C-4E29-A91E-6DEC7E8184FA}" dt="2023-10-06T16:41:22.662" v="1166" actId="26606"/>
          <ac:spMkLst>
            <pc:docMk/>
            <pc:sldMk cId="3106563014" sldId="259"/>
            <ac:spMk id="2067" creationId="{977ACDD7-882D-4B81-A213-84C82B96B01E}"/>
          </ac:spMkLst>
        </pc:spChg>
        <pc:spChg chg="add del">
          <ac:chgData name="Le Nhat Tung" userId="77b0905b33e1f80d" providerId="LiveId" clId="{432ECEE5-0C2C-4E29-A91E-6DEC7E8184FA}" dt="2023-10-06T16:41:22.662" v="1166" actId="26606"/>
          <ac:spMkLst>
            <pc:docMk/>
            <pc:sldMk cId="3106563014" sldId="259"/>
            <ac:spMk id="2069" creationId="{D625ED14-F0D2-4FCA-87F3-4E3D2A03DF4A}"/>
          </ac:spMkLst>
        </pc:spChg>
        <pc:spChg chg="add">
          <ac:chgData name="Le Nhat Tung" userId="77b0905b33e1f80d" providerId="LiveId" clId="{432ECEE5-0C2C-4E29-A91E-6DEC7E8184FA}" dt="2023-10-06T16:41:22.662" v="1166" actId="26606"/>
          <ac:spMkLst>
            <pc:docMk/>
            <pc:sldMk cId="3106563014" sldId="259"/>
            <ac:spMk id="2074" creationId="{B712E947-0734-45F9-9C4F-41114EC3A33E}"/>
          </ac:spMkLst>
        </pc:spChg>
        <pc:grpChg chg="add">
          <ac:chgData name="Le Nhat Tung" userId="77b0905b33e1f80d" providerId="LiveId" clId="{432ECEE5-0C2C-4E29-A91E-6DEC7E8184FA}" dt="2023-10-06T16:41:22.662" v="1166" actId="26606"/>
          <ac:grpSpMkLst>
            <pc:docMk/>
            <pc:sldMk cId="3106563014" sldId="259"/>
            <ac:grpSpMk id="2076" creationId="{12B3290A-D3BF-4B87-B55B-FD9A98B49727}"/>
          </ac:grpSpMkLst>
        </pc:grpChg>
        <pc:picChg chg="add mod ord">
          <ac:chgData name="Le Nhat Tung" userId="77b0905b33e1f80d" providerId="LiveId" clId="{432ECEE5-0C2C-4E29-A91E-6DEC7E8184FA}" dt="2023-10-06T16:41:45.554" v="1173" actId="1076"/>
          <ac:picMkLst>
            <pc:docMk/>
            <pc:sldMk cId="3106563014" sldId="259"/>
            <ac:picMk id="2050" creationId="{8548C236-B777-0EE9-0316-97363B7BAA5F}"/>
          </ac:picMkLst>
        </pc:picChg>
        <pc:picChg chg="add mod ord">
          <ac:chgData name="Le Nhat Tung" userId="77b0905b33e1f80d" providerId="LiveId" clId="{432ECEE5-0C2C-4E29-A91E-6DEC7E8184FA}" dt="2023-10-06T16:41:42.675" v="1172" actId="1076"/>
          <ac:picMkLst>
            <pc:docMk/>
            <pc:sldMk cId="3106563014" sldId="259"/>
            <ac:picMk id="2052" creationId="{3D8FB40B-2B28-961E-43EC-1222FA8F0A9F}"/>
          </ac:picMkLst>
        </pc:picChg>
      </pc:sldChg>
      <pc:sldChg chg="addSp delSp modSp add del mod setBg">
        <pc:chgData name="Le Nhat Tung" userId="77b0905b33e1f80d" providerId="LiveId" clId="{432ECEE5-0C2C-4E29-A91E-6DEC7E8184FA}" dt="2023-10-06T16:41:10.326" v="1165" actId="2696"/>
        <pc:sldMkLst>
          <pc:docMk/>
          <pc:sldMk cId="3034689777" sldId="260"/>
        </pc:sldMkLst>
        <pc:spChg chg="mod">
          <ac:chgData name="Le Nhat Tung" userId="77b0905b33e1f80d" providerId="LiveId" clId="{432ECEE5-0C2C-4E29-A91E-6DEC7E8184FA}" dt="2023-10-06T16:16:08.181" v="330" actId="26606"/>
          <ac:spMkLst>
            <pc:docMk/>
            <pc:sldMk cId="3034689777" sldId="260"/>
            <ac:spMk id="2" creationId="{BC079718-6D1F-9024-4426-7D95A5FD8149}"/>
          </ac:spMkLst>
        </pc:spChg>
        <pc:spChg chg="mod ord">
          <ac:chgData name="Le Nhat Tung" userId="77b0905b33e1f80d" providerId="LiveId" clId="{432ECEE5-0C2C-4E29-A91E-6DEC7E8184FA}" dt="2023-10-06T16:40:39.833" v="1152" actId="21"/>
          <ac:spMkLst>
            <pc:docMk/>
            <pc:sldMk cId="3034689777" sldId="260"/>
            <ac:spMk id="3" creationId="{DEE69BDD-92B9-018D-66A8-41C0D566F4DA}"/>
          </ac:spMkLst>
        </pc:spChg>
        <pc:spChg chg="add del">
          <ac:chgData name="Le Nhat Tung" userId="77b0905b33e1f80d" providerId="LiveId" clId="{432ECEE5-0C2C-4E29-A91E-6DEC7E8184FA}" dt="2023-10-06T16:16:08.181" v="330" actId="26606"/>
          <ac:spMkLst>
            <pc:docMk/>
            <pc:sldMk cId="3034689777" sldId="260"/>
            <ac:spMk id="3079" creationId="{2596F992-698C-48C0-9D89-70DA4CE927EF}"/>
          </ac:spMkLst>
        </pc:spChg>
        <pc:spChg chg="add del">
          <ac:chgData name="Le Nhat Tung" userId="77b0905b33e1f80d" providerId="LiveId" clId="{432ECEE5-0C2C-4E29-A91E-6DEC7E8184FA}" dt="2023-10-06T16:16:08.181" v="330" actId="26606"/>
          <ac:spMkLst>
            <pc:docMk/>
            <pc:sldMk cId="3034689777" sldId="260"/>
            <ac:spMk id="3081" creationId="{E7BFF8DC-0AE7-4AD2-9B28-2E5F26D62C30}"/>
          </ac:spMkLst>
        </pc:spChg>
        <pc:spChg chg="add del">
          <ac:chgData name="Le Nhat Tung" userId="77b0905b33e1f80d" providerId="LiveId" clId="{432ECEE5-0C2C-4E29-A91E-6DEC7E8184FA}" dt="2023-10-06T16:16:08.181" v="330" actId="26606"/>
          <ac:spMkLst>
            <pc:docMk/>
            <pc:sldMk cId="3034689777" sldId="260"/>
            <ac:spMk id="3083" creationId="{7E0162AD-C6E5-4BF8-A453-76ADB36877D3}"/>
          </ac:spMkLst>
        </pc:spChg>
        <pc:picChg chg="add del mod">
          <ac:chgData name="Le Nhat Tung" userId="77b0905b33e1f80d" providerId="LiveId" clId="{432ECEE5-0C2C-4E29-A91E-6DEC7E8184FA}" dt="2023-10-06T16:40:56.299" v="1159" actId="21"/>
          <ac:picMkLst>
            <pc:docMk/>
            <pc:sldMk cId="3034689777" sldId="260"/>
            <ac:picMk id="3074" creationId="{63A02A46-DF5B-F481-328D-CB6127C151F0}"/>
          </ac:picMkLst>
        </pc:picChg>
      </pc:sldChg>
      <pc:sldChg chg="addSp delSp modSp add mod setBg addAnim delAnim">
        <pc:chgData name="Le Nhat Tung" userId="77b0905b33e1f80d" providerId="LiveId" clId="{432ECEE5-0C2C-4E29-A91E-6DEC7E8184FA}" dt="2023-10-06T16:19:22.777" v="350" actId="1076"/>
        <pc:sldMkLst>
          <pc:docMk/>
          <pc:sldMk cId="1759560995" sldId="261"/>
        </pc:sldMkLst>
        <pc:spChg chg="mod">
          <ac:chgData name="Le Nhat Tung" userId="77b0905b33e1f80d" providerId="LiveId" clId="{432ECEE5-0C2C-4E29-A91E-6DEC7E8184FA}" dt="2023-10-06T16:19:05.017" v="346" actId="26606"/>
          <ac:spMkLst>
            <pc:docMk/>
            <pc:sldMk cId="1759560995" sldId="261"/>
            <ac:spMk id="2" creationId="{BC079718-6D1F-9024-4426-7D95A5FD8149}"/>
          </ac:spMkLst>
        </pc:spChg>
        <pc:spChg chg="mod ord">
          <ac:chgData name="Le Nhat Tung" userId="77b0905b33e1f80d" providerId="LiveId" clId="{432ECEE5-0C2C-4E29-A91E-6DEC7E8184FA}" dt="2023-10-06T16:19:05.017" v="346" actId="26606"/>
          <ac:spMkLst>
            <pc:docMk/>
            <pc:sldMk cId="1759560995" sldId="261"/>
            <ac:spMk id="3" creationId="{DEE69BDD-92B9-018D-66A8-41C0D566F4DA}"/>
          </ac:spMkLst>
        </pc:spChg>
        <pc:spChg chg="add del">
          <ac:chgData name="Le Nhat Tung" userId="77b0905b33e1f80d" providerId="LiveId" clId="{432ECEE5-0C2C-4E29-A91E-6DEC7E8184FA}" dt="2023-10-06T16:19:15.241" v="348" actId="22"/>
          <ac:spMkLst>
            <pc:docMk/>
            <pc:sldMk cId="1759560995" sldId="261"/>
            <ac:spMk id="5" creationId="{6D0A8BAC-FE5F-BD66-E4CE-E5087B59F965}"/>
          </ac:spMkLst>
        </pc:spChg>
        <pc:spChg chg="add mod">
          <ac:chgData name="Le Nhat Tung" userId="77b0905b33e1f80d" providerId="LiveId" clId="{432ECEE5-0C2C-4E29-A91E-6DEC7E8184FA}" dt="2023-10-06T16:19:22.777" v="350" actId="1076"/>
          <ac:spMkLst>
            <pc:docMk/>
            <pc:sldMk cId="1759560995" sldId="261"/>
            <ac:spMk id="7" creationId="{086037A6-0F3B-2172-DDF6-2360264A4686}"/>
          </ac:spMkLst>
        </pc:spChg>
        <pc:spChg chg="add">
          <ac:chgData name="Le Nhat Tung" userId="77b0905b33e1f80d" providerId="LiveId" clId="{432ECEE5-0C2C-4E29-A91E-6DEC7E8184FA}" dt="2023-10-06T16:19:05.017" v="346" actId="26606"/>
          <ac:spMkLst>
            <pc:docMk/>
            <pc:sldMk cId="1759560995" sldId="261"/>
            <ac:spMk id="4100" creationId="{A8384FB5-9ADC-4DDC-881B-597D56F5B15D}"/>
          </ac:spMkLst>
        </pc:spChg>
        <pc:spChg chg="add">
          <ac:chgData name="Le Nhat Tung" userId="77b0905b33e1f80d" providerId="LiveId" clId="{432ECEE5-0C2C-4E29-A91E-6DEC7E8184FA}" dt="2023-10-06T16:19:05.017" v="346" actId="26606"/>
          <ac:spMkLst>
            <pc:docMk/>
            <pc:sldMk cId="1759560995" sldId="261"/>
            <ac:spMk id="4101" creationId="{1199E1B1-A8C0-4FE8-A5A8-1CB41D69F857}"/>
          </ac:spMkLst>
        </pc:spChg>
        <pc:spChg chg="add">
          <ac:chgData name="Le Nhat Tung" userId="77b0905b33e1f80d" providerId="LiveId" clId="{432ECEE5-0C2C-4E29-A91E-6DEC7E8184FA}" dt="2023-10-06T16:19:05.017" v="346" actId="26606"/>
          <ac:spMkLst>
            <pc:docMk/>
            <pc:sldMk cId="1759560995" sldId="261"/>
            <ac:spMk id="4102" creationId="{84A8DE83-DE75-4B41-9DB4-A7EC0B0DEC0B}"/>
          </ac:spMkLst>
        </pc:spChg>
        <pc:spChg chg="add del">
          <ac:chgData name="Le Nhat Tung" userId="77b0905b33e1f80d" providerId="LiveId" clId="{432ECEE5-0C2C-4E29-A91E-6DEC7E8184FA}" dt="2023-10-06T16:18:55.378" v="345" actId="26606"/>
          <ac:spMkLst>
            <pc:docMk/>
            <pc:sldMk cId="1759560995" sldId="261"/>
            <ac:spMk id="4103" creationId="{3AFE8227-C443-417B-BA91-520EB1EF4559}"/>
          </ac:spMkLst>
        </pc:spChg>
        <pc:spChg chg="add del">
          <ac:chgData name="Le Nhat Tung" userId="77b0905b33e1f80d" providerId="LiveId" clId="{432ECEE5-0C2C-4E29-A91E-6DEC7E8184FA}" dt="2023-10-06T16:18:55.378" v="345" actId="26606"/>
          <ac:spMkLst>
            <pc:docMk/>
            <pc:sldMk cId="1759560995" sldId="261"/>
            <ac:spMk id="4105" creationId="{907741FC-B544-4A6E-B831-6789D042333D}"/>
          </ac:spMkLst>
        </pc:spChg>
        <pc:spChg chg="add del">
          <ac:chgData name="Le Nhat Tung" userId="77b0905b33e1f80d" providerId="LiveId" clId="{432ECEE5-0C2C-4E29-A91E-6DEC7E8184FA}" dt="2023-10-06T16:18:55.378" v="345" actId="26606"/>
          <ac:spMkLst>
            <pc:docMk/>
            <pc:sldMk cId="1759560995" sldId="261"/>
            <ac:spMk id="4107" creationId="{3F0BE7ED-7814-4273-B18A-F26CC0380380}"/>
          </ac:spMkLst>
        </pc:spChg>
        <pc:spChg chg="add">
          <ac:chgData name="Le Nhat Tung" userId="77b0905b33e1f80d" providerId="LiveId" clId="{432ECEE5-0C2C-4E29-A91E-6DEC7E8184FA}" dt="2023-10-06T16:19:05.017" v="346" actId="26606"/>
          <ac:spMkLst>
            <pc:docMk/>
            <pc:sldMk cId="1759560995" sldId="261"/>
            <ac:spMk id="4109" creationId="{A7009A0A-BEF5-4EAC-AF15-E4F9F002E239}"/>
          </ac:spMkLst>
        </pc:spChg>
        <pc:picChg chg="add mod">
          <ac:chgData name="Le Nhat Tung" userId="77b0905b33e1f80d" providerId="LiveId" clId="{432ECEE5-0C2C-4E29-A91E-6DEC7E8184FA}" dt="2023-10-06T16:19:05.017" v="346" actId="26606"/>
          <ac:picMkLst>
            <pc:docMk/>
            <pc:sldMk cId="1759560995" sldId="261"/>
            <ac:picMk id="4098" creationId="{EDB1D526-F19C-969B-78EE-B17330F5558D}"/>
          </ac:picMkLst>
        </pc:picChg>
      </pc:sldChg>
      <pc:sldChg chg="addSp modSp new mod setBg">
        <pc:chgData name="Le Nhat Tung" userId="77b0905b33e1f80d" providerId="LiveId" clId="{432ECEE5-0C2C-4E29-A91E-6DEC7E8184FA}" dt="2023-10-06T16:31:30.618" v="521" actId="27636"/>
        <pc:sldMkLst>
          <pc:docMk/>
          <pc:sldMk cId="1320091142" sldId="262"/>
        </pc:sldMkLst>
        <pc:spChg chg="mod">
          <ac:chgData name="Le Nhat Tung" userId="77b0905b33e1f80d" providerId="LiveId" clId="{432ECEE5-0C2C-4E29-A91E-6DEC7E8184FA}" dt="2023-10-06T16:31:16.203" v="512" actId="26606"/>
          <ac:spMkLst>
            <pc:docMk/>
            <pc:sldMk cId="1320091142" sldId="262"/>
            <ac:spMk id="2" creationId="{03696F84-A67E-207A-64E2-099D4046A7B3}"/>
          </ac:spMkLst>
        </pc:spChg>
        <pc:spChg chg="mod">
          <ac:chgData name="Le Nhat Tung" userId="77b0905b33e1f80d" providerId="LiveId" clId="{432ECEE5-0C2C-4E29-A91E-6DEC7E8184FA}" dt="2023-10-06T16:31:30.618" v="521" actId="27636"/>
          <ac:spMkLst>
            <pc:docMk/>
            <pc:sldMk cId="1320091142" sldId="262"/>
            <ac:spMk id="3" creationId="{6ED78848-7243-97CD-A80F-8D9DE6EA87EA}"/>
          </ac:spMkLst>
        </pc:spChg>
        <pc:spChg chg="add">
          <ac:chgData name="Le Nhat Tung" userId="77b0905b33e1f80d" providerId="LiveId" clId="{432ECEE5-0C2C-4E29-A91E-6DEC7E8184FA}" dt="2023-10-06T16:31:16.203" v="512" actId="26606"/>
          <ac:spMkLst>
            <pc:docMk/>
            <pc:sldMk cId="1320091142" sldId="262"/>
            <ac:spMk id="8" creationId="{1B15ED52-F352-441B-82BF-E0EA34836D08}"/>
          </ac:spMkLst>
        </pc:spChg>
        <pc:spChg chg="add">
          <ac:chgData name="Le Nhat Tung" userId="77b0905b33e1f80d" providerId="LiveId" clId="{432ECEE5-0C2C-4E29-A91E-6DEC7E8184FA}" dt="2023-10-06T16:31:16.203" v="512" actId="26606"/>
          <ac:spMkLst>
            <pc:docMk/>
            <pc:sldMk cId="1320091142" sldId="262"/>
            <ac:spMk id="10" creationId="{3B2E3793-BFE6-45A2-9B7B-E18844431C99}"/>
          </ac:spMkLst>
        </pc:spChg>
        <pc:spChg chg="add">
          <ac:chgData name="Le Nhat Tung" userId="77b0905b33e1f80d" providerId="LiveId" clId="{432ECEE5-0C2C-4E29-A91E-6DEC7E8184FA}" dt="2023-10-06T16:31:16.203" v="512" actId="26606"/>
          <ac:spMkLst>
            <pc:docMk/>
            <pc:sldMk cId="1320091142" sldId="262"/>
            <ac:spMk id="12" creationId="{BC4C4868-CB8F-4AF9-9CDB-8108F2C19B67}"/>
          </ac:spMkLst>
        </pc:spChg>
        <pc:spChg chg="add">
          <ac:chgData name="Le Nhat Tung" userId="77b0905b33e1f80d" providerId="LiveId" clId="{432ECEE5-0C2C-4E29-A91E-6DEC7E8184FA}" dt="2023-10-06T16:31:16.203" v="512" actId="26606"/>
          <ac:spMkLst>
            <pc:docMk/>
            <pc:sldMk cId="1320091142" sldId="262"/>
            <ac:spMk id="14" creationId="{375E0459-6403-40CD-989D-56A4407CA12E}"/>
          </ac:spMkLst>
        </pc:spChg>
        <pc:spChg chg="add">
          <ac:chgData name="Le Nhat Tung" userId="77b0905b33e1f80d" providerId="LiveId" clId="{432ECEE5-0C2C-4E29-A91E-6DEC7E8184FA}" dt="2023-10-06T16:31:16.203" v="512" actId="26606"/>
          <ac:spMkLst>
            <pc:docMk/>
            <pc:sldMk cId="1320091142" sldId="262"/>
            <ac:spMk id="16" creationId="{53E5B1A8-3AC9-4BD1-9BBC-78CA94F2D1BA}"/>
          </ac:spMkLst>
        </pc:spChg>
      </pc:sldChg>
      <pc:sldChg chg="addSp modSp new mod setBg">
        <pc:chgData name="Le Nhat Tung" userId="77b0905b33e1f80d" providerId="LiveId" clId="{432ECEE5-0C2C-4E29-A91E-6DEC7E8184FA}" dt="2023-10-06T16:42:12.767" v="1179" actId="27636"/>
        <pc:sldMkLst>
          <pc:docMk/>
          <pc:sldMk cId="3745015895" sldId="263"/>
        </pc:sldMkLst>
        <pc:spChg chg="mod">
          <ac:chgData name="Le Nhat Tung" userId="77b0905b33e1f80d" providerId="LiveId" clId="{432ECEE5-0C2C-4E29-A91E-6DEC7E8184FA}" dt="2023-10-06T16:39:43.699" v="1145" actId="26606"/>
          <ac:spMkLst>
            <pc:docMk/>
            <pc:sldMk cId="3745015895" sldId="263"/>
            <ac:spMk id="2" creationId="{C87E989E-7F9F-17AC-E86B-41F875BA6904}"/>
          </ac:spMkLst>
        </pc:spChg>
        <pc:spChg chg="mod">
          <ac:chgData name="Le Nhat Tung" userId="77b0905b33e1f80d" providerId="LiveId" clId="{432ECEE5-0C2C-4E29-A91E-6DEC7E8184FA}" dt="2023-10-06T16:42:12.767" v="1179" actId="27636"/>
          <ac:spMkLst>
            <pc:docMk/>
            <pc:sldMk cId="3745015895" sldId="263"/>
            <ac:spMk id="3" creationId="{3D9BBB39-43ED-E90E-9DF4-7818A7448C23}"/>
          </ac:spMkLst>
        </pc:spChg>
        <pc:spChg chg="add">
          <ac:chgData name="Le Nhat Tung" userId="77b0905b33e1f80d" providerId="LiveId" clId="{432ECEE5-0C2C-4E29-A91E-6DEC7E8184FA}" dt="2023-10-06T16:39:43.699" v="1145" actId="26606"/>
          <ac:spMkLst>
            <pc:docMk/>
            <pc:sldMk cId="3745015895" sldId="263"/>
            <ac:spMk id="8" creationId="{1B15ED52-F352-441B-82BF-E0EA34836D08}"/>
          </ac:spMkLst>
        </pc:spChg>
        <pc:spChg chg="add">
          <ac:chgData name="Le Nhat Tung" userId="77b0905b33e1f80d" providerId="LiveId" clId="{432ECEE5-0C2C-4E29-A91E-6DEC7E8184FA}" dt="2023-10-06T16:39:43.699" v="1145" actId="26606"/>
          <ac:spMkLst>
            <pc:docMk/>
            <pc:sldMk cId="3745015895" sldId="263"/>
            <ac:spMk id="10" creationId="{3B2E3793-BFE6-45A2-9B7B-E18844431C99}"/>
          </ac:spMkLst>
        </pc:spChg>
        <pc:spChg chg="add">
          <ac:chgData name="Le Nhat Tung" userId="77b0905b33e1f80d" providerId="LiveId" clId="{432ECEE5-0C2C-4E29-A91E-6DEC7E8184FA}" dt="2023-10-06T16:39:43.699" v="1145" actId="26606"/>
          <ac:spMkLst>
            <pc:docMk/>
            <pc:sldMk cId="3745015895" sldId="263"/>
            <ac:spMk id="12" creationId="{BC4C4868-CB8F-4AF9-9CDB-8108F2C19B67}"/>
          </ac:spMkLst>
        </pc:spChg>
        <pc:spChg chg="add">
          <ac:chgData name="Le Nhat Tung" userId="77b0905b33e1f80d" providerId="LiveId" clId="{432ECEE5-0C2C-4E29-A91E-6DEC7E8184FA}" dt="2023-10-06T16:39:43.699" v="1145" actId="26606"/>
          <ac:spMkLst>
            <pc:docMk/>
            <pc:sldMk cId="3745015895" sldId="263"/>
            <ac:spMk id="14" creationId="{375E0459-6403-40CD-989D-56A4407CA12E}"/>
          </ac:spMkLst>
        </pc:spChg>
        <pc:spChg chg="add">
          <ac:chgData name="Le Nhat Tung" userId="77b0905b33e1f80d" providerId="LiveId" clId="{432ECEE5-0C2C-4E29-A91E-6DEC7E8184FA}" dt="2023-10-06T16:39:43.699" v="1145" actId="26606"/>
          <ac:spMkLst>
            <pc:docMk/>
            <pc:sldMk cId="3745015895" sldId="263"/>
            <ac:spMk id="16" creationId="{53E5B1A8-3AC9-4BD1-9BBC-78CA94F2D1BA}"/>
          </ac:spMkLst>
        </pc:spChg>
      </pc:sldChg>
      <pc:sldChg chg="new del">
        <pc:chgData name="Le Nhat Tung" userId="77b0905b33e1f80d" providerId="LiveId" clId="{432ECEE5-0C2C-4E29-A91E-6DEC7E8184FA}" dt="2023-10-06T16:44:34.960" v="1181" actId="2696"/>
        <pc:sldMkLst>
          <pc:docMk/>
          <pc:sldMk cId="2676650775" sldId="264"/>
        </pc:sldMkLst>
      </pc:sldChg>
      <pc:sldChg chg="addSp delSp modSp add mod setBg delDesignElem">
        <pc:chgData name="Le Nhat Tung" userId="77b0905b33e1f80d" providerId="LiveId" clId="{432ECEE5-0C2C-4E29-A91E-6DEC7E8184FA}" dt="2023-10-06T16:41:06.596" v="1164" actId="1076"/>
        <pc:sldMkLst>
          <pc:docMk/>
          <pc:sldMk cId="244731083" sldId="265"/>
        </pc:sldMkLst>
        <pc:spChg chg="mod">
          <ac:chgData name="Le Nhat Tung" userId="77b0905b33e1f80d" providerId="LiveId" clId="{432ECEE5-0C2C-4E29-A91E-6DEC7E8184FA}" dt="2023-10-06T16:40:52.209" v="1158" actId="5793"/>
          <ac:spMkLst>
            <pc:docMk/>
            <pc:sldMk cId="244731083" sldId="265"/>
            <ac:spMk id="3" creationId="{DEE69BDD-92B9-018D-66A8-41C0D566F4DA}"/>
          </ac:spMkLst>
        </pc:spChg>
        <pc:spChg chg="mod">
          <ac:chgData name="Le Nhat Tung" userId="77b0905b33e1f80d" providerId="LiveId" clId="{432ECEE5-0C2C-4E29-A91E-6DEC7E8184FA}" dt="2023-10-06T16:40:36.467" v="1151" actId="26606"/>
          <ac:spMkLst>
            <pc:docMk/>
            <pc:sldMk cId="244731083" sldId="265"/>
            <ac:spMk id="7" creationId="{086037A6-0F3B-2172-DDF6-2360264A4686}"/>
          </ac:spMkLst>
        </pc:spChg>
        <pc:spChg chg="del">
          <ac:chgData name="Le Nhat Tung" userId="77b0905b33e1f80d" providerId="LiveId" clId="{432ECEE5-0C2C-4E29-A91E-6DEC7E8184FA}" dt="2023-10-06T16:40:30.203" v="1150"/>
          <ac:spMkLst>
            <pc:docMk/>
            <pc:sldMk cId="244731083" sldId="265"/>
            <ac:spMk id="4100" creationId="{A8384FB5-9ADC-4DDC-881B-597D56F5B15D}"/>
          </ac:spMkLst>
        </pc:spChg>
        <pc:spChg chg="del">
          <ac:chgData name="Le Nhat Tung" userId="77b0905b33e1f80d" providerId="LiveId" clId="{432ECEE5-0C2C-4E29-A91E-6DEC7E8184FA}" dt="2023-10-06T16:40:30.203" v="1150"/>
          <ac:spMkLst>
            <pc:docMk/>
            <pc:sldMk cId="244731083" sldId="265"/>
            <ac:spMk id="4101" creationId="{1199E1B1-A8C0-4FE8-A5A8-1CB41D69F857}"/>
          </ac:spMkLst>
        </pc:spChg>
        <pc:spChg chg="del">
          <ac:chgData name="Le Nhat Tung" userId="77b0905b33e1f80d" providerId="LiveId" clId="{432ECEE5-0C2C-4E29-A91E-6DEC7E8184FA}" dt="2023-10-06T16:40:30.203" v="1150"/>
          <ac:spMkLst>
            <pc:docMk/>
            <pc:sldMk cId="244731083" sldId="265"/>
            <ac:spMk id="4102" creationId="{84A8DE83-DE75-4B41-9DB4-A7EC0B0DEC0B}"/>
          </ac:spMkLst>
        </pc:spChg>
        <pc:spChg chg="add">
          <ac:chgData name="Le Nhat Tung" userId="77b0905b33e1f80d" providerId="LiveId" clId="{432ECEE5-0C2C-4E29-A91E-6DEC7E8184FA}" dt="2023-10-06T16:40:36.467" v="1151" actId="26606"/>
          <ac:spMkLst>
            <pc:docMk/>
            <pc:sldMk cId="244731083" sldId="265"/>
            <ac:spMk id="4103" creationId="{A8384FB5-9ADC-4DDC-881B-597D56F5B15D}"/>
          </ac:spMkLst>
        </pc:spChg>
        <pc:spChg chg="add">
          <ac:chgData name="Le Nhat Tung" userId="77b0905b33e1f80d" providerId="LiveId" clId="{432ECEE5-0C2C-4E29-A91E-6DEC7E8184FA}" dt="2023-10-06T16:40:36.467" v="1151" actId="26606"/>
          <ac:spMkLst>
            <pc:docMk/>
            <pc:sldMk cId="244731083" sldId="265"/>
            <ac:spMk id="4104" creationId="{A7009A0A-BEF5-4EAC-AF15-E4F9F002E239}"/>
          </ac:spMkLst>
        </pc:spChg>
        <pc:spChg chg="add">
          <ac:chgData name="Le Nhat Tung" userId="77b0905b33e1f80d" providerId="LiveId" clId="{432ECEE5-0C2C-4E29-A91E-6DEC7E8184FA}" dt="2023-10-06T16:40:36.467" v="1151" actId="26606"/>
          <ac:spMkLst>
            <pc:docMk/>
            <pc:sldMk cId="244731083" sldId="265"/>
            <ac:spMk id="4105" creationId="{1199E1B1-A8C0-4FE8-A5A8-1CB41D69F857}"/>
          </ac:spMkLst>
        </pc:spChg>
        <pc:spChg chg="add">
          <ac:chgData name="Le Nhat Tung" userId="77b0905b33e1f80d" providerId="LiveId" clId="{432ECEE5-0C2C-4E29-A91E-6DEC7E8184FA}" dt="2023-10-06T16:40:36.467" v="1151" actId="26606"/>
          <ac:spMkLst>
            <pc:docMk/>
            <pc:sldMk cId="244731083" sldId="265"/>
            <ac:spMk id="4107" creationId="{84A8DE83-DE75-4B41-9DB4-A7EC0B0DEC0B}"/>
          </ac:spMkLst>
        </pc:spChg>
        <pc:spChg chg="del">
          <ac:chgData name="Le Nhat Tung" userId="77b0905b33e1f80d" providerId="LiveId" clId="{432ECEE5-0C2C-4E29-A91E-6DEC7E8184FA}" dt="2023-10-06T16:40:30.203" v="1150"/>
          <ac:spMkLst>
            <pc:docMk/>
            <pc:sldMk cId="244731083" sldId="265"/>
            <ac:spMk id="4109" creationId="{A7009A0A-BEF5-4EAC-AF15-E4F9F002E239}"/>
          </ac:spMkLst>
        </pc:spChg>
        <pc:picChg chg="add mod">
          <ac:chgData name="Le Nhat Tung" userId="77b0905b33e1f80d" providerId="LiveId" clId="{432ECEE5-0C2C-4E29-A91E-6DEC7E8184FA}" dt="2023-10-06T16:41:06.596" v="1164" actId="1076"/>
          <ac:picMkLst>
            <pc:docMk/>
            <pc:sldMk cId="244731083" sldId="265"/>
            <ac:picMk id="4" creationId="{50B61F5F-5504-1510-4A5E-DEC52EE1318B}"/>
          </ac:picMkLst>
        </pc:picChg>
        <pc:picChg chg="del">
          <ac:chgData name="Le Nhat Tung" userId="77b0905b33e1f80d" providerId="LiveId" clId="{432ECEE5-0C2C-4E29-A91E-6DEC7E8184FA}" dt="2023-10-06T16:40:57.732" v="1160" actId="478"/>
          <ac:picMkLst>
            <pc:docMk/>
            <pc:sldMk cId="244731083" sldId="265"/>
            <ac:picMk id="4098" creationId="{EDB1D526-F19C-969B-78EE-B17330F5558D}"/>
          </ac:picMkLst>
        </pc:picChg>
      </pc:sldChg>
      <pc:sldChg chg="addSp delSp add del setBg delDesignElem">
        <pc:chgData name="Le Nhat Tung" userId="77b0905b33e1f80d" providerId="LiveId" clId="{432ECEE5-0C2C-4E29-A91E-6DEC7E8184FA}" dt="2023-10-06T16:40:27.176" v="1148"/>
        <pc:sldMkLst>
          <pc:docMk/>
          <pc:sldMk cId="2774181553" sldId="265"/>
        </pc:sldMkLst>
        <pc:spChg chg="add del">
          <ac:chgData name="Le Nhat Tung" userId="77b0905b33e1f80d" providerId="LiveId" clId="{432ECEE5-0C2C-4E29-A91E-6DEC7E8184FA}" dt="2023-10-06T16:40:27.176" v="1148"/>
          <ac:spMkLst>
            <pc:docMk/>
            <pc:sldMk cId="2774181553" sldId="265"/>
            <ac:spMk id="4100" creationId="{A8384FB5-9ADC-4DDC-881B-597D56F5B15D}"/>
          </ac:spMkLst>
        </pc:spChg>
        <pc:spChg chg="add del">
          <ac:chgData name="Le Nhat Tung" userId="77b0905b33e1f80d" providerId="LiveId" clId="{432ECEE5-0C2C-4E29-A91E-6DEC7E8184FA}" dt="2023-10-06T16:40:27.176" v="1148"/>
          <ac:spMkLst>
            <pc:docMk/>
            <pc:sldMk cId="2774181553" sldId="265"/>
            <ac:spMk id="4101" creationId="{1199E1B1-A8C0-4FE8-A5A8-1CB41D69F857}"/>
          </ac:spMkLst>
        </pc:spChg>
        <pc:spChg chg="add del">
          <ac:chgData name="Le Nhat Tung" userId="77b0905b33e1f80d" providerId="LiveId" clId="{432ECEE5-0C2C-4E29-A91E-6DEC7E8184FA}" dt="2023-10-06T16:40:27.176" v="1148"/>
          <ac:spMkLst>
            <pc:docMk/>
            <pc:sldMk cId="2774181553" sldId="265"/>
            <ac:spMk id="4102" creationId="{84A8DE83-DE75-4B41-9DB4-A7EC0B0DEC0B}"/>
          </ac:spMkLst>
        </pc:spChg>
        <pc:spChg chg="add del">
          <ac:chgData name="Le Nhat Tung" userId="77b0905b33e1f80d" providerId="LiveId" clId="{432ECEE5-0C2C-4E29-A91E-6DEC7E8184FA}" dt="2023-10-06T16:40:27.176" v="1148"/>
          <ac:spMkLst>
            <pc:docMk/>
            <pc:sldMk cId="2774181553" sldId="265"/>
            <ac:spMk id="4109" creationId="{A7009A0A-BEF5-4EAC-AF15-E4F9F002E239}"/>
          </ac:spMkLst>
        </pc:spChg>
      </pc:sldChg>
      <pc:sldMasterChg chg="add del addSldLayout delSldLayout">
        <pc:chgData name="Le Nhat Tung" userId="77b0905b33e1f80d" providerId="LiveId" clId="{432ECEE5-0C2C-4E29-A91E-6DEC7E8184FA}" dt="2023-10-06T15:22:51.176" v="154" actId="26606"/>
        <pc:sldMasterMkLst>
          <pc:docMk/>
          <pc:sldMasterMk cId="1916628224" sldId="2147483648"/>
        </pc:sldMasterMkLst>
        <pc:sldLayoutChg chg="add del">
          <pc:chgData name="Le Nhat Tung" userId="77b0905b33e1f80d" providerId="LiveId" clId="{432ECEE5-0C2C-4E29-A91E-6DEC7E8184FA}" dt="2023-10-06T15:22:51.176" v="154" actId="26606"/>
          <pc:sldLayoutMkLst>
            <pc:docMk/>
            <pc:sldMasterMk cId="1916628224" sldId="2147483648"/>
            <pc:sldLayoutMk cId="988250887" sldId="2147483649"/>
          </pc:sldLayoutMkLst>
        </pc:sldLayoutChg>
        <pc:sldLayoutChg chg="add del">
          <pc:chgData name="Le Nhat Tung" userId="77b0905b33e1f80d" providerId="LiveId" clId="{432ECEE5-0C2C-4E29-A91E-6DEC7E8184FA}" dt="2023-10-06T15:22:51.176" v="154" actId="26606"/>
          <pc:sldLayoutMkLst>
            <pc:docMk/>
            <pc:sldMasterMk cId="1916628224" sldId="2147483648"/>
            <pc:sldLayoutMk cId="1022280239" sldId="2147483650"/>
          </pc:sldLayoutMkLst>
        </pc:sldLayoutChg>
        <pc:sldLayoutChg chg="add del">
          <pc:chgData name="Le Nhat Tung" userId="77b0905b33e1f80d" providerId="LiveId" clId="{432ECEE5-0C2C-4E29-A91E-6DEC7E8184FA}" dt="2023-10-06T15:22:51.176" v="154" actId="26606"/>
          <pc:sldLayoutMkLst>
            <pc:docMk/>
            <pc:sldMasterMk cId="1916628224" sldId="2147483648"/>
            <pc:sldLayoutMk cId="349563103" sldId="2147483651"/>
          </pc:sldLayoutMkLst>
        </pc:sldLayoutChg>
        <pc:sldLayoutChg chg="add del">
          <pc:chgData name="Le Nhat Tung" userId="77b0905b33e1f80d" providerId="LiveId" clId="{432ECEE5-0C2C-4E29-A91E-6DEC7E8184FA}" dt="2023-10-06T15:22:51.176" v="154" actId="26606"/>
          <pc:sldLayoutMkLst>
            <pc:docMk/>
            <pc:sldMasterMk cId="1916628224" sldId="2147483648"/>
            <pc:sldLayoutMk cId="3112822293" sldId="2147483652"/>
          </pc:sldLayoutMkLst>
        </pc:sldLayoutChg>
        <pc:sldLayoutChg chg="add del">
          <pc:chgData name="Le Nhat Tung" userId="77b0905b33e1f80d" providerId="LiveId" clId="{432ECEE5-0C2C-4E29-A91E-6DEC7E8184FA}" dt="2023-10-06T15:22:51.176" v="154" actId="26606"/>
          <pc:sldLayoutMkLst>
            <pc:docMk/>
            <pc:sldMasterMk cId="1916628224" sldId="2147483648"/>
            <pc:sldLayoutMk cId="1093220319" sldId="2147483653"/>
          </pc:sldLayoutMkLst>
        </pc:sldLayoutChg>
        <pc:sldLayoutChg chg="add del">
          <pc:chgData name="Le Nhat Tung" userId="77b0905b33e1f80d" providerId="LiveId" clId="{432ECEE5-0C2C-4E29-A91E-6DEC7E8184FA}" dt="2023-10-06T15:22:51.176" v="154" actId="26606"/>
          <pc:sldLayoutMkLst>
            <pc:docMk/>
            <pc:sldMasterMk cId="1916628224" sldId="2147483648"/>
            <pc:sldLayoutMk cId="3555837153" sldId="2147483654"/>
          </pc:sldLayoutMkLst>
        </pc:sldLayoutChg>
        <pc:sldLayoutChg chg="add del">
          <pc:chgData name="Le Nhat Tung" userId="77b0905b33e1f80d" providerId="LiveId" clId="{432ECEE5-0C2C-4E29-A91E-6DEC7E8184FA}" dt="2023-10-06T15:22:51.176" v="154" actId="26606"/>
          <pc:sldLayoutMkLst>
            <pc:docMk/>
            <pc:sldMasterMk cId="1916628224" sldId="2147483648"/>
            <pc:sldLayoutMk cId="2328015190" sldId="2147483655"/>
          </pc:sldLayoutMkLst>
        </pc:sldLayoutChg>
        <pc:sldLayoutChg chg="add del">
          <pc:chgData name="Le Nhat Tung" userId="77b0905b33e1f80d" providerId="LiveId" clId="{432ECEE5-0C2C-4E29-A91E-6DEC7E8184FA}" dt="2023-10-06T15:22:51.176" v="154" actId="26606"/>
          <pc:sldLayoutMkLst>
            <pc:docMk/>
            <pc:sldMasterMk cId="1916628224" sldId="2147483648"/>
            <pc:sldLayoutMk cId="1837270376" sldId="2147483656"/>
          </pc:sldLayoutMkLst>
        </pc:sldLayoutChg>
        <pc:sldLayoutChg chg="add del">
          <pc:chgData name="Le Nhat Tung" userId="77b0905b33e1f80d" providerId="LiveId" clId="{432ECEE5-0C2C-4E29-A91E-6DEC7E8184FA}" dt="2023-10-06T15:22:51.176" v="154" actId="26606"/>
          <pc:sldLayoutMkLst>
            <pc:docMk/>
            <pc:sldMasterMk cId="1916628224" sldId="2147483648"/>
            <pc:sldLayoutMk cId="1195355387" sldId="2147483657"/>
          </pc:sldLayoutMkLst>
        </pc:sldLayoutChg>
        <pc:sldLayoutChg chg="add del">
          <pc:chgData name="Le Nhat Tung" userId="77b0905b33e1f80d" providerId="LiveId" clId="{432ECEE5-0C2C-4E29-A91E-6DEC7E8184FA}" dt="2023-10-06T15:22:51.176" v="154" actId="26606"/>
          <pc:sldLayoutMkLst>
            <pc:docMk/>
            <pc:sldMasterMk cId="1916628224" sldId="2147483648"/>
            <pc:sldLayoutMk cId="2036948821" sldId="2147483658"/>
          </pc:sldLayoutMkLst>
        </pc:sldLayoutChg>
        <pc:sldLayoutChg chg="add del">
          <pc:chgData name="Le Nhat Tung" userId="77b0905b33e1f80d" providerId="LiveId" clId="{432ECEE5-0C2C-4E29-A91E-6DEC7E8184FA}" dt="2023-10-06T15:22:51.176" v="154" actId="26606"/>
          <pc:sldLayoutMkLst>
            <pc:docMk/>
            <pc:sldMasterMk cId="1916628224" sldId="2147483648"/>
            <pc:sldLayoutMk cId="3611797428" sldId="2147483659"/>
          </pc:sldLayoutMkLst>
        </pc:sldLayoutChg>
      </pc:sldMasterChg>
      <pc:sldMasterChg chg="add del addSldLayout delSldLayout">
        <pc:chgData name="Le Nhat Tung" userId="77b0905b33e1f80d" providerId="LiveId" clId="{432ECEE5-0C2C-4E29-A91E-6DEC7E8184FA}" dt="2023-10-06T15:22:46.102" v="151" actId="26606"/>
        <pc:sldMasterMkLst>
          <pc:docMk/>
          <pc:sldMasterMk cId="2113893626" sldId="2147483718"/>
        </pc:sldMasterMkLst>
        <pc:sldLayoutChg chg="add del">
          <pc:chgData name="Le Nhat Tung" userId="77b0905b33e1f80d" providerId="LiveId" clId="{432ECEE5-0C2C-4E29-A91E-6DEC7E8184FA}" dt="2023-10-06T15:22:46.102" v="151" actId="26606"/>
          <pc:sldLayoutMkLst>
            <pc:docMk/>
            <pc:sldMasterMk cId="2113893626" sldId="2147483718"/>
            <pc:sldLayoutMk cId="3498760306" sldId="2147483707"/>
          </pc:sldLayoutMkLst>
        </pc:sldLayoutChg>
        <pc:sldLayoutChg chg="add del">
          <pc:chgData name="Le Nhat Tung" userId="77b0905b33e1f80d" providerId="LiveId" clId="{432ECEE5-0C2C-4E29-A91E-6DEC7E8184FA}" dt="2023-10-06T15:22:46.102" v="151" actId="26606"/>
          <pc:sldLayoutMkLst>
            <pc:docMk/>
            <pc:sldMasterMk cId="2113893626" sldId="2147483718"/>
            <pc:sldLayoutMk cId="106616149" sldId="2147483708"/>
          </pc:sldLayoutMkLst>
        </pc:sldLayoutChg>
        <pc:sldLayoutChg chg="add del">
          <pc:chgData name="Le Nhat Tung" userId="77b0905b33e1f80d" providerId="LiveId" clId="{432ECEE5-0C2C-4E29-A91E-6DEC7E8184FA}" dt="2023-10-06T15:22:46.102" v="151" actId="26606"/>
          <pc:sldLayoutMkLst>
            <pc:docMk/>
            <pc:sldMasterMk cId="2113893626" sldId="2147483718"/>
            <pc:sldLayoutMk cId="1625333579" sldId="2147483709"/>
          </pc:sldLayoutMkLst>
        </pc:sldLayoutChg>
        <pc:sldLayoutChg chg="add del">
          <pc:chgData name="Le Nhat Tung" userId="77b0905b33e1f80d" providerId="LiveId" clId="{432ECEE5-0C2C-4E29-A91E-6DEC7E8184FA}" dt="2023-10-06T15:22:46.102" v="151" actId="26606"/>
          <pc:sldLayoutMkLst>
            <pc:docMk/>
            <pc:sldMasterMk cId="2113893626" sldId="2147483718"/>
            <pc:sldLayoutMk cId="2166420546" sldId="2147483710"/>
          </pc:sldLayoutMkLst>
        </pc:sldLayoutChg>
        <pc:sldLayoutChg chg="add del">
          <pc:chgData name="Le Nhat Tung" userId="77b0905b33e1f80d" providerId="LiveId" clId="{432ECEE5-0C2C-4E29-A91E-6DEC7E8184FA}" dt="2023-10-06T15:22:46.102" v="151" actId="26606"/>
          <pc:sldLayoutMkLst>
            <pc:docMk/>
            <pc:sldMasterMk cId="2113893626" sldId="2147483718"/>
            <pc:sldLayoutMk cId="2569069849" sldId="2147483711"/>
          </pc:sldLayoutMkLst>
        </pc:sldLayoutChg>
        <pc:sldLayoutChg chg="add del">
          <pc:chgData name="Le Nhat Tung" userId="77b0905b33e1f80d" providerId="LiveId" clId="{432ECEE5-0C2C-4E29-A91E-6DEC7E8184FA}" dt="2023-10-06T15:22:46.102" v="151" actId="26606"/>
          <pc:sldLayoutMkLst>
            <pc:docMk/>
            <pc:sldMasterMk cId="2113893626" sldId="2147483718"/>
            <pc:sldLayoutMk cId="1397879750" sldId="2147483712"/>
          </pc:sldLayoutMkLst>
        </pc:sldLayoutChg>
        <pc:sldLayoutChg chg="add del">
          <pc:chgData name="Le Nhat Tung" userId="77b0905b33e1f80d" providerId="LiveId" clId="{432ECEE5-0C2C-4E29-A91E-6DEC7E8184FA}" dt="2023-10-06T15:22:46.102" v="151" actId="26606"/>
          <pc:sldLayoutMkLst>
            <pc:docMk/>
            <pc:sldMasterMk cId="2113893626" sldId="2147483718"/>
            <pc:sldLayoutMk cId="1039722266" sldId="2147483713"/>
          </pc:sldLayoutMkLst>
        </pc:sldLayoutChg>
        <pc:sldLayoutChg chg="add del">
          <pc:chgData name="Le Nhat Tung" userId="77b0905b33e1f80d" providerId="LiveId" clId="{432ECEE5-0C2C-4E29-A91E-6DEC7E8184FA}" dt="2023-10-06T15:22:46.102" v="151" actId="26606"/>
          <pc:sldLayoutMkLst>
            <pc:docMk/>
            <pc:sldMasterMk cId="2113893626" sldId="2147483718"/>
            <pc:sldLayoutMk cId="1878780696" sldId="2147483714"/>
          </pc:sldLayoutMkLst>
        </pc:sldLayoutChg>
        <pc:sldLayoutChg chg="add del">
          <pc:chgData name="Le Nhat Tung" userId="77b0905b33e1f80d" providerId="LiveId" clId="{432ECEE5-0C2C-4E29-A91E-6DEC7E8184FA}" dt="2023-10-06T15:22:46.102" v="151" actId="26606"/>
          <pc:sldLayoutMkLst>
            <pc:docMk/>
            <pc:sldMasterMk cId="2113893626" sldId="2147483718"/>
            <pc:sldLayoutMk cId="2462861426" sldId="2147483715"/>
          </pc:sldLayoutMkLst>
        </pc:sldLayoutChg>
        <pc:sldLayoutChg chg="add del">
          <pc:chgData name="Le Nhat Tung" userId="77b0905b33e1f80d" providerId="LiveId" clId="{432ECEE5-0C2C-4E29-A91E-6DEC7E8184FA}" dt="2023-10-06T15:22:46.102" v="151" actId="26606"/>
          <pc:sldLayoutMkLst>
            <pc:docMk/>
            <pc:sldMasterMk cId="2113893626" sldId="2147483718"/>
            <pc:sldLayoutMk cId="608903574" sldId="2147483716"/>
          </pc:sldLayoutMkLst>
        </pc:sldLayoutChg>
        <pc:sldLayoutChg chg="add del">
          <pc:chgData name="Le Nhat Tung" userId="77b0905b33e1f80d" providerId="LiveId" clId="{432ECEE5-0C2C-4E29-A91E-6DEC7E8184FA}" dt="2023-10-06T15:22:46.102" v="151" actId="26606"/>
          <pc:sldLayoutMkLst>
            <pc:docMk/>
            <pc:sldMasterMk cId="2113893626" sldId="2147483718"/>
            <pc:sldLayoutMk cId="189860165" sldId="2147483717"/>
          </pc:sldLayoutMkLst>
        </pc:sldLayoutChg>
      </pc:sldMasterChg>
      <pc:sldMasterChg chg="add addSldLayout">
        <pc:chgData name="Le Nhat Tung" userId="77b0905b33e1f80d" providerId="LiveId" clId="{432ECEE5-0C2C-4E29-A91E-6DEC7E8184FA}" dt="2023-10-06T15:22:51.176" v="154" actId="26606"/>
        <pc:sldMasterMkLst>
          <pc:docMk/>
          <pc:sldMasterMk cId="4239020505" sldId="2147483738"/>
        </pc:sldMasterMkLst>
        <pc:sldLayoutChg chg="add">
          <pc:chgData name="Le Nhat Tung" userId="77b0905b33e1f80d" providerId="LiveId" clId="{432ECEE5-0C2C-4E29-A91E-6DEC7E8184FA}" dt="2023-10-06T15:22:51.176" v="154" actId="26606"/>
          <pc:sldLayoutMkLst>
            <pc:docMk/>
            <pc:sldMasterMk cId="4239020505" sldId="2147483738"/>
            <pc:sldLayoutMk cId="191661409" sldId="2147483727"/>
          </pc:sldLayoutMkLst>
        </pc:sldLayoutChg>
        <pc:sldLayoutChg chg="add">
          <pc:chgData name="Le Nhat Tung" userId="77b0905b33e1f80d" providerId="LiveId" clId="{432ECEE5-0C2C-4E29-A91E-6DEC7E8184FA}" dt="2023-10-06T15:22:51.176" v="154" actId="26606"/>
          <pc:sldLayoutMkLst>
            <pc:docMk/>
            <pc:sldMasterMk cId="4239020505" sldId="2147483738"/>
            <pc:sldLayoutMk cId="1707238108" sldId="2147483728"/>
          </pc:sldLayoutMkLst>
        </pc:sldLayoutChg>
        <pc:sldLayoutChg chg="add">
          <pc:chgData name="Le Nhat Tung" userId="77b0905b33e1f80d" providerId="LiveId" clId="{432ECEE5-0C2C-4E29-A91E-6DEC7E8184FA}" dt="2023-10-06T15:22:51.176" v="154" actId="26606"/>
          <pc:sldLayoutMkLst>
            <pc:docMk/>
            <pc:sldMasterMk cId="4239020505" sldId="2147483738"/>
            <pc:sldLayoutMk cId="619850180" sldId="2147483729"/>
          </pc:sldLayoutMkLst>
        </pc:sldLayoutChg>
        <pc:sldLayoutChg chg="add">
          <pc:chgData name="Le Nhat Tung" userId="77b0905b33e1f80d" providerId="LiveId" clId="{432ECEE5-0C2C-4E29-A91E-6DEC7E8184FA}" dt="2023-10-06T15:22:51.176" v="154" actId="26606"/>
          <pc:sldLayoutMkLst>
            <pc:docMk/>
            <pc:sldMasterMk cId="4239020505" sldId="2147483738"/>
            <pc:sldLayoutMk cId="326947152" sldId="2147483730"/>
          </pc:sldLayoutMkLst>
        </pc:sldLayoutChg>
        <pc:sldLayoutChg chg="add">
          <pc:chgData name="Le Nhat Tung" userId="77b0905b33e1f80d" providerId="LiveId" clId="{432ECEE5-0C2C-4E29-A91E-6DEC7E8184FA}" dt="2023-10-06T15:22:51.176" v="154" actId="26606"/>
          <pc:sldLayoutMkLst>
            <pc:docMk/>
            <pc:sldMasterMk cId="4239020505" sldId="2147483738"/>
            <pc:sldLayoutMk cId="2909530195" sldId="2147483731"/>
          </pc:sldLayoutMkLst>
        </pc:sldLayoutChg>
        <pc:sldLayoutChg chg="add">
          <pc:chgData name="Le Nhat Tung" userId="77b0905b33e1f80d" providerId="LiveId" clId="{432ECEE5-0C2C-4E29-A91E-6DEC7E8184FA}" dt="2023-10-06T15:22:51.176" v="154" actId="26606"/>
          <pc:sldLayoutMkLst>
            <pc:docMk/>
            <pc:sldMasterMk cId="4239020505" sldId="2147483738"/>
            <pc:sldLayoutMk cId="1403280770" sldId="2147483732"/>
          </pc:sldLayoutMkLst>
        </pc:sldLayoutChg>
        <pc:sldLayoutChg chg="add">
          <pc:chgData name="Le Nhat Tung" userId="77b0905b33e1f80d" providerId="LiveId" clId="{432ECEE5-0C2C-4E29-A91E-6DEC7E8184FA}" dt="2023-10-06T15:22:51.176" v="154" actId="26606"/>
          <pc:sldLayoutMkLst>
            <pc:docMk/>
            <pc:sldMasterMk cId="4239020505" sldId="2147483738"/>
            <pc:sldLayoutMk cId="2898676475" sldId="2147483733"/>
          </pc:sldLayoutMkLst>
        </pc:sldLayoutChg>
        <pc:sldLayoutChg chg="add">
          <pc:chgData name="Le Nhat Tung" userId="77b0905b33e1f80d" providerId="LiveId" clId="{432ECEE5-0C2C-4E29-A91E-6DEC7E8184FA}" dt="2023-10-06T15:22:51.176" v="154" actId="26606"/>
          <pc:sldLayoutMkLst>
            <pc:docMk/>
            <pc:sldMasterMk cId="4239020505" sldId="2147483738"/>
            <pc:sldLayoutMk cId="792159621" sldId="2147483734"/>
          </pc:sldLayoutMkLst>
        </pc:sldLayoutChg>
        <pc:sldLayoutChg chg="add">
          <pc:chgData name="Le Nhat Tung" userId="77b0905b33e1f80d" providerId="LiveId" clId="{432ECEE5-0C2C-4E29-A91E-6DEC7E8184FA}" dt="2023-10-06T15:22:51.176" v="154" actId="26606"/>
          <pc:sldLayoutMkLst>
            <pc:docMk/>
            <pc:sldMasterMk cId="4239020505" sldId="2147483738"/>
            <pc:sldLayoutMk cId="263923539" sldId="2147483735"/>
          </pc:sldLayoutMkLst>
        </pc:sldLayoutChg>
        <pc:sldLayoutChg chg="add">
          <pc:chgData name="Le Nhat Tung" userId="77b0905b33e1f80d" providerId="LiveId" clId="{432ECEE5-0C2C-4E29-A91E-6DEC7E8184FA}" dt="2023-10-06T15:22:51.176" v="154" actId="26606"/>
          <pc:sldLayoutMkLst>
            <pc:docMk/>
            <pc:sldMasterMk cId="4239020505" sldId="2147483738"/>
            <pc:sldLayoutMk cId="87281676" sldId="2147483736"/>
          </pc:sldLayoutMkLst>
        </pc:sldLayoutChg>
        <pc:sldLayoutChg chg="add">
          <pc:chgData name="Le Nhat Tung" userId="77b0905b33e1f80d" providerId="LiveId" clId="{432ECEE5-0C2C-4E29-A91E-6DEC7E8184FA}" dt="2023-10-06T15:22:51.176" v="154" actId="26606"/>
          <pc:sldLayoutMkLst>
            <pc:docMk/>
            <pc:sldMasterMk cId="4239020505" sldId="2147483738"/>
            <pc:sldLayoutMk cId="3086711714" sldId="2147483737"/>
          </pc:sldLayoutMkLst>
        </pc:sldLayoutChg>
      </pc:sldMasterChg>
      <pc:sldMasterChg chg="add del addSldLayout delSldLayout">
        <pc:chgData name="Le Nhat Tung" userId="77b0905b33e1f80d" providerId="LiveId" clId="{432ECEE5-0C2C-4E29-A91E-6DEC7E8184FA}" dt="2023-10-06T15:22:51.141" v="153" actId="26606"/>
        <pc:sldMasterMkLst>
          <pc:docMk/>
          <pc:sldMasterMk cId="3097150587" sldId="2147483751"/>
        </pc:sldMasterMkLst>
        <pc:sldLayoutChg chg="add del">
          <pc:chgData name="Le Nhat Tung" userId="77b0905b33e1f80d" providerId="LiveId" clId="{432ECEE5-0C2C-4E29-A91E-6DEC7E8184FA}" dt="2023-10-06T15:22:51.141" v="153" actId="26606"/>
          <pc:sldLayoutMkLst>
            <pc:docMk/>
            <pc:sldMasterMk cId="3097150587" sldId="2147483751"/>
            <pc:sldLayoutMk cId="1420452951" sldId="2147483740"/>
          </pc:sldLayoutMkLst>
        </pc:sldLayoutChg>
        <pc:sldLayoutChg chg="add del">
          <pc:chgData name="Le Nhat Tung" userId="77b0905b33e1f80d" providerId="LiveId" clId="{432ECEE5-0C2C-4E29-A91E-6DEC7E8184FA}" dt="2023-10-06T15:22:51.141" v="153" actId="26606"/>
          <pc:sldLayoutMkLst>
            <pc:docMk/>
            <pc:sldMasterMk cId="3097150587" sldId="2147483751"/>
            <pc:sldLayoutMk cId="3993598537" sldId="2147483741"/>
          </pc:sldLayoutMkLst>
        </pc:sldLayoutChg>
        <pc:sldLayoutChg chg="add del">
          <pc:chgData name="Le Nhat Tung" userId="77b0905b33e1f80d" providerId="LiveId" clId="{432ECEE5-0C2C-4E29-A91E-6DEC7E8184FA}" dt="2023-10-06T15:22:51.141" v="153" actId="26606"/>
          <pc:sldLayoutMkLst>
            <pc:docMk/>
            <pc:sldMasterMk cId="3097150587" sldId="2147483751"/>
            <pc:sldLayoutMk cId="889231214" sldId="2147483742"/>
          </pc:sldLayoutMkLst>
        </pc:sldLayoutChg>
        <pc:sldLayoutChg chg="add del">
          <pc:chgData name="Le Nhat Tung" userId="77b0905b33e1f80d" providerId="LiveId" clId="{432ECEE5-0C2C-4E29-A91E-6DEC7E8184FA}" dt="2023-10-06T15:22:51.141" v="153" actId="26606"/>
          <pc:sldLayoutMkLst>
            <pc:docMk/>
            <pc:sldMasterMk cId="3097150587" sldId="2147483751"/>
            <pc:sldLayoutMk cId="2277081914" sldId="2147483743"/>
          </pc:sldLayoutMkLst>
        </pc:sldLayoutChg>
        <pc:sldLayoutChg chg="add del">
          <pc:chgData name="Le Nhat Tung" userId="77b0905b33e1f80d" providerId="LiveId" clId="{432ECEE5-0C2C-4E29-A91E-6DEC7E8184FA}" dt="2023-10-06T15:22:51.141" v="153" actId="26606"/>
          <pc:sldLayoutMkLst>
            <pc:docMk/>
            <pc:sldMasterMk cId="3097150587" sldId="2147483751"/>
            <pc:sldLayoutMk cId="4286919426" sldId="2147483744"/>
          </pc:sldLayoutMkLst>
        </pc:sldLayoutChg>
        <pc:sldLayoutChg chg="add del">
          <pc:chgData name="Le Nhat Tung" userId="77b0905b33e1f80d" providerId="LiveId" clId="{432ECEE5-0C2C-4E29-A91E-6DEC7E8184FA}" dt="2023-10-06T15:22:51.141" v="153" actId="26606"/>
          <pc:sldLayoutMkLst>
            <pc:docMk/>
            <pc:sldMasterMk cId="3097150587" sldId="2147483751"/>
            <pc:sldLayoutMk cId="1318039090" sldId="2147483745"/>
          </pc:sldLayoutMkLst>
        </pc:sldLayoutChg>
        <pc:sldLayoutChg chg="add del">
          <pc:chgData name="Le Nhat Tung" userId="77b0905b33e1f80d" providerId="LiveId" clId="{432ECEE5-0C2C-4E29-A91E-6DEC7E8184FA}" dt="2023-10-06T15:22:51.141" v="153" actId="26606"/>
          <pc:sldLayoutMkLst>
            <pc:docMk/>
            <pc:sldMasterMk cId="3097150587" sldId="2147483751"/>
            <pc:sldLayoutMk cId="3463133540" sldId="2147483746"/>
          </pc:sldLayoutMkLst>
        </pc:sldLayoutChg>
        <pc:sldLayoutChg chg="add del">
          <pc:chgData name="Le Nhat Tung" userId="77b0905b33e1f80d" providerId="LiveId" clId="{432ECEE5-0C2C-4E29-A91E-6DEC7E8184FA}" dt="2023-10-06T15:22:51.141" v="153" actId="26606"/>
          <pc:sldLayoutMkLst>
            <pc:docMk/>
            <pc:sldMasterMk cId="3097150587" sldId="2147483751"/>
            <pc:sldLayoutMk cId="238263800" sldId="2147483747"/>
          </pc:sldLayoutMkLst>
        </pc:sldLayoutChg>
        <pc:sldLayoutChg chg="add del">
          <pc:chgData name="Le Nhat Tung" userId="77b0905b33e1f80d" providerId="LiveId" clId="{432ECEE5-0C2C-4E29-A91E-6DEC7E8184FA}" dt="2023-10-06T15:22:51.141" v="153" actId="26606"/>
          <pc:sldLayoutMkLst>
            <pc:docMk/>
            <pc:sldMasterMk cId="3097150587" sldId="2147483751"/>
            <pc:sldLayoutMk cId="3328696553" sldId="2147483748"/>
          </pc:sldLayoutMkLst>
        </pc:sldLayoutChg>
        <pc:sldLayoutChg chg="add del">
          <pc:chgData name="Le Nhat Tung" userId="77b0905b33e1f80d" providerId="LiveId" clId="{432ECEE5-0C2C-4E29-A91E-6DEC7E8184FA}" dt="2023-10-06T15:22:51.141" v="153" actId="26606"/>
          <pc:sldLayoutMkLst>
            <pc:docMk/>
            <pc:sldMasterMk cId="3097150587" sldId="2147483751"/>
            <pc:sldLayoutMk cId="2575701273" sldId="2147483749"/>
          </pc:sldLayoutMkLst>
        </pc:sldLayoutChg>
        <pc:sldLayoutChg chg="add del">
          <pc:chgData name="Le Nhat Tung" userId="77b0905b33e1f80d" providerId="LiveId" clId="{432ECEE5-0C2C-4E29-A91E-6DEC7E8184FA}" dt="2023-10-06T15:22:51.141" v="153" actId="26606"/>
          <pc:sldLayoutMkLst>
            <pc:docMk/>
            <pc:sldMasterMk cId="3097150587" sldId="2147483751"/>
            <pc:sldLayoutMk cId="3470059068" sldId="2147483750"/>
          </pc:sldLayoutMkLst>
        </pc:sldLayoutChg>
      </pc:sldMasterChg>
      <pc:sldMasterChg chg="del delSldLayout">
        <pc:chgData name="Le Nhat Tung" userId="77b0905b33e1f80d" providerId="LiveId" clId="{432ECEE5-0C2C-4E29-A91E-6DEC7E8184FA}" dt="2023-10-06T15:23:27.726" v="160" actId="26606"/>
        <pc:sldMasterMkLst>
          <pc:docMk/>
          <pc:sldMasterMk cId="4129440848" sldId="2147483751"/>
        </pc:sldMasterMkLst>
        <pc:sldLayoutChg chg="del">
          <pc:chgData name="Le Nhat Tung" userId="77b0905b33e1f80d" providerId="LiveId" clId="{432ECEE5-0C2C-4E29-A91E-6DEC7E8184FA}" dt="2023-10-06T15:23:27.726" v="160" actId="26606"/>
          <pc:sldLayoutMkLst>
            <pc:docMk/>
            <pc:sldMasterMk cId="4129440848" sldId="2147483751"/>
            <pc:sldLayoutMk cId="1135890717" sldId="2147483752"/>
          </pc:sldLayoutMkLst>
        </pc:sldLayoutChg>
        <pc:sldLayoutChg chg="del">
          <pc:chgData name="Le Nhat Tung" userId="77b0905b33e1f80d" providerId="LiveId" clId="{432ECEE5-0C2C-4E29-A91E-6DEC7E8184FA}" dt="2023-10-06T15:23:27.726" v="160" actId="26606"/>
          <pc:sldLayoutMkLst>
            <pc:docMk/>
            <pc:sldMasterMk cId="4129440848" sldId="2147483751"/>
            <pc:sldLayoutMk cId="1381679595" sldId="2147483753"/>
          </pc:sldLayoutMkLst>
        </pc:sldLayoutChg>
        <pc:sldLayoutChg chg="del">
          <pc:chgData name="Le Nhat Tung" userId="77b0905b33e1f80d" providerId="LiveId" clId="{432ECEE5-0C2C-4E29-A91E-6DEC7E8184FA}" dt="2023-10-06T15:23:27.726" v="160" actId="26606"/>
          <pc:sldLayoutMkLst>
            <pc:docMk/>
            <pc:sldMasterMk cId="4129440848" sldId="2147483751"/>
            <pc:sldLayoutMk cId="1883821809" sldId="2147483754"/>
          </pc:sldLayoutMkLst>
        </pc:sldLayoutChg>
        <pc:sldLayoutChg chg="del">
          <pc:chgData name="Le Nhat Tung" userId="77b0905b33e1f80d" providerId="LiveId" clId="{432ECEE5-0C2C-4E29-A91E-6DEC7E8184FA}" dt="2023-10-06T15:23:27.726" v="160" actId="26606"/>
          <pc:sldLayoutMkLst>
            <pc:docMk/>
            <pc:sldMasterMk cId="4129440848" sldId="2147483751"/>
            <pc:sldLayoutMk cId="2319025684" sldId="2147483755"/>
          </pc:sldLayoutMkLst>
        </pc:sldLayoutChg>
        <pc:sldLayoutChg chg="del">
          <pc:chgData name="Le Nhat Tung" userId="77b0905b33e1f80d" providerId="LiveId" clId="{432ECEE5-0C2C-4E29-A91E-6DEC7E8184FA}" dt="2023-10-06T15:23:27.726" v="160" actId="26606"/>
          <pc:sldLayoutMkLst>
            <pc:docMk/>
            <pc:sldMasterMk cId="4129440848" sldId="2147483751"/>
            <pc:sldLayoutMk cId="858791941" sldId="2147483756"/>
          </pc:sldLayoutMkLst>
        </pc:sldLayoutChg>
        <pc:sldLayoutChg chg="del">
          <pc:chgData name="Le Nhat Tung" userId="77b0905b33e1f80d" providerId="LiveId" clId="{432ECEE5-0C2C-4E29-A91E-6DEC7E8184FA}" dt="2023-10-06T15:23:27.726" v="160" actId="26606"/>
          <pc:sldLayoutMkLst>
            <pc:docMk/>
            <pc:sldMasterMk cId="4129440848" sldId="2147483751"/>
            <pc:sldLayoutMk cId="2330155944" sldId="2147483757"/>
          </pc:sldLayoutMkLst>
        </pc:sldLayoutChg>
        <pc:sldLayoutChg chg="del">
          <pc:chgData name="Le Nhat Tung" userId="77b0905b33e1f80d" providerId="LiveId" clId="{432ECEE5-0C2C-4E29-A91E-6DEC7E8184FA}" dt="2023-10-06T15:23:27.726" v="160" actId="26606"/>
          <pc:sldLayoutMkLst>
            <pc:docMk/>
            <pc:sldMasterMk cId="4129440848" sldId="2147483751"/>
            <pc:sldLayoutMk cId="1272845319" sldId="2147483758"/>
          </pc:sldLayoutMkLst>
        </pc:sldLayoutChg>
        <pc:sldLayoutChg chg="del">
          <pc:chgData name="Le Nhat Tung" userId="77b0905b33e1f80d" providerId="LiveId" clId="{432ECEE5-0C2C-4E29-A91E-6DEC7E8184FA}" dt="2023-10-06T15:23:27.726" v="160" actId="26606"/>
          <pc:sldLayoutMkLst>
            <pc:docMk/>
            <pc:sldMasterMk cId="4129440848" sldId="2147483751"/>
            <pc:sldLayoutMk cId="1818628315" sldId="2147483759"/>
          </pc:sldLayoutMkLst>
        </pc:sldLayoutChg>
        <pc:sldLayoutChg chg="del">
          <pc:chgData name="Le Nhat Tung" userId="77b0905b33e1f80d" providerId="LiveId" clId="{432ECEE5-0C2C-4E29-A91E-6DEC7E8184FA}" dt="2023-10-06T15:23:27.726" v="160" actId="26606"/>
          <pc:sldLayoutMkLst>
            <pc:docMk/>
            <pc:sldMasterMk cId="4129440848" sldId="2147483751"/>
            <pc:sldLayoutMk cId="761271925" sldId="2147483760"/>
          </pc:sldLayoutMkLst>
        </pc:sldLayoutChg>
        <pc:sldLayoutChg chg="del">
          <pc:chgData name="Le Nhat Tung" userId="77b0905b33e1f80d" providerId="LiveId" clId="{432ECEE5-0C2C-4E29-A91E-6DEC7E8184FA}" dt="2023-10-06T15:23:27.726" v="160" actId="26606"/>
          <pc:sldLayoutMkLst>
            <pc:docMk/>
            <pc:sldMasterMk cId="4129440848" sldId="2147483751"/>
            <pc:sldLayoutMk cId="2093953117" sldId="2147483761"/>
          </pc:sldLayoutMkLst>
        </pc:sldLayoutChg>
        <pc:sldLayoutChg chg="del">
          <pc:chgData name="Le Nhat Tung" userId="77b0905b33e1f80d" providerId="LiveId" clId="{432ECEE5-0C2C-4E29-A91E-6DEC7E8184FA}" dt="2023-10-06T15:23:27.726" v="160" actId="26606"/>
          <pc:sldLayoutMkLst>
            <pc:docMk/>
            <pc:sldMasterMk cId="4129440848" sldId="2147483751"/>
            <pc:sldLayoutMk cId="2989214901" sldId="2147483762"/>
          </pc:sldLayoutMkLst>
        </pc:sldLayoutChg>
      </pc:sldMasterChg>
      <pc:sldMasterChg chg="add addSldLayout">
        <pc:chgData name="Le Nhat Tung" userId="77b0905b33e1f80d" providerId="LiveId" clId="{432ECEE5-0C2C-4E29-A91E-6DEC7E8184FA}" dt="2023-10-06T15:23:27.726" v="160" actId="26606"/>
        <pc:sldMasterMkLst>
          <pc:docMk/>
          <pc:sldMasterMk cId="553552472" sldId="2147483789"/>
        </pc:sldMasterMkLst>
        <pc:sldLayoutChg chg="add">
          <pc:chgData name="Le Nhat Tung" userId="77b0905b33e1f80d" providerId="LiveId" clId="{432ECEE5-0C2C-4E29-A91E-6DEC7E8184FA}" dt="2023-10-06T15:23:27.726" v="160" actId="26606"/>
          <pc:sldLayoutMkLst>
            <pc:docMk/>
            <pc:sldMasterMk cId="553552472" sldId="2147483789"/>
            <pc:sldLayoutMk cId="3157029366" sldId="2147483778"/>
          </pc:sldLayoutMkLst>
        </pc:sldLayoutChg>
        <pc:sldLayoutChg chg="add">
          <pc:chgData name="Le Nhat Tung" userId="77b0905b33e1f80d" providerId="LiveId" clId="{432ECEE5-0C2C-4E29-A91E-6DEC7E8184FA}" dt="2023-10-06T15:23:27.726" v="160" actId="26606"/>
          <pc:sldLayoutMkLst>
            <pc:docMk/>
            <pc:sldMasterMk cId="553552472" sldId="2147483789"/>
            <pc:sldLayoutMk cId="2748745931" sldId="2147483779"/>
          </pc:sldLayoutMkLst>
        </pc:sldLayoutChg>
        <pc:sldLayoutChg chg="add">
          <pc:chgData name="Le Nhat Tung" userId="77b0905b33e1f80d" providerId="LiveId" clId="{432ECEE5-0C2C-4E29-A91E-6DEC7E8184FA}" dt="2023-10-06T15:23:27.726" v="160" actId="26606"/>
          <pc:sldLayoutMkLst>
            <pc:docMk/>
            <pc:sldMasterMk cId="553552472" sldId="2147483789"/>
            <pc:sldLayoutMk cId="1165709407" sldId="2147483780"/>
          </pc:sldLayoutMkLst>
        </pc:sldLayoutChg>
        <pc:sldLayoutChg chg="add">
          <pc:chgData name="Le Nhat Tung" userId="77b0905b33e1f80d" providerId="LiveId" clId="{432ECEE5-0C2C-4E29-A91E-6DEC7E8184FA}" dt="2023-10-06T15:23:27.726" v="160" actId="26606"/>
          <pc:sldLayoutMkLst>
            <pc:docMk/>
            <pc:sldMasterMk cId="553552472" sldId="2147483789"/>
            <pc:sldLayoutMk cId="4231288867" sldId="2147483781"/>
          </pc:sldLayoutMkLst>
        </pc:sldLayoutChg>
        <pc:sldLayoutChg chg="add">
          <pc:chgData name="Le Nhat Tung" userId="77b0905b33e1f80d" providerId="LiveId" clId="{432ECEE5-0C2C-4E29-A91E-6DEC7E8184FA}" dt="2023-10-06T15:23:27.726" v="160" actId="26606"/>
          <pc:sldLayoutMkLst>
            <pc:docMk/>
            <pc:sldMasterMk cId="553552472" sldId="2147483789"/>
            <pc:sldLayoutMk cId="4163790667" sldId="2147483782"/>
          </pc:sldLayoutMkLst>
        </pc:sldLayoutChg>
        <pc:sldLayoutChg chg="add">
          <pc:chgData name="Le Nhat Tung" userId="77b0905b33e1f80d" providerId="LiveId" clId="{432ECEE5-0C2C-4E29-A91E-6DEC7E8184FA}" dt="2023-10-06T15:23:27.726" v="160" actId="26606"/>
          <pc:sldLayoutMkLst>
            <pc:docMk/>
            <pc:sldMasterMk cId="553552472" sldId="2147483789"/>
            <pc:sldLayoutMk cId="897264238" sldId="2147483783"/>
          </pc:sldLayoutMkLst>
        </pc:sldLayoutChg>
        <pc:sldLayoutChg chg="add">
          <pc:chgData name="Le Nhat Tung" userId="77b0905b33e1f80d" providerId="LiveId" clId="{432ECEE5-0C2C-4E29-A91E-6DEC7E8184FA}" dt="2023-10-06T15:23:27.726" v="160" actId="26606"/>
          <pc:sldLayoutMkLst>
            <pc:docMk/>
            <pc:sldMasterMk cId="553552472" sldId="2147483789"/>
            <pc:sldLayoutMk cId="1256172961" sldId="2147483784"/>
          </pc:sldLayoutMkLst>
        </pc:sldLayoutChg>
        <pc:sldLayoutChg chg="add">
          <pc:chgData name="Le Nhat Tung" userId="77b0905b33e1f80d" providerId="LiveId" clId="{432ECEE5-0C2C-4E29-A91E-6DEC7E8184FA}" dt="2023-10-06T15:23:27.726" v="160" actId="26606"/>
          <pc:sldLayoutMkLst>
            <pc:docMk/>
            <pc:sldMasterMk cId="553552472" sldId="2147483789"/>
            <pc:sldLayoutMk cId="3257148166" sldId="2147483785"/>
          </pc:sldLayoutMkLst>
        </pc:sldLayoutChg>
        <pc:sldLayoutChg chg="add">
          <pc:chgData name="Le Nhat Tung" userId="77b0905b33e1f80d" providerId="LiveId" clId="{432ECEE5-0C2C-4E29-A91E-6DEC7E8184FA}" dt="2023-10-06T15:23:27.726" v="160" actId="26606"/>
          <pc:sldLayoutMkLst>
            <pc:docMk/>
            <pc:sldMasterMk cId="553552472" sldId="2147483789"/>
            <pc:sldLayoutMk cId="1683905632" sldId="2147483786"/>
          </pc:sldLayoutMkLst>
        </pc:sldLayoutChg>
        <pc:sldLayoutChg chg="add">
          <pc:chgData name="Le Nhat Tung" userId="77b0905b33e1f80d" providerId="LiveId" clId="{432ECEE5-0C2C-4E29-A91E-6DEC7E8184FA}" dt="2023-10-06T15:23:27.726" v="160" actId="26606"/>
          <pc:sldLayoutMkLst>
            <pc:docMk/>
            <pc:sldMasterMk cId="553552472" sldId="2147483789"/>
            <pc:sldLayoutMk cId="738667555" sldId="2147483787"/>
          </pc:sldLayoutMkLst>
        </pc:sldLayoutChg>
        <pc:sldLayoutChg chg="add">
          <pc:chgData name="Le Nhat Tung" userId="77b0905b33e1f80d" providerId="LiveId" clId="{432ECEE5-0C2C-4E29-A91E-6DEC7E8184FA}" dt="2023-10-06T15:23:27.726" v="160" actId="26606"/>
          <pc:sldLayoutMkLst>
            <pc:docMk/>
            <pc:sldMasterMk cId="553552472" sldId="2147483789"/>
            <pc:sldLayoutMk cId="221090822" sldId="2147483788"/>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BD35A-2046-30EC-EC5F-8050C642B5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5765D2-693E-E845-EF29-383391F2AB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49077C-E02E-682A-3FB7-E4455EE8151F}"/>
              </a:ext>
            </a:extLst>
          </p:cNvPr>
          <p:cNvSpPr>
            <a:spLocks noGrp="1"/>
          </p:cNvSpPr>
          <p:nvPr>
            <p:ph type="dt" sz="half" idx="10"/>
          </p:nvPr>
        </p:nvSpPr>
        <p:spPr/>
        <p:txBody>
          <a:bodyPr/>
          <a:lstStyle/>
          <a:p>
            <a:fld id="{82EDB8D0-98ED-4B86-9D5F-E61ADC70144D}" type="datetimeFigureOut">
              <a:rPr lang="en-US" smtClean="0"/>
              <a:t>06/10</a:t>
            </a:fld>
            <a:endParaRPr lang="en-US" dirty="0"/>
          </a:p>
        </p:txBody>
      </p:sp>
      <p:sp>
        <p:nvSpPr>
          <p:cNvPr id="5" name="Footer Placeholder 4">
            <a:extLst>
              <a:ext uri="{FF2B5EF4-FFF2-40B4-BE49-F238E27FC236}">
                <a16:creationId xmlns:a16="http://schemas.microsoft.com/office/drawing/2014/main" id="{50A8CE96-3DCD-8813-B3B3-D0E2FB07B8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249FA6-7977-E778-CBA8-36DC7746694C}"/>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164469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26844-BB4C-2D39-5A25-53F93E91CD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E90D40-4BAA-C9AA-5042-B944C44B8D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1E958A-9CAE-939E-7893-51A21D73AF77}"/>
              </a:ext>
            </a:extLst>
          </p:cNvPr>
          <p:cNvSpPr>
            <a:spLocks noGrp="1"/>
          </p:cNvSpPr>
          <p:nvPr>
            <p:ph type="dt" sz="half" idx="10"/>
          </p:nvPr>
        </p:nvSpPr>
        <p:spPr/>
        <p:txBody>
          <a:bodyPr/>
          <a:lstStyle/>
          <a:p>
            <a:fld id="{82EDB8D0-98ED-4B86-9D5F-E61ADC70144D}" type="datetimeFigureOut">
              <a:rPr lang="en-US" smtClean="0"/>
              <a:t>06/10</a:t>
            </a:fld>
            <a:endParaRPr lang="en-US"/>
          </a:p>
        </p:txBody>
      </p:sp>
      <p:sp>
        <p:nvSpPr>
          <p:cNvPr id="5" name="Footer Placeholder 4">
            <a:extLst>
              <a:ext uri="{FF2B5EF4-FFF2-40B4-BE49-F238E27FC236}">
                <a16:creationId xmlns:a16="http://schemas.microsoft.com/office/drawing/2014/main" id="{BE3B50B6-DDEF-4AFE-AE3C-A2FF13F99A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155455-A24E-6C35-BCBD-C5D373EB4D6E}"/>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070301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E54FB3-357A-A44C-1755-F2F875174B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45FAE1-1B8E-7D48-2B54-E0B67DD16D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C200FD-05F5-D6B3-A556-D50A21DA5BBB}"/>
              </a:ext>
            </a:extLst>
          </p:cNvPr>
          <p:cNvSpPr>
            <a:spLocks noGrp="1"/>
          </p:cNvSpPr>
          <p:nvPr>
            <p:ph type="dt" sz="half" idx="10"/>
          </p:nvPr>
        </p:nvSpPr>
        <p:spPr/>
        <p:txBody>
          <a:bodyPr/>
          <a:lstStyle/>
          <a:p>
            <a:fld id="{82EDB8D0-98ED-4B86-9D5F-E61ADC70144D}" type="datetimeFigureOut">
              <a:rPr lang="en-US" smtClean="0"/>
              <a:t>06/10</a:t>
            </a:fld>
            <a:endParaRPr lang="en-US"/>
          </a:p>
        </p:txBody>
      </p:sp>
      <p:sp>
        <p:nvSpPr>
          <p:cNvPr id="5" name="Footer Placeholder 4">
            <a:extLst>
              <a:ext uri="{FF2B5EF4-FFF2-40B4-BE49-F238E27FC236}">
                <a16:creationId xmlns:a16="http://schemas.microsoft.com/office/drawing/2014/main" id="{E04ADBEE-B761-B7B5-E33E-98243412DB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FCD087-A351-156A-1A2B-5DF51B54AAC4}"/>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668677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8C450-36A0-BB18-8292-466802C2B2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6547A6-87A8-860B-80BE-B8B4722A7F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0E5B5E-278F-96B5-D046-FD10F4443E6F}"/>
              </a:ext>
            </a:extLst>
          </p:cNvPr>
          <p:cNvSpPr>
            <a:spLocks noGrp="1"/>
          </p:cNvSpPr>
          <p:nvPr>
            <p:ph type="dt" sz="half" idx="10"/>
          </p:nvPr>
        </p:nvSpPr>
        <p:spPr/>
        <p:txBody>
          <a:bodyPr/>
          <a:lstStyle/>
          <a:p>
            <a:fld id="{82EDB8D0-98ED-4B86-9D5F-E61ADC70144D}" type="datetimeFigureOut">
              <a:rPr lang="en-US" smtClean="0"/>
              <a:t>06/10</a:t>
            </a:fld>
            <a:endParaRPr lang="en-US" dirty="0"/>
          </a:p>
        </p:txBody>
      </p:sp>
      <p:sp>
        <p:nvSpPr>
          <p:cNvPr id="5" name="Footer Placeholder 4">
            <a:extLst>
              <a:ext uri="{FF2B5EF4-FFF2-40B4-BE49-F238E27FC236}">
                <a16:creationId xmlns:a16="http://schemas.microsoft.com/office/drawing/2014/main" id="{7936DED1-E3DB-7A60-51C3-4F2005A502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941B52-2D42-8168-698B-C13B815D3C66}"/>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552394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B8C18-BA24-6C61-5B20-5B01EF19A6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CD3E76-6420-1FCE-D1C1-860C4190D0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B98D5C-4F77-C193-3615-BDE4C2322D43}"/>
              </a:ext>
            </a:extLst>
          </p:cNvPr>
          <p:cNvSpPr>
            <a:spLocks noGrp="1"/>
          </p:cNvSpPr>
          <p:nvPr>
            <p:ph type="dt" sz="half" idx="10"/>
          </p:nvPr>
        </p:nvSpPr>
        <p:spPr/>
        <p:txBody>
          <a:bodyPr/>
          <a:lstStyle/>
          <a:p>
            <a:fld id="{82EDB8D0-98ED-4B86-9D5F-E61ADC70144D}" type="datetimeFigureOut">
              <a:rPr lang="en-US" smtClean="0"/>
              <a:t>06/10</a:t>
            </a:fld>
            <a:endParaRPr lang="en-US"/>
          </a:p>
        </p:txBody>
      </p:sp>
      <p:sp>
        <p:nvSpPr>
          <p:cNvPr id="5" name="Footer Placeholder 4">
            <a:extLst>
              <a:ext uri="{FF2B5EF4-FFF2-40B4-BE49-F238E27FC236}">
                <a16:creationId xmlns:a16="http://schemas.microsoft.com/office/drawing/2014/main" id="{2C4AF4A3-B36B-E5CA-BD42-FE7C6FB4DA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8FE58B-C3C7-29F7-3D44-AD91AECDC3E1}"/>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130381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C1C5C-2EB3-7D58-FAF3-DF582F292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8EC591-8A59-571F-788A-8F34DC582F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99F80E-9636-7E9D-0EE6-6310C64CBE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5149F4-A004-927F-C79D-C671ABDE0FB1}"/>
              </a:ext>
            </a:extLst>
          </p:cNvPr>
          <p:cNvSpPr>
            <a:spLocks noGrp="1"/>
          </p:cNvSpPr>
          <p:nvPr>
            <p:ph type="dt" sz="half" idx="10"/>
          </p:nvPr>
        </p:nvSpPr>
        <p:spPr/>
        <p:txBody>
          <a:bodyPr/>
          <a:lstStyle/>
          <a:p>
            <a:fld id="{82EDB8D0-98ED-4B86-9D5F-E61ADC70144D}" type="datetimeFigureOut">
              <a:rPr lang="en-US" smtClean="0"/>
              <a:t>06/10</a:t>
            </a:fld>
            <a:endParaRPr lang="en-US"/>
          </a:p>
        </p:txBody>
      </p:sp>
      <p:sp>
        <p:nvSpPr>
          <p:cNvPr id="6" name="Footer Placeholder 5">
            <a:extLst>
              <a:ext uri="{FF2B5EF4-FFF2-40B4-BE49-F238E27FC236}">
                <a16:creationId xmlns:a16="http://schemas.microsoft.com/office/drawing/2014/main" id="{FC2BC419-2F53-3A2B-809E-28C7D08DAF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B151B8-B732-8870-8DC8-0A8ACEB1A26A}"/>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653428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8C83F-1D6C-AF4E-4CC3-1577908E88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253CAF-2AED-7478-F962-EABC8E1B34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47FCBB-D4B3-DC88-B943-65F9AAC756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DD5A2C-8B3B-9AE9-29C4-5D82589157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D78B6E-819E-CF2E-9A23-0278CC211C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552065-A348-12DF-2D64-C7F778915CCB}"/>
              </a:ext>
            </a:extLst>
          </p:cNvPr>
          <p:cNvSpPr>
            <a:spLocks noGrp="1"/>
          </p:cNvSpPr>
          <p:nvPr>
            <p:ph type="dt" sz="half" idx="10"/>
          </p:nvPr>
        </p:nvSpPr>
        <p:spPr/>
        <p:txBody>
          <a:bodyPr/>
          <a:lstStyle/>
          <a:p>
            <a:fld id="{82EDB8D0-98ED-4B86-9D5F-E61ADC70144D}" type="datetimeFigureOut">
              <a:rPr lang="en-US" smtClean="0"/>
              <a:t>06/10</a:t>
            </a:fld>
            <a:endParaRPr lang="en-US"/>
          </a:p>
        </p:txBody>
      </p:sp>
      <p:sp>
        <p:nvSpPr>
          <p:cNvPr id="8" name="Footer Placeholder 7">
            <a:extLst>
              <a:ext uri="{FF2B5EF4-FFF2-40B4-BE49-F238E27FC236}">
                <a16:creationId xmlns:a16="http://schemas.microsoft.com/office/drawing/2014/main" id="{B4CA74AD-7FCF-22B3-5530-25C62D68C5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0ED5B4-9A1F-2BFA-259C-342D7B70AAA5}"/>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523979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00DCE-4C70-1B52-C86B-152AB30661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175464-2928-3BD0-5609-F4613AD58603}"/>
              </a:ext>
            </a:extLst>
          </p:cNvPr>
          <p:cNvSpPr>
            <a:spLocks noGrp="1"/>
          </p:cNvSpPr>
          <p:nvPr>
            <p:ph type="dt" sz="half" idx="10"/>
          </p:nvPr>
        </p:nvSpPr>
        <p:spPr/>
        <p:txBody>
          <a:bodyPr/>
          <a:lstStyle/>
          <a:p>
            <a:fld id="{82EDB8D0-98ED-4B86-9D5F-E61ADC70144D}" type="datetimeFigureOut">
              <a:rPr lang="en-US" smtClean="0"/>
              <a:t>06/10</a:t>
            </a:fld>
            <a:endParaRPr lang="en-US"/>
          </a:p>
        </p:txBody>
      </p:sp>
      <p:sp>
        <p:nvSpPr>
          <p:cNvPr id="4" name="Footer Placeholder 3">
            <a:extLst>
              <a:ext uri="{FF2B5EF4-FFF2-40B4-BE49-F238E27FC236}">
                <a16:creationId xmlns:a16="http://schemas.microsoft.com/office/drawing/2014/main" id="{7E5A332C-74C1-9EE9-F314-186B6E5AFC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5C2625-B336-200A-925D-D30E4DD8AD9E}"/>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680772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27BC65-5A45-DC41-6710-35EB6ABAA227}"/>
              </a:ext>
            </a:extLst>
          </p:cNvPr>
          <p:cNvSpPr>
            <a:spLocks noGrp="1"/>
          </p:cNvSpPr>
          <p:nvPr>
            <p:ph type="dt" sz="half" idx="10"/>
          </p:nvPr>
        </p:nvSpPr>
        <p:spPr/>
        <p:txBody>
          <a:bodyPr/>
          <a:lstStyle/>
          <a:p>
            <a:fld id="{82EDB8D0-98ED-4B86-9D5F-E61ADC70144D}" type="datetimeFigureOut">
              <a:rPr lang="en-US" smtClean="0"/>
              <a:t>06/10</a:t>
            </a:fld>
            <a:endParaRPr lang="en-US"/>
          </a:p>
        </p:txBody>
      </p:sp>
      <p:sp>
        <p:nvSpPr>
          <p:cNvPr id="3" name="Footer Placeholder 2">
            <a:extLst>
              <a:ext uri="{FF2B5EF4-FFF2-40B4-BE49-F238E27FC236}">
                <a16:creationId xmlns:a16="http://schemas.microsoft.com/office/drawing/2014/main" id="{E7C9ABAB-444F-B059-3CBE-28EC15F170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D2E217-B951-825F-3BB3-93FD038C3F59}"/>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337998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BAEF5-7798-560B-2A7A-7EC8012BEB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C1E5CF-CEF5-FE1D-BAA8-443289FF16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04912F-EE81-B74F-F473-FA4619785F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E6BC0D-2DD6-6100-F32E-0B26C123681A}"/>
              </a:ext>
            </a:extLst>
          </p:cNvPr>
          <p:cNvSpPr>
            <a:spLocks noGrp="1"/>
          </p:cNvSpPr>
          <p:nvPr>
            <p:ph type="dt" sz="half" idx="10"/>
          </p:nvPr>
        </p:nvSpPr>
        <p:spPr/>
        <p:txBody>
          <a:bodyPr/>
          <a:lstStyle/>
          <a:p>
            <a:fld id="{82EDB8D0-98ED-4B86-9D5F-E61ADC70144D}" type="datetimeFigureOut">
              <a:rPr lang="en-US" smtClean="0"/>
              <a:t>06/10</a:t>
            </a:fld>
            <a:endParaRPr lang="en-US"/>
          </a:p>
        </p:txBody>
      </p:sp>
      <p:sp>
        <p:nvSpPr>
          <p:cNvPr id="6" name="Footer Placeholder 5">
            <a:extLst>
              <a:ext uri="{FF2B5EF4-FFF2-40B4-BE49-F238E27FC236}">
                <a16:creationId xmlns:a16="http://schemas.microsoft.com/office/drawing/2014/main" id="{388629C7-AE09-CF7D-C8B5-7C834AC3D2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6EEDAD-9907-F353-2477-41AE1D8CC6D3}"/>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727682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DEDCC-9A20-82A1-103B-46CCF42E42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08B1DB-1006-F4AA-F3A0-D466CF218D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5A2584-4250-6378-6FC6-8FF81F619B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E11D4E-64F9-ED8F-138A-B9292269748E}"/>
              </a:ext>
            </a:extLst>
          </p:cNvPr>
          <p:cNvSpPr>
            <a:spLocks noGrp="1"/>
          </p:cNvSpPr>
          <p:nvPr>
            <p:ph type="dt" sz="half" idx="10"/>
          </p:nvPr>
        </p:nvSpPr>
        <p:spPr/>
        <p:txBody>
          <a:bodyPr/>
          <a:lstStyle/>
          <a:p>
            <a:fld id="{82EDB8D0-98ED-4B86-9D5F-E61ADC70144D}" type="datetimeFigureOut">
              <a:rPr lang="en-US" smtClean="0"/>
              <a:t>06/10</a:t>
            </a:fld>
            <a:endParaRPr lang="en-US"/>
          </a:p>
        </p:txBody>
      </p:sp>
      <p:sp>
        <p:nvSpPr>
          <p:cNvPr id="6" name="Footer Placeholder 5">
            <a:extLst>
              <a:ext uri="{FF2B5EF4-FFF2-40B4-BE49-F238E27FC236}">
                <a16:creationId xmlns:a16="http://schemas.microsoft.com/office/drawing/2014/main" id="{394D9091-053B-9396-5722-EA0F164280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4CD640-2176-7421-FFA4-31C5EE1D3D57}"/>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565439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87FCA7-1999-5314-6C57-5957D98132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8E5D23-08BE-6F92-196B-E356972D41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2B586E-B6FB-BDAB-7F53-1DED2C2DC5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DB8D0-98ED-4B86-9D5F-E61ADC70144D}" type="datetimeFigureOut">
              <a:rPr lang="en-US" smtClean="0"/>
              <a:pPr/>
              <a:t>06/10</a:t>
            </a:fld>
            <a:endParaRPr lang="en-US" dirty="0"/>
          </a:p>
        </p:txBody>
      </p:sp>
      <p:sp>
        <p:nvSpPr>
          <p:cNvPr id="5" name="Footer Placeholder 4">
            <a:extLst>
              <a:ext uri="{FF2B5EF4-FFF2-40B4-BE49-F238E27FC236}">
                <a16:creationId xmlns:a16="http://schemas.microsoft.com/office/drawing/2014/main" id="{C9B829C9-2511-DC64-17A9-CA4A3D15FD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D7726D-E99A-5834-7D3A-5EEDDC8008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046306222"/>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 close-up of a network&#10;&#10;Description automatically generated">
            <a:extLst>
              <a:ext uri="{FF2B5EF4-FFF2-40B4-BE49-F238E27FC236}">
                <a16:creationId xmlns:a16="http://schemas.microsoft.com/office/drawing/2014/main" id="{DFE6B3A2-8113-6593-83F7-3FC2BC84EE4C}"/>
              </a:ext>
            </a:extLst>
          </p:cNvPr>
          <p:cNvPicPr>
            <a:picLocks noChangeAspect="1"/>
          </p:cNvPicPr>
          <p:nvPr/>
        </p:nvPicPr>
        <p:blipFill rotWithShape="1">
          <a:blip r:embed="rId2"/>
          <a:srcRect l="2530" r="2529"/>
          <a:stretch/>
        </p:blipFill>
        <p:spPr>
          <a:xfrm>
            <a:off x="4038599" y="10"/>
            <a:ext cx="8160026" cy="6875809"/>
          </a:xfrm>
          <a:prstGeom prst="rect">
            <a:avLst/>
          </a:prstGeom>
        </p:spPr>
      </p:pic>
      <p:sp>
        <p:nvSpPr>
          <p:cNvPr id="28" name="Freeform: Shape 27">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B7FBA7F-8FE4-4FCE-EE4C-D98BBF1FD7AE}"/>
              </a:ext>
            </a:extLst>
          </p:cNvPr>
          <p:cNvSpPr>
            <a:spLocks noGrp="1"/>
          </p:cNvSpPr>
          <p:nvPr>
            <p:ph type="ctrTitle"/>
          </p:nvPr>
        </p:nvSpPr>
        <p:spPr>
          <a:xfrm>
            <a:off x="534473" y="2950387"/>
            <a:ext cx="3052293" cy="3531403"/>
          </a:xfrm>
        </p:spPr>
        <p:txBody>
          <a:bodyPr anchor="t">
            <a:normAutofit/>
          </a:bodyPr>
          <a:lstStyle/>
          <a:p>
            <a:r>
              <a:rPr lang="en-US" sz="4000" dirty="0">
                <a:solidFill>
                  <a:srgbClr val="FFFFFF"/>
                </a:solidFill>
                <a:latin typeface="Arial" panose="020B0604020202020204" pitchFamily="34" charset="0"/>
                <a:cs typeface="Arial" panose="020B0604020202020204" pitchFamily="34" charset="0"/>
              </a:rPr>
              <a:t>TỔNG QUAN VỀ</a:t>
            </a:r>
            <a:br>
              <a:rPr lang="en-US" sz="4000" dirty="0">
                <a:solidFill>
                  <a:srgbClr val="FFFFFF"/>
                </a:solidFill>
                <a:latin typeface="Arial" panose="020B0604020202020204" pitchFamily="34" charset="0"/>
                <a:cs typeface="Arial" panose="020B0604020202020204" pitchFamily="34" charset="0"/>
              </a:rPr>
            </a:br>
            <a:r>
              <a:rPr lang="en-US" sz="4000" dirty="0">
                <a:solidFill>
                  <a:srgbClr val="FFFFFF"/>
                </a:solidFill>
                <a:latin typeface="Arial" panose="020B0604020202020204" pitchFamily="34" charset="0"/>
                <a:cs typeface="Arial" panose="020B0604020202020204" pitchFamily="34" charset="0"/>
              </a:rPr>
              <a:t>THỊ GIÁC MÁY TÍNH</a:t>
            </a:r>
          </a:p>
        </p:txBody>
      </p:sp>
      <p:sp>
        <p:nvSpPr>
          <p:cNvPr id="3" name="Subtitle 2">
            <a:extLst>
              <a:ext uri="{FF2B5EF4-FFF2-40B4-BE49-F238E27FC236}">
                <a16:creationId xmlns:a16="http://schemas.microsoft.com/office/drawing/2014/main" id="{4D877D98-85ED-2BAB-AC40-42EC0C66A3B0}"/>
              </a:ext>
            </a:extLst>
          </p:cNvPr>
          <p:cNvSpPr>
            <a:spLocks noGrp="1"/>
          </p:cNvSpPr>
          <p:nvPr>
            <p:ph type="subTitle" idx="1"/>
          </p:nvPr>
        </p:nvSpPr>
        <p:spPr>
          <a:xfrm>
            <a:off x="777922" y="743803"/>
            <a:ext cx="2808844" cy="1382392"/>
          </a:xfrm>
        </p:spPr>
        <p:txBody>
          <a:bodyPr anchor="b">
            <a:normAutofit/>
          </a:bodyPr>
          <a:lstStyle/>
          <a:p>
            <a:pPr algn="r"/>
            <a:r>
              <a:rPr lang="en-US" sz="2000">
                <a:solidFill>
                  <a:srgbClr val="FFFFFF"/>
                </a:solidFill>
              </a:rPr>
              <a:t>ThS. Lê Nhật Tùng</a:t>
            </a:r>
          </a:p>
        </p:txBody>
      </p:sp>
    </p:spTree>
    <p:extLst>
      <p:ext uri="{BB962C8B-B14F-4D97-AF65-F5344CB8AC3E}">
        <p14:creationId xmlns:p14="http://schemas.microsoft.com/office/powerpoint/2010/main" val="182213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9E0A4-E5BF-D017-9FA3-2BEE7E943EB4}"/>
              </a:ext>
            </a:extLst>
          </p:cNvPr>
          <p:cNvSpPr>
            <a:spLocks noGrp="1"/>
          </p:cNvSpPr>
          <p:nvPr>
            <p:ph type="title"/>
          </p:nvPr>
        </p:nvSpPr>
        <p:spPr/>
        <p:txBody>
          <a:bodyPr/>
          <a:lstStyle/>
          <a:p>
            <a:r>
              <a:rPr lang="en-US" dirty="0" err="1"/>
              <a:t>Thị</a:t>
            </a:r>
            <a:r>
              <a:rPr lang="en-US" dirty="0"/>
              <a:t> </a:t>
            </a:r>
            <a:r>
              <a:rPr lang="en-US" dirty="0" err="1"/>
              <a:t>giác</a:t>
            </a:r>
            <a:r>
              <a:rPr lang="en-US" dirty="0"/>
              <a:t> </a:t>
            </a:r>
            <a:r>
              <a:rPr lang="en-US" dirty="0" err="1"/>
              <a:t>máy</a:t>
            </a:r>
            <a:r>
              <a:rPr lang="en-US" dirty="0"/>
              <a:t> </a:t>
            </a:r>
            <a:r>
              <a:rPr lang="en-US" dirty="0" err="1"/>
              <a:t>tính</a:t>
            </a:r>
            <a:r>
              <a:rPr lang="en-US" dirty="0"/>
              <a:t> (Computer vision) </a:t>
            </a:r>
          </a:p>
        </p:txBody>
      </p:sp>
      <p:sp>
        <p:nvSpPr>
          <p:cNvPr id="3" name="Content Placeholder 2">
            <a:extLst>
              <a:ext uri="{FF2B5EF4-FFF2-40B4-BE49-F238E27FC236}">
                <a16:creationId xmlns:a16="http://schemas.microsoft.com/office/drawing/2014/main" id="{A9877056-F4B4-F475-A53E-742AE4958749}"/>
              </a:ext>
            </a:extLst>
          </p:cNvPr>
          <p:cNvSpPr>
            <a:spLocks noGrp="1"/>
          </p:cNvSpPr>
          <p:nvPr>
            <p:ph idx="1"/>
          </p:nvPr>
        </p:nvSpPr>
        <p:spPr/>
        <p:txBody>
          <a:bodyPr>
            <a:normAutofit/>
          </a:bodyPr>
          <a:lstStyle/>
          <a:p>
            <a:pPr algn="just">
              <a:lnSpc>
                <a:spcPct val="150000"/>
              </a:lnSpc>
            </a:pPr>
            <a:r>
              <a:rPr lang="vi-VN" dirty="0"/>
              <a:t>Thị giác máy tính là một lĩnh vực của trí tuệ nhân tạo (AI) và xử lý ảnh, nghiên cứu về cách máy tính có thể hiểu và hiển thị thông tin từ hình ảnh và video.</a:t>
            </a:r>
          </a:p>
          <a:p>
            <a:pPr algn="just">
              <a:lnSpc>
                <a:spcPct val="150000"/>
              </a:lnSpc>
            </a:pPr>
            <a:r>
              <a:rPr lang="vi-VN" dirty="0"/>
              <a:t>Bao gồm các phương pháp thu nhận, xử lý ảnh kỹ thuật số, phân tích và nhận dạng các hình ảnh.</a:t>
            </a:r>
            <a:endParaRPr lang="en-US" dirty="0"/>
          </a:p>
        </p:txBody>
      </p:sp>
    </p:spTree>
    <p:extLst>
      <p:ext uri="{BB962C8B-B14F-4D97-AF65-F5344CB8AC3E}">
        <p14:creationId xmlns:p14="http://schemas.microsoft.com/office/powerpoint/2010/main" val="2301645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1027">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079718-6D1F-9024-4426-7D95A5FD8149}"/>
              </a:ext>
            </a:extLst>
          </p:cNvPr>
          <p:cNvSpPr>
            <a:spLocks noGrp="1"/>
          </p:cNvSpPr>
          <p:nvPr>
            <p:ph type="title"/>
          </p:nvPr>
        </p:nvSpPr>
        <p:spPr>
          <a:xfrm>
            <a:off x="8643193" y="489507"/>
            <a:ext cx="3091607" cy="1655483"/>
          </a:xfrm>
        </p:spPr>
        <p:txBody>
          <a:bodyPr anchor="b">
            <a:normAutofit/>
          </a:bodyPr>
          <a:lstStyle/>
          <a:p>
            <a:r>
              <a:rPr lang="en-US" sz="3700"/>
              <a:t>Ứng dụng của Thị giác máy tính</a:t>
            </a:r>
          </a:p>
        </p:txBody>
      </p:sp>
      <p:pic>
        <p:nvPicPr>
          <p:cNvPr id="1026" name="Picture 2" descr="What is Facial Recognition Used for | Who Uses Face Recognition ||RecFaces">
            <a:extLst>
              <a:ext uri="{FF2B5EF4-FFF2-40B4-BE49-F238E27FC236}">
                <a16:creationId xmlns:a16="http://schemas.microsoft.com/office/drawing/2014/main" id="{9B46EAFC-45F0-C2E2-4FD8-EA5B71ECAA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355" b="1"/>
          <a:stretch/>
        </p:blipFill>
        <p:spPr bwMode="auto">
          <a:xfrm>
            <a:off x="20" y="431"/>
            <a:ext cx="8115280" cy="640831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EE69BDD-92B9-018D-66A8-41C0D566F4DA}"/>
              </a:ext>
            </a:extLst>
          </p:cNvPr>
          <p:cNvSpPr>
            <a:spLocks noGrp="1"/>
          </p:cNvSpPr>
          <p:nvPr>
            <p:ph idx="1"/>
          </p:nvPr>
        </p:nvSpPr>
        <p:spPr>
          <a:xfrm>
            <a:off x="8643193" y="2418408"/>
            <a:ext cx="2942813" cy="3540265"/>
          </a:xfrm>
        </p:spPr>
        <p:txBody>
          <a:bodyPr>
            <a:normAutofit/>
          </a:bodyPr>
          <a:lstStyle/>
          <a:p>
            <a:r>
              <a:rPr lang="vi-VN" sz="2000"/>
              <a:t>Nhận diện khuôn mặ</a:t>
            </a:r>
            <a:r>
              <a:rPr lang="en-US" sz="2000"/>
              <a:t>t</a:t>
            </a:r>
          </a:p>
        </p:txBody>
      </p:sp>
      <p:sp>
        <p:nvSpPr>
          <p:cNvPr id="1029" name="Rectangle 1028">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Rectangle 1029">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222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4" name="Rectangle 2073">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76" name="Group 2075">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2077" name="Rectangle 2076">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8" name="Rectangle 2077">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9" name="Rectangle 2078">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C079718-6D1F-9024-4426-7D95A5FD8149}"/>
              </a:ext>
            </a:extLst>
          </p:cNvPr>
          <p:cNvSpPr>
            <a:spLocks noGrp="1"/>
          </p:cNvSpPr>
          <p:nvPr>
            <p:ph type="title"/>
          </p:nvPr>
        </p:nvSpPr>
        <p:spPr>
          <a:xfrm>
            <a:off x="1371598" y="319314"/>
            <a:ext cx="9477377" cy="1030515"/>
          </a:xfrm>
        </p:spPr>
        <p:txBody>
          <a:bodyPr vert="horz" lIns="91440" tIns="45720" rIns="91440" bIns="45720" rtlCol="0" anchor="ctr">
            <a:normAutofit/>
          </a:bodyPr>
          <a:lstStyle/>
          <a:p>
            <a:r>
              <a:rPr lang="en-US" sz="4000" kern="1200">
                <a:solidFill>
                  <a:srgbClr val="FFFFFF"/>
                </a:solidFill>
                <a:latin typeface="+mj-lt"/>
                <a:ea typeface="+mj-ea"/>
                <a:cs typeface="+mj-cs"/>
              </a:rPr>
              <a:t>Ứng dụng của Thị giác máy tính</a:t>
            </a:r>
          </a:p>
        </p:txBody>
      </p:sp>
      <p:pic>
        <p:nvPicPr>
          <p:cNvPr id="2052" name="Picture 4" descr="Computer Vision Applications in Robotics">
            <a:extLst>
              <a:ext uri="{FF2B5EF4-FFF2-40B4-BE49-F238E27FC236}">
                <a16:creationId xmlns:a16="http://schemas.microsoft.com/office/drawing/2014/main" id="{3D8FB40B-2B28-961E-43EC-1222FA8F0A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480" r="12363" b="-2"/>
          <a:stretch/>
        </p:blipFill>
        <p:spPr bwMode="auto">
          <a:xfrm>
            <a:off x="2397689" y="2515080"/>
            <a:ext cx="2387693" cy="261736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Xe tự hành có thực sự tuyệt vời như mọi người vẫn nghĩ?">
            <a:extLst>
              <a:ext uri="{FF2B5EF4-FFF2-40B4-BE49-F238E27FC236}">
                <a16:creationId xmlns:a16="http://schemas.microsoft.com/office/drawing/2014/main" id="{8548C236-B777-0EE9-0316-97363B7BAA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58" r="-2" b="-2"/>
          <a:stretch/>
        </p:blipFill>
        <p:spPr bwMode="auto">
          <a:xfrm>
            <a:off x="5714830" y="2557173"/>
            <a:ext cx="4600354" cy="253317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EE69BDD-92B9-018D-66A8-41C0D566F4DA}"/>
              </a:ext>
            </a:extLst>
          </p:cNvPr>
          <p:cNvSpPr>
            <a:spLocks noGrp="1"/>
          </p:cNvSpPr>
          <p:nvPr>
            <p:ph idx="1"/>
          </p:nvPr>
        </p:nvSpPr>
        <p:spPr>
          <a:xfrm>
            <a:off x="8392890" y="665329"/>
            <a:ext cx="3336589" cy="1385266"/>
          </a:xfrm>
        </p:spPr>
        <p:txBody>
          <a:bodyPr vert="horz" lIns="91440" tIns="45720" rIns="91440" bIns="45720" rtlCol="0">
            <a:normAutofit/>
          </a:bodyPr>
          <a:lstStyle/>
          <a:p>
            <a:pPr marL="0" indent="0">
              <a:buNone/>
            </a:pPr>
            <a:r>
              <a:rPr lang="en-US" sz="2000" kern="1200" dirty="0">
                <a:solidFill>
                  <a:schemeClr val="bg1"/>
                </a:solidFill>
                <a:latin typeface="+mn-lt"/>
                <a:ea typeface="+mn-ea"/>
                <a:cs typeface="+mn-cs"/>
              </a:rPr>
              <a:t>Xe </a:t>
            </a:r>
            <a:r>
              <a:rPr lang="en-US" sz="2000" kern="1200" dirty="0" err="1">
                <a:solidFill>
                  <a:schemeClr val="bg1"/>
                </a:solidFill>
                <a:latin typeface="+mn-lt"/>
                <a:ea typeface="+mn-ea"/>
                <a:cs typeface="+mn-cs"/>
              </a:rPr>
              <a:t>tự</a:t>
            </a:r>
            <a:r>
              <a:rPr lang="en-US" sz="2000" kern="1200" dirty="0">
                <a:solidFill>
                  <a:schemeClr val="bg1"/>
                </a:solidFill>
                <a:latin typeface="+mn-lt"/>
                <a:ea typeface="+mn-ea"/>
                <a:cs typeface="+mn-cs"/>
              </a:rPr>
              <a:t> </a:t>
            </a:r>
            <a:r>
              <a:rPr lang="en-US" sz="2000" kern="1200" dirty="0" err="1">
                <a:solidFill>
                  <a:schemeClr val="bg1"/>
                </a:solidFill>
                <a:latin typeface="+mn-lt"/>
                <a:ea typeface="+mn-ea"/>
                <a:cs typeface="+mn-cs"/>
              </a:rPr>
              <a:t>hành</a:t>
            </a:r>
            <a:r>
              <a:rPr lang="en-US" sz="2000" kern="1200" dirty="0">
                <a:solidFill>
                  <a:schemeClr val="bg1"/>
                </a:solidFill>
                <a:latin typeface="+mn-lt"/>
                <a:ea typeface="+mn-ea"/>
                <a:cs typeface="+mn-cs"/>
              </a:rPr>
              <a:t> </a:t>
            </a:r>
            <a:r>
              <a:rPr lang="en-US" sz="2000" kern="1200" dirty="0" err="1">
                <a:solidFill>
                  <a:schemeClr val="bg1"/>
                </a:solidFill>
                <a:latin typeface="+mn-lt"/>
                <a:ea typeface="+mn-ea"/>
                <a:cs typeface="+mn-cs"/>
              </a:rPr>
              <a:t>và</a:t>
            </a:r>
            <a:r>
              <a:rPr lang="en-US" sz="2000" kern="1200" dirty="0">
                <a:solidFill>
                  <a:schemeClr val="bg1"/>
                </a:solidFill>
                <a:latin typeface="+mn-lt"/>
                <a:ea typeface="+mn-ea"/>
                <a:cs typeface="+mn-cs"/>
              </a:rPr>
              <a:t> robot </a:t>
            </a:r>
            <a:r>
              <a:rPr lang="en-US" sz="2000" kern="1200" dirty="0" err="1">
                <a:solidFill>
                  <a:schemeClr val="bg1"/>
                </a:solidFill>
                <a:latin typeface="+mn-lt"/>
                <a:ea typeface="+mn-ea"/>
                <a:cs typeface="+mn-cs"/>
              </a:rPr>
              <a:t>tự</a:t>
            </a:r>
            <a:r>
              <a:rPr lang="en-US" sz="2000" kern="1200" dirty="0">
                <a:solidFill>
                  <a:schemeClr val="bg1"/>
                </a:solidFill>
                <a:latin typeface="+mn-lt"/>
                <a:ea typeface="+mn-ea"/>
                <a:cs typeface="+mn-cs"/>
              </a:rPr>
              <a:t> </a:t>
            </a:r>
            <a:r>
              <a:rPr lang="en-US" sz="2000" kern="1200" dirty="0" err="1">
                <a:solidFill>
                  <a:schemeClr val="bg1"/>
                </a:solidFill>
                <a:latin typeface="+mn-lt"/>
                <a:ea typeface="+mn-ea"/>
                <a:cs typeface="+mn-cs"/>
              </a:rPr>
              <a:t>động</a:t>
            </a:r>
            <a:endParaRPr lang="en-US" sz="2000" kern="1200" dirty="0">
              <a:solidFill>
                <a:schemeClr val="bg1"/>
              </a:solidFill>
              <a:latin typeface="+mn-lt"/>
              <a:ea typeface="+mn-ea"/>
              <a:cs typeface="+mn-cs"/>
            </a:endParaRPr>
          </a:p>
        </p:txBody>
      </p:sp>
    </p:spTree>
    <p:extLst>
      <p:ext uri="{BB962C8B-B14F-4D97-AF65-F5344CB8AC3E}">
        <p14:creationId xmlns:p14="http://schemas.microsoft.com/office/powerpoint/2010/main" val="3106563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Rectangle 410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4" name="Rectangle 410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079718-6D1F-9024-4426-7D95A5FD8149}"/>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Ứng dụng của Thị giác máy tính</a:t>
            </a:r>
          </a:p>
        </p:txBody>
      </p:sp>
      <p:sp>
        <p:nvSpPr>
          <p:cNvPr id="3" name="Content Placeholder 2">
            <a:extLst>
              <a:ext uri="{FF2B5EF4-FFF2-40B4-BE49-F238E27FC236}">
                <a16:creationId xmlns:a16="http://schemas.microsoft.com/office/drawing/2014/main" id="{DEE69BDD-92B9-018D-66A8-41C0D566F4DA}"/>
              </a:ext>
            </a:extLst>
          </p:cNvPr>
          <p:cNvSpPr>
            <a:spLocks noGrp="1"/>
          </p:cNvSpPr>
          <p:nvPr>
            <p:ph idx="1"/>
          </p:nvPr>
        </p:nvSpPr>
        <p:spPr>
          <a:xfrm>
            <a:off x="8572499" y="390832"/>
            <a:ext cx="3233585" cy="873612"/>
          </a:xfrm>
        </p:spPr>
        <p:txBody>
          <a:bodyPr vert="horz" lIns="91440" tIns="45720" rIns="91440" bIns="45720" rtlCol="0" anchor="ctr">
            <a:normAutofit lnSpcReduction="10000"/>
          </a:bodyPr>
          <a:lstStyle/>
          <a:p>
            <a:pPr marL="0" indent="0">
              <a:buNone/>
            </a:pPr>
            <a:r>
              <a:rPr lang="vi-VN" sz="2000" dirty="0">
                <a:solidFill>
                  <a:schemeClr val="bg1"/>
                </a:solidFill>
              </a:rPr>
              <a:t>Kiểm tra chất lượng sản phẩm trong công/nông nghiệp</a:t>
            </a:r>
          </a:p>
        </p:txBody>
      </p:sp>
      <p:sp>
        <p:nvSpPr>
          <p:cNvPr id="7" name="TextBox 6">
            <a:extLst>
              <a:ext uri="{FF2B5EF4-FFF2-40B4-BE49-F238E27FC236}">
                <a16:creationId xmlns:a16="http://schemas.microsoft.com/office/drawing/2014/main" id="{086037A6-0F3B-2172-DDF6-2360264A4686}"/>
              </a:ext>
            </a:extLst>
          </p:cNvPr>
          <p:cNvSpPr txBox="1"/>
          <p:nvPr/>
        </p:nvSpPr>
        <p:spPr>
          <a:xfrm>
            <a:off x="1855846" y="5973237"/>
            <a:ext cx="8480306" cy="445216"/>
          </a:xfrm>
          <a:prstGeom prst="rect">
            <a:avLst/>
          </a:prstGeom>
          <a:solidFill>
            <a:srgbClr val="000000">
              <a:alpha val="50000"/>
            </a:srgbClr>
          </a:solidFill>
          <a:ln>
            <a:noFill/>
          </a:ln>
        </p:spPr>
        <p:txBody>
          <a:bodyPr wrap="square">
            <a:noAutofit/>
          </a:bodyPr>
          <a:lstStyle/>
          <a:p>
            <a:pPr algn="ctr">
              <a:spcAft>
                <a:spcPts val="600"/>
              </a:spcAft>
            </a:pPr>
            <a:r>
              <a:rPr lang="en-US" sz="1300">
                <a:solidFill>
                  <a:srgbClr val="FFFFFF"/>
                </a:solidFill>
              </a:rPr>
              <a:t>https://www.altexsoft.com/blog/computer-vision-healthcare/</a:t>
            </a:r>
          </a:p>
        </p:txBody>
      </p:sp>
      <p:pic>
        <p:nvPicPr>
          <p:cNvPr id="4" name="Picture 2" descr="Top Computer Vision Applications in Agriculture (2022 Guide) | ByteAnt">
            <a:extLst>
              <a:ext uri="{FF2B5EF4-FFF2-40B4-BE49-F238E27FC236}">
                <a16:creationId xmlns:a16="http://schemas.microsoft.com/office/drawing/2014/main" id="{50B61F5F-5504-1510-4A5E-DEC52EE131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3580" y="2063664"/>
            <a:ext cx="7152687" cy="3740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731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0" name="Rectangle 409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1" name="Rectangle 410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2" name="Rectangle 410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079718-6D1F-9024-4426-7D95A5FD8149}"/>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Ứng dụng của Thị giác máy tính</a:t>
            </a:r>
          </a:p>
        </p:txBody>
      </p:sp>
      <p:sp>
        <p:nvSpPr>
          <p:cNvPr id="3" name="Content Placeholder 2">
            <a:extLst>
              <a:ext uri="{FF2B5EF4-FFF2-40B4-BE49-F238E27FC236}">
                <a16:creationId xmlns:a16="http://schemas.microsoft.com/office/drawing/2014/main" id="{DEE69BDD-92B9-018D-66A8-41C0D566F4DA}"/>
              </a:ext>
            </a:extLst>
          </p:cNvPr>
          <p:cNvSpPr>
            <a:spLocks noGrp="1"/>
          </p:cNvSpPr>
          <p:nvPr>
            <p:ph idx="1"/>
          </p:nvPr>
        </p:nvSpPr>
        <p:spPr>
          <a:xfrm>
            <a:off x="8572499" y="390832"/>
            <a:ext cx="3233585" cy="873612"/>
          </a:xfrm>
        </p:spPr>
        <p:txBody>
          <a:bodyPr vert="horz" lIns="91440" tIns="45720" rIns="91440" bIns="45720" rtlCol="0" anchor="ctr">
            <a:normAutofit/>
          </a:bodyPr>
          <a:lstStyle/>
          <a:p>
            <a:pPr marL="0" indent="0">
              <a:buNone/>
            </a:pPr>
            <a:r>
              <a:rPr lang="en-US" sz="2000" kern="1200">
                <a:solidFill>
                  <a:srgbClr val="FFFFFF"/>
                </a:solidFill>
                <a:latin typeface="+mn-lt"/>
                <a:ea typeface="+mn-ea"/>
                <a:cs typeface="+mn-cs"/>
              </a:rPr>
              <a:t>Y học hình ảnh và nhiều ứng dụng trong y tế.</a:t>
            </a:r>
          </a:p>
        </p:txBody>
      </p:sp>
      <p:pic>
        <p:nvPicPr>
          <p:cNvPr id="4098" name="Picture 2" descr="Computer Vision in Healthcare: Creating an AI Diagnostic Tool | AltexSoft">
            <a:extLst>
              <a:ext uri="{FF2B5EF4-FFF2-40B4-BE49-F238E27FC236}">
                <a16:creationId xmlns:a16="http://schemas.microsoft.com/office/drawing/2014/main" id="{EDB1D526-F19C-969B-78EE-B17330F5558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55846" y="1966293"/>
            <a:ext cx="8480306" cy="445216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86037A6-0F3B-2172-DDF6-2360264A4686}"/>
              </a:ext>
            </a:extLst>
          </p:cNvPr>
          <p:cNvSpPr txBox="1"/>
          <p:nvPr/>
        </p:nvSpPr>
        <p:spPr>
          <a:xfrm>
            <a:off x="699713" y="6453560"/>
            <a:ext cx="6096000" cy="369332"/>
          </a:xfrm>
          <a:prstGeom prst="rect">
            <a:avLst/>
          </a:prstGeom>
          <a:noFill/>
        </p:spPr>
        <p:txBody>
          <a:bodyPr wrap="square">
            <a:spAutoFit/>
          </a:bodyPr>
          <a:lstStyle/>
          <a:p>
            <a:r>
              <a:rPr lang="en-US" dirty="0"/>
              <a:t>https://www.altexsoft.com/blog/computer-vision-healthcare/</a:t>
            </a:r>
          </a:p>
        </p:txBody>
      </p:sp>
    </p:spTree>
    <p:extLst>
      <p:ext uri="{BB962C8B-B14F-4D97-AF65-F5344CB8AC3E}">
        <p14:creationId xmlns:p14="http://schemas.microsoft.com/office/powerpoint/2010/main" val="1759560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696F84-A67E-207A-64E2-099D4046A7B3}"/>
              </a:ext>
            </a:extLst>
          </p:cNvPr>
          <p:cNvSpPr>
            <a:spLocks noGrp="1"/>
          </p:cNvSpPr>
          <p:nvPr>
            <p:ph type="title"/>
          </p:nvPr>
        </p:nvSpPr>
        <p:spPr>
          <a:xfrm>
            <a:off x="1371599" y="294538"/>
            <a:ext cx="9895951" cy="1033669"/>
          </a:xfrm>
        </p:spPr>
        <p:txBody>
          <a:bodyPr>
            <a:normAutofit/>
          </a:bodyPr>
          <a:lstStyle/>
          <a:p>
            <a:r>
              <a:rPr lang="pt-BR" sz="4000">
                <a:solidFill>
                  <a:srgbClr val="FFFFFF"/>
                </a:solidFill>
              </a:rPr>
              <a:t>Lý do học Thị giác máy tính</a:t>
            </a:r>
            <a:endParaRPr lang="en-US" sz="4000">
              <a:solidFill>
                <a:srgbClr val="FFFFFF"/>
              </a:solidFill>
            </a:endParaRPr>
          </a:p>
        </p:txBody>
      </p:sp>
      <p:sp>
        <p:nvSpPr>
          <p:cNvPr id="3" name="Content Placeholder 2">
            <a:extLst>
              <a:ext uri="{FF2B5EF4-FFF2-40B4-BE49-F238E27FC236}">
                <a16:creationId xmlns:a16="http://schemas.microsoft.com/office/drawing/2014/main" id="{6ED78848-7243-97CD-A80F-8D9DE6EA87EA}"/>
              </a:ext>
            </a:extLst>
          </p:cNvPr>
          <p:cNvSpPr>
            <a:spLocks noGrp="1"/>
          </p:cNvSpPr>
          <p:nvPr>
            <p:ph idx="1"/>
          </p:nvPr>
        </p:nvSpPr>
        <p:spPr>
          <a:xfrm>
            <a:off x="1371599" y="2318197"/>
            <a:ext cx="9724031" cy="3683358"/>
          </a:xfrm>
        </p:spPr>
        <p:txBody>
          <a:bodyPr anchor="ctr">
            <a:normAutofit fontScale="85000" lnSpcReduction="10000"/>
          </a:bodyPr>
          <a:lstStyle/>
          <a:p>
            <a:pPr>
              <a:lnSpc>
                <a:spcPct val="150000"/>
              </a:lnSpc>
            </a:pPr>
            <a:r>
              <a:rPr lang="vi-VN" sz="4000" dirty="0"/>
              <a:t>Hiểu cách máy tính hiểu và tương tác với thế giới xung quanh qua hình ảnh và video.</a:t>
            </a:r>
          </a:p>
          <a:p>
            <a:pPr>
              <a:lnSpc>
                <a:spcPct val="150000"/>
              </a:lnSpc>
            </a:pPr>
            <a:r>
              <a:rPr lang="vi-VN" sz="4000" dirty="0"/>
              <a:t>Tạo ra các ứng dụng thú vị.</a:t>
            </a:r>
          </a:p>
          <a:p>
            <a:pPr>
              <a:lnSpc>
                <a:spcPct val="150000"/>
              </a:lnSpc>
            </a:pPr>
            <a:r>
              <a:rPr lang="vi-VN" sz="4000" dirty="0"/>
              <a:t>Gia tang cơ hội nghề nghiệp trong lĩnh vực AI.</a:t>
            </a:r>
          </a:p>
        </p:txBody>
      </p:sp>
    </p:spTree>
    <p:extLst>
      <p:ext uri="{BB962C8B-B14F-4D97-AF65-F5344CB8AC3E}">
        <p14:creationId xmlns:p14="http://schemas.microsoft.com/office/powerpoint/2010/main" val="1320091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7E989E-7F9F-17AC-E86B-41F875BA6904}"/>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Nội dung chính của khóa học</a:t>
            </a:r>
          </a:p>
        </p:txBody>
      </p:sp>
      <p:sp>
        <p:nvSpPr>
          <p:cNvPr id="3" name="Content Placeholder 2">
            <a:extLst>
              <a:ext uri="{FF2B5EF4-FFF2-40B4-BE49-F238E27FC236}">
                <a16:creationId xmlns:a16="http://schemas.microsoft.com/office/drawing/2014/main" id="{3D9BBB39-43ED-E90E-9DF4-7818A7448C23}"/>
              </a:ext>
            </a:extLst>
          </p:cNvPr>
          <p:cNvSpPr>
            <a:spLocks noGrp="1"/>
          </p:cNvSpPr>
          <p:nvPr>
            <p:ph idx="1"/>
          </p:nvPr>
        </p:nvSpPr>
        <p:spPr>
          <a:xfrm>
            <a:off x="1371599" y="1803400"/>
            <a:ext cx="9724031" cy="4198155"/>
          </a:xfrm>
        </p:spPr>
        <p:txBody>
          <a:bodyPr anchor="ctr">
            <a:normAutofit fontScale="92500"/>
          </a:bodyPr>
          <a:lstStyle/>
          <a:p>
            <a:pPr marL="514350" indent="-514350">
              <a:buFont typeface="+mj-lt"/>
              <a:buAutoNum type="arabicPeriod"/>
            </a:pPr>
            <a:r>
              <a:rPr lang="en-US" dirty="0" err="1"/>
              <a:t>Giới</a:t>
            </a:r>
            <a:r>
              <a:rPr lang="en-US" dirty="0"/>
              <a:t> </a:t>
            </a:r>
            <a:r>
              <a:rPr lang="en-US" dirty="0" err="1"/>
              <a:t>thiệu</a:t>
            </a:r>
            <a:r>
              <a:rPr lang="en-US" dirty="0"/>
              <a:t> </a:t>
            </a:r>
            <a:r>
              <a:rPr lang="en-US" dirty="0" err="1"/>
              <a:t>các</a:t>
            </a:r>
            <a:r>
              <a:rPr lang="en-US" dirty="0"/>
              <a:t> </a:t>
            </a:r>
            <a:r>
              <a:rPr lang="en-US" dirty="0" err="1"/>
              <a:t>công</a:t>
            </a:r>
            <a:r>
              <a:rPr lang="en-US" dirty="0"/>
              <a:t> </a:t>
            </a:r>
            <a:r>
              <a:rPr lang="en-US" dirty="0" err="1"/>
              <a:t>cụ</a:t>
            </a:r>
            <a:r>
              <a:rPr lang="en-US" dirty="0"/>
              <a:t> </a:t>
            </a:r>
            <a:r>
              <a:rPr lang="en-US" dirty="0" err="1"/>
              <a:t>cơ</a:t>
            </a:r>
            <a:r>
              <a:rPr lang="en-US" dirty="0"/>
              <a:t> </a:t>
            </a:r>
            <a:r>
              <a:rPr lang="en-US" dirty="0" err="1"/>
              <a:t>bản</a:t>
            </a:r>
            <a:r>
              <a:rPr lang="en-US" dirty="0"/>
              <a:t> </a:t>
            </a:r>
            <a:r>
              <a:rPr lang="en-US" dirty="0" err="1"/>
              <a:t>để</a:t>
            </a:r>
            <a:r>
              <a:rPr lang="en-US" dirty="0"/>
              <a:t> </a:t>
            </a:r>
            <a:r>
              <a:rPr lang="en-US" dirty="0" err="1"/>
              <a:t>tương</a:t>
            </a:r>
            <a:r>
              <a:rPr lang="en-US" dirty="0"/>
              <a:t> </a:t>
            </a:r>
            <a:r>
              <a:rPr lang="en-US" dirty="0" err="1"/>
              <a:t>tác</a:t>
            </a:r>
            <a:r>
              <a:rPr lang="en-US" dirty="0"/>
              <a:t> </a:t>
            </a:r>
            <a:r>
              <a:rPr lang="en-US" dirty="0" err="1"/>
              <a:t>với</a:t>
            </a:r>
            <a:r>
              <a:rPr lang="en-US" dirty="0"/>
              <a:t> </a:t>
            </a:r>
            <a:r>
              <a:rPr lang="en-US" dirty="0" err="1"/>
              <a:t>ảnh</a:t>
            </a:r>
            <a:r>
              <a:rPr lang="en-US" dirty="0"/>
              <a:t> </a:t>
            </a:r>
            <a:r>
              <a:rPr lang="en-US" dirty="0" err="1"/>
              <a:t>số</a:t>
            </a:r>
            <a:r>
              <a:rPr lang="en-US" dirty="0"/>
              <a:t> </a:t>
            </a:r>
            <a:r>
              <a:rPr lang="en-US" dirty="0" err="1"/>
              <a:t>trên</a:t>
            </a:r>
            <a:r>
              <a:rPr lang="en-US" dirty="0"/>
              <a:t> Python</a:t>
            </a:r>
          </a:p>
          <a:p>
            <a:pPr marL="514350" indent="-514350">
              <a:buFont typeface="+mj-lt"/>
              <a:buAutoNum type="arabicPeriod"/>
            </a:pPr>
            <a:r>
              <a:rPr lang="en-US" dirty="0" err="1"/>
              <a:t>Các</a:t>
            </a:r>
            <a:r>
              <a:rPr lang="en-US" dirty="0"/>
              <a:t> </a:t>
            </a:r>
            <a:r>
              <a:rPr lang="en-US" dirty="0" err="1"/>
              <a:t>phương</a:t>
            </a:r>
            <a:r>
              <a:rPr lang="en-US" dirty="0"/>
              <a:t> </a:t>
            </a:r>
            <a:r>
              <a:rPr lang="en-US" dirty="0" err="1"/>
              <a:t>pháp</a:t>
            </a:r>
            <a:r>
              <a:rPr lang="en-US" dirty="0"/>
              <a:t> </a:t>
            </a:r>
            <a:r>
              <a:rPr lang="en-US" dirty="0" err="1"/>
              <a:t>phát</a:t>
            </a:r>
            <a:r>
              <a:rPr lang="en-US" dirty="0"/>
              <a:t> </a:t>
            </a:r>
            <a:r>
              <a:rPr lang="en-US" dirty="0" err="1"/>
              <a:t>hiện</a:t>
            </a:r>
            <a:r>
              <a:rPr lang="en-US" dirty="0"/>
              <a:t> </a:t>
            </a:r>
            <a:r>
              <a:rPr lang="en-US" dirty="0" err="1"/>
              <a:t>đặc</a:t>
            </a:r>
            <a:r>
              <a:rPr lang="en-US" dirty="0"/>
              <a:t> </a:t>
            </a:r>
            <a:r>
              <a:rPr lang="en-US" dirty="0" err="1"/>
              <a:t>trưng</a:t>
            </a:r>
            <a:r>
              <a:rPr lang="en-US" dirty="0"/>
              <a:t> </a:t>
            </a:r>
          </a:p>
          <a:p>
            <a:pPr marL="514350" indent="-514350">
              <a:buFont typeface="+mj-lt"/>
              <a:buAutoNum type="arabicPeriod"/>
            </a:pPr>
            <a:r>
              <a:rPr lang="en-US" dirty="0" err="1"/>
              <a:t>Các</a:t>
            </a:r>
            <a:r>
              <a:rPr lang="en-US" dirty="0"/>
              <a:t> </a:t>
            </a:r>
            <a:r>
              <a:rPr lang="en-US" dirty="0" err="1"/>
              <a:t>phép</a:t>
            </a:r>
            <a:r>
              <a:rPr lang="en-US" dirty="0"/>
              <a:t> </a:t>
            </a:r>
            <a:r>
              <a:rPr lang="en-US" dirty="0" err="1"/>
              <a:t>biến</a:t>
            </a:r>
            <a:r>
              <a:rPr lang="en-US" dirty="0"/>
              <a:t> </a:t>
            </a:r>
            <a:r>
              <a:rPr lang="en-US" dirty="0" err="1"/>
              <a:t>đổi</a:t>
            </a:r>
            <a:r>
              <a:rPr lang="en-US" dirty="0"/>
              <a:t> </a:t>
            </a:r>
            <a:r>
              <a:rPr lang="en-US" dirty="0" err="1"/>
              <a:t>hình</a:t>
            </a:r>
            <a:r>
              <a:rPr lang="en-US" dirty="0"/>
              <a:t> </a:t>
            </a:r>
            <a:r>
              <a:rPr lang="en-US" dirty="0" err="1"/>
              <a:t>ảnh</a:t>
            </a:r>
            <a:r>
              <a:rPr lang="en-US" dirty="0"/>
              <a:t> </a:t>
            </a:r>
            <a:r>
              <a:rPr lang="en-US" dirty="0" err="1"/>
              <a:t>cơ</a:t>
            </a:r>
            <a:r>
              <a:rPr lang="en-US" dirty="0"/>
              <a:t> </a:t>
            </a:r>
            <a:r>
              <a:rPr lang="en-US" dirty="0" err="1"/>
              <a:t>bản</a:t>
            </a:r>
            <a:endParaRPr lang="en-US" dirty="0"/>
          </a:p>
          <a:p>
            <a:pPr marL="514350" indent="-514350">
              <a:buFont typeface="+mj-lt"/>
              <a:buAutoNum type="arabicPeriod"/>
            </a:pPr>
            <a:r>
              <a:rPr lang="en-US" dirty="0" err="1"/>
              <a:t>Mô</a:t>
            </a:r>
            <a:r>
              <a:rPr lang="en-US" dirty="0"/>
              <a:t> </a:t>
            </a:r>
            <a:r>
              <a:rPr lang="en-US" dirty="0" err="1"/>
              <a:t>phỏng</a:t>
            </a:r>
            <a:r>
              <a:rPr lang="en-US" dirty="0"/>
              <a:t> </a:t>
            </a:r>
            <a:r>
              <a:rPr lang="en-US" dirty="0" err="1"/>
              <a:t>máy</a:t>
            </a:r>
            <a:r>
              <a:rPr lang="en-US" dirty="0"/>
              <a:t> </a:t>
            </a:r>
            <a:r>
              <a:rPr lang="en-US" dirty="0" err="1"/>
              <a:t>ảnh</a:t>
            </a:r>
            <a:r>
              <a:rPr lang="en-US" dirty="0"/>
              <a:t> </a:t>
            </a:r>
            <a:r>
              <a:rPr lang="en-US" dirty="0" err="1"/>
              <a:t>và</a:t>
            </a:r>
            <a:r>
              <a:rPr lang="en-US" dirty="0"/>
              <a:t> </a:t>
            </a:r>
            <a:r>
              <a:rPr lang="en-US" dirty="0" err="1"/>
              <a:t>các</a:t>
            </a:r>
            <a:r>
              <a:rPr lang="en-US" dirty="0"/>
              <a:t> </a:t>
            </a:r>
            <a:r>
              <a:rPr lang="en-US" dirty="0" err="1"/>
              <a:t>phép</a:t>
            </a:r>
            <a:r>
              <a:rPr lang="en-US" dirty="0"/>
              <a:t> </a:t>
            </a:r>
            <a:r>
              <a:rPr lang="en-US" dirty="0" err="1"/>
              <a:t>chiếu</a:t>
            </a:r>
            <a:endParaRPr lang="en-US" dirty="0"/>
          </a:p>
          <a:p>
            <a:pPr marL="514350" indent="-514350">
              <a:buFont typeface="+mj-lt"/>
              <a:buAutoNum type="arabicPeriod"/>
            </a:pPr>
            <a:r>
              <a:rPr lang="en-US" dirty="0" err="1"/>
              <a:t>Các</a:t>
            </a:r>
            <a:r>
              <a:rPr lang="en-US" dirty="0"/>
              <a:t> </a:t>
            </a:r>
            <a:r>
              <a:rPr lang="en-US" dirty="0" err="1"/>
              <a:t>phương</a:t>
            </a:r>
            <a:r>
              <a:rPr lang="en-US" dirty="0"/>
              <a:t> </a:t>
            </a:r>
            <a:r>
              <a:rPr lang="en-US" dirty="0" err="1"/>
              <a:t>pháp</a:t>
            </a:r>
            <a:r>
              <a:rPr lang="en-US" dirty="0"/>
              <a:t> </a:t>
            </a:r>
            <a:r>
              <a:rPr lang="en-US" dirty="0" err="1"/>
              <a:t>phân</a:t>
            </a:r>
            <a:r>
              <a:rPr lang="en-US" dirty="0"/>
              <a:t> </a:t>
            </a:r>
            <a:r>
              <a:rPr lang="en-US" dirty="0" err="1"/>
              <a:t>cụm</a:t>
            </a:r>
            <a:endParaRPr lang="en-US" dirty="0"/>
          </a:p>
          <a:p>
            <a:pPr marL="514350" indent="-514350">
              <a:buFont typeface="+mj-lt"/>
              <a:buAutoNum type="arabicPeriod"/>
            </a:pPr>
            <a:r>
              <a:rPr lang="en-US" dirty="0" err="1"/>
              <a:t>Kỹ</a:t>
            </a:r>
            <a:r>
              <a:rPr lang="en-US" dirty="0"/>
              <a:t> </a:t>
            </a:r>
            <a:r>
              <a:rPr lang="en-US" dirty="0" err="1"/>
              <a:t>thuật</a:t>
            </a:r>
            <a:r>
              <a:rPr lang="en-US" dirty="0"/>
              <a:t> </a:t>
            </a:r>
            <a:r>
              <a:rPr lang="en-US" dirty="0" err="1"/>
              <a:t>truy</a:t>
            </a:r>
            <a:r>
              <a:rPr lang="en-US" dirty="0"/>
              <a:t> </a:t>
            </a:r>
            <a:r>
              <a:rPr lang="en-US" dirty="0" err="1"/>
              <a:t>xuất</a:t>
            </a:r>
            <a:r>
              <a:rPr lang="en-US" dirty="0"/>
              <a:t> </a:t>
            </a:r>
            <a:r>
              <a:rPr lang="en-US" dirty="0" err="1"/>
              <a:t>hình</a:t>
            </a:r>
            <a:r>
              <a:rPr lang="en-US" dirty="0"/>
              <a:t> </a:t>
            </a:r>
            <a:r>
              <a:rPr lang="en-US" dirty="0" err="1"/>
              <a:t>ảnh</a:t>
            </a:r>
            <a:endParaRPr lang="en-US" dirty="0"/>
          </a:p>
          <a:p>
            <a:pPr marL="514350" indent="-514350">
              <a:buFont typeface="+mj-lt"/>
              <a:buAutoNum type="arabicPeriod"/>
            </a:pPr>
            <a:r>
              <a:rPr lang="en-US" dirty="0" err="1"/>
              <a:t>Phân</a:t>
            </a:r>
            <a:r>
              <a:rPr lang="en-US" dirty="0"/>
              <a:t> </a:t>
            </a:r>
            <a:r>
              <a:rPr lang="en-US" dirty="0" err="1"/>
              <a:t>loại</a:t>
            </a:r>
            <a:r>
              <a:rPr lang="en-US" dirty="0"/>
              <a:t> </a:t>
            </a:r>
            <a:r>
              <a:rPr lang="en-US" dirty="0" err="1"/>
              <a:t>nội</a:t>
            </a:r>
            <a:r>
              <a:rPr lang="en-US" dirty="0"/>
              <a:t> dung </a:t>
            </a:r>
            <a:r>
              <a:rPr lang="en-US" dirty="0" err="1"/>
              <a:t>hình</a:t>
            </a:r>
            <a:r>
              <a:rPr lang="en-US" dirty="0"/>
              <a:t> </a:t>
            </a:r>
            <a:r>
              <a:rPr lang="en-US" dirty="0" err="1"/>
              <a:t>ảnh</a:t>
            </a:r>
            <a:r>
              <a:rPr lang="en-US" dirty="0"/>
              <a:t> </a:t>
            </a:r>
            <a:r>
              <a:rPr lang="en-US" dirty="0" err="1"/>
              <a:t>và</a:t>
            </a:r>
            <a:r>
              <a:rPr lang="en-US" dirty="0"/>
              <a:t> </a:t>
            </a:r>
            <a:r>
              <a:rPr lang="en-US" dirty="0" err="1"/>
              <a:t>nhận</a:t>
            </a:r>
            <a:r>
              <a:rPr lang="en-US" dirty="0"/>
              <a:t> </a:t>
            </a:r>
            <a:r>
              <a:rPr lang="en-US" dirty="0" err="1"/>
              <a:t>dạng</a:t>
            </a:r>
            <a:r>
              <a:rPr lang="en-US" dirty="0"/>
              <a:t> </a:t>
            </a:r>
            <a:r>
              <a:rPr lang="en-US" dirty="0" err="1"/>
              <a:t>đối</a:t>
            </a:r>
            <a:r>
              <a:rPr lang="en-US" dirty="0"/>
              <a:t> </a:t>
            </a:r>
            <a:r>
              <a:rPr lang="en-US" dirty="0" err="1"/>
              <a:t>tượng</a:t>
            </a:r>
            <a:r>
              <a:rPr lang="en-US" dirty="0"/>
              <a:t> </a:t>
            </a:r>
            <a:r>
              <a:rPr lang="en-US" dirty="0" err="1"/>
              <a:t>trong</a:t>
            </a:r>
            <a:r>
              <a:rPr lang="en-US" dirty="0"/>
              <a:t> </a:t>
            </a:r>
            <a:r>
              <a:rPr lang="en-US" dirty="0" err="1"/>
              <a:t>ảnh</a:t>
            </a:r>
            <a:endParaRPr lang="en-US" dirty="0"/>
          </a:p>
          <a:p>
            <a:pPr marL="514350" indent="-514350">
              <a:buFont typeface="+mj-lt"/>
              <a:buAutoNum type="arabicPeriod"/>
            </a:pPr>
            <a:r>
              <a:rPr lang="en-US" dirty="0" err="1"/>
              <a:t>Thư</a:t>
            </a:r>
            <a:r>
              <a:rPr lang="en-US" dirty="0"/>
              <a:t> </a:t>
            </a:r>
            <a:r>
              <a:rPr lang="en-US" dirty="0" err="1"/>
              <a:t>viện</a:t>
            </a:r>
            <a:r>
              <a:rPr lang="en-US" dirty="0"/>
              <a:t> OpenCV, </a:t>
            </a:r>
            <a:r>
              <a:rPr lang="en-US" dirty="0" err="1"/>
              <a:t>PyTorch</a:t>
            </a:r>
            <a:endParaRPr lang="en-US" dirty="0"/>
          </a:p>
        </p:txBody>
      </p:sp>
    </p:spTree>
    <p:extLst>
      <p:ext uri="{BB962C8B-B14F-4D97-AF65-F5344CB8AC3E}">
        <p14:creationId xmlns:p14="http://schemas.microsoft.com/office/powerpoint/2010/main" val="3745015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6B8CA3F790F94F8256A9CFA76E4814" ma:contentTypeVersion="13" ma:contentTypeDescription="Create a new document." ma:contentTypeScope="" ma:versionID="f7641115b50d4b802aa2c1ec73cb6f0b">
  <xsd:schema xmlns:xsd="http://www.w3.org/2001/XMLSchema" xmlns:xs="http://www.w3.org/2001/XMLSchema" xmlns:p="http://schemas.microsoft.com/office/2006/metadata/properties" xmlns:ns2="2f34606a-f4fd-437f-b021-b7267ac5c380" xmlns:ns3="b341e8f1-4af0-4e0b-bc22-cc4a308c7ff5" targetNamespace="http://schemas.microsoft.com/office/2006/metadata/properties" ma:root="true" ma:fieldsID="051df0809b5dd23ac2e923844102f201" ns2:_="" ns3:_="">
    <xsd:import namespace="2f34606a-f4fd-437f-b021-b7267ac5c380"/>
    <xsd:import namespace="b341e8f1-4af0-4e0b-bc22-cc4a308c7ff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34606a-f4fd-437f-b021-b7267ac5c3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 ma:index="16" nillable="true" ma:displayName="date" ma:format="DateOnly" ma:internalName="date">
      <xsd:simpleType>
        <xsd:restriction base="dms:DateTime"/>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9e88d9bd-c1b7-4c3c-8459-2608aaa619f3"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341e8f1-4af0-4e0b-bc22-cc4a308c7ff5"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52e9d327-f879-4500-9f05-64f8a965e045}" ma:internalName="TaxCatchAll" ma:showField="CatchAllData" ma:web="b341e8f1-4af0-4e0b-bc22-cc4a308c7f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 xmlns="2f34606a-f4fd-437f-b021-b7267ac5c380" xsi:nil="true"/>
    <TaxCatchAll xmlns="b341e8f1-4af0-4e0b-bc22-cc4a308c7ff5" xsi:nil="true"/>
    <lcf76f155ced4ddcb4097134ff3c332f xmlns="2f34606a-f4fd-437f-b021-b7267ac5c38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D7E87C9-3E2B-4CDF-95DC-8167DF89C7AD}"/>
</file>

<file path=customXml/itemProps2.xml><?xml version="1.0" encoding="utf-8"?>
<ds:datastoreItem xmlns:ds="http://schemas.openxmlformats.org/officeDocument/2006/customXml" ds:itemID="{E2206F9C-FEA7-418E-862E-C60BF5781791}"/>
</file>

<file path=customXml/itemProps3.xml><?xml version="1.0" encoding="utf-8"?>
<ds:datastoreItem xmlns:ds="http://schemas.openxmlformats.org/officeDocument/2006/customXml" ds:itemID="{E62A0E15-6792-4161-A591-4098C7924D90}"/>
</file>

<file path=docProps/app.xml><?xml version="1.0" encoding="utf-8"?>
<Properties xmlns="http://schemas.openxmlformats.org/officeDocument/2006/extended-properties" xmlns:vt="http://schemas.openxmlformats.org/officeDocument/2006/docPropsVTypes">
  <Template/>
  <TotalTime>76</TotalTime>
  <Words>291</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TỔNG QUAN VỀ THỊ GIÁC MÁY TÍNH</vt:lpstr>
      <vt:lpstr>Thị giác máy tính (Computer vision) </vt:lpstr>
      <vt:lpstr>Ứng dụng của Thị giác máy tính</vt:lpstr>
      <vt:lpstr>Ứng dụng của Thị giác máy tính</vt:lpstr>
      <vt:lpstr>Ứng dụng của Thị giác máy tính</vt:lpstr>
      <vt:lpstr>Ứng dụng của Thị giác máy tính</vt:lpstr>
      <vt:lpstr>Lý do học Thị giác máy tính</vt:lpstr>
      <vt:lpstr>Nội dung chính của khóa học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TỔNG QUAN VỀ THỊ GIÁC MÁY TÍNH</dc:title>
  <dc:creator>Le Nhat Tung</dc:creator>
  <cp:lastModifiedBy>Le Nhat Tung</cp:lastModifiedBy>
  <cp:revision>1</cp:revision>
  <dcterms:created xsi:type="dcterms:W3CDTF">2023-10-06T15:19:27Z</dcterms:created>
  <dcterms:modified xsi:type="dcterms:W3CDTF">2023-10-06T16:44:36Z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0x010100076B8CA3F790F94F8256A9CFA76E4814</vt:lpwstr>
  </property>
</Properties>
</file>