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8" r:id="rId3"/>
    <p:sldId id="259" r:id="rId4"/>
    <p:sldId id="260" r:id="rId5"/>
    <p:sldId id="261" r:id="rId6"/>
    <p:sldId id="262" r:id="rId7"/>
    <p:sldId id="264" r:id="rId8"/>
    <p:sldId id="269" r:id="rId9"/>
    <p:sldId id="265" r:id="rId10"/>
    <p:sldId id="266" r:id="rId11"/>
    <p:sldId id="267" r:id="rId12"/>
    <p:sldId id="268" r:id="rId13"/>
    <p:sldId id="270" r:id="rId14"/>
    <p:sldId id="271" r:id="rId15"/>
    <p:sldId id="273" r:id="rId16"/>
    <p:sldId id="272" r:id="rId17"/>
    <p:sldId id="274" r:id="rId18"/>
    <p:sldId id="275" r:id="rId19"/>
    <p:sldId id="276" r:id="rId20"/>
    <p:sldId id="292" r:id="rId21"/>
    <p:sldId id="278" r:id="rId22"/>
    <p:sldId id="279" r:id="rId23"/>
    <p:sldId id="280" r:id="rId24"/>
    <p:sldId id="281" r:id="rId25"/>
    <p:sldId id="291" r:id="rId26"/>
    <p:sldId id="283" r:id="rId27"/>
    <p:sldId id="287" r:id="rId28"/>
    <p:sldId id="288" r:id="rId29"/>
    <p:sldId id="289" r:id="rId30"/>
    <p:sldId id="290" r:id="rId31"/>
    <p:sldId id="263" r:id="rId32"/>
    <p:sldId id="284" r:id="rId33"/>
    <p:sldId id="285" r:id="rId34"/>
    <p:sldId id="29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1C0F3E-1BA3-4162-8627-EC5B7EF8FA4C}" v="31" dt="2023-10-06T22:45:14.5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56045" autoAdjust="0"/>
  </p:normalViewPr>
  <p:slideViewPr>
    <p:cSldViewPr snapToGrid="0">
      <p:cViewPr varScale="1">
        <p:scale>
          <a:sx n="53" d="100"/>
          <a:sy n="53" d="100"/>
        </p:scale>
        <p:origin x="128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0" Type="http://schemas.openxmlformats.org/officeDocument/2006/relationships/slide" Target="slides/slide19.xml"/><Relationship Id="rId4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Nhat Tung" userId="77b0905b33e1f80d" providerId="LiveId" clId="{653CE070-6537-41E0-A5B4-80F7258CDD6A}"/>
    <pc:docChg chg="undo custSel addSld modSld">
      <pc:chgData name="Le Nhat Tung" userId="77b0905b33e1f80d" providerId="LiveId" clId="{653CE070-6537-41E0-A5B4-80F7258CDD6A}" dt="2023-10-06T23:17:08.948" v="48" actId="1076"/>
      <pc:docMkLst>
        <pc:docMk/>
      </pc:docMkLst>
      <pc:sldChg chg="addSp modSp new mod">
        <pc:chgData name="Le Nhat Tung" userId="77b0905b33e1f80d" providerId="LiveId" clId="{653CE070-6537-41E0-A5B4-80F7258CDD6A}" dt="2023-10-06T23:17:08.948" v="48" actId="1076"/>
        <pc:sldMkLst>
          <pc:docMk/>
          <pc:sldMk cId="4105713475" sldId="293"/>
        </pc:sldMkLst>
        <pc:spChg chg="mod">
          <ac:chgData name="Le Nhat Tung" userId="77b0905b33e1f80d" providerId="LiveId" clId="{653CE070-6537-41E0-A5B4-80F7258CDD6A}" dt="2023-10-06T23:14:42.120" v="37" actId="20577"/>
          <ac:spMkLst>
            <pc:docMk/>
            <pc:sldMk cId="4105713475" sldId="293"/>
            <ac:spMk id="2" creationId="{E3DF3D7D-EAEB-72F2-2502-AEEBCC0A4AE1}"/>
          </ac:spMkLst>
        </pc:spChg>
        <pc:spChg chg="mod">
          <ac:chgData name="Le Nhat Tung" userId="77b0905b33e1f80d" providerId="LiveId" clId="{653CE070-6537-41E0-A5B4-80F7258CDD6A}" dt="2023-10-06T23:15:56.770" v="42"/>
          <ac:spMkLst>
            <pc:docMk/>
            <pc:sldMk cId="4105713475" sldId="293"/>
            <ac:spMk id="3" creationId="{5885CFE5-A3AD-36DE-9A74-339C6EA3E3D7}"/>
          </ac:spMkLst>
        </pc:spChg>
        <pc:picChg chg="add mod">
          <ac:chgData name="Le Nhat Tung" userId="77b0905b33e1f80d" providerId="LiveId" clId="{653CE070-6537-41E0-A5B4-80F7258CDD6A}" dt="2023-10-06T23:17:08.948" v="48" actId="1076"/>
          <ac:picMkLst>
            <pc:docMk/>
            <pc:sldMk cId="4105713475" sldId="293"/>
            <ac:picMk id="5" creationId="{B88EB0F4-DE8E-5F84-7305-3BDBD388C9F3}"/>
          </ac:picMkLst>
        </pc:picChg>
      </pc:sldChg>
    </pc:docChg>
  </pc:docChgLst>
  <pc:docChgLst>
    <pc:chgData name="Le Nhat Tung" userId="77b0905b33e1f80d" providerId="LiveId" clId="{971C0F3E-1BA3-4162-8627-EC5B7EF8FA4C}"/>
    <pc:docChg chg="undo custSel addSld delSld modSld sldOrd">
      <pc:chgData name="Le Nhat Tung" userId="77b0905b33e1f80d" providerId="LiveId" clId="{971C0F3E-1BA3-4162-8627-EC5B7EF8FA4C}" dt="2023-10-06T22:45:18.649" v="1665" actId="27636"/>
      <pc:docMkLst>
        <pc:docMk/>
      </pc:docMkLst>
      <pc:sldChg chg="addSp delSp modSp new mod setBg addAnim delAnim">
        <pc:chgData name="Le Nhat Tung" userId="77b0905b33e1f80d" providerId="LiveId" clId="{971C0F3E-1BA3-4162-8627-EC5B7EF8FA4C}" dt="2023-10-06T16:57:30.993" v="464" actId="122"/>
        <pc:sldMkLst>
          <pc:docMk/>
          <pc:sldMk cId="548040311" sldId="256"/>
        </pc:sldMkLst>
        <pc:spChg chg="mod">
          <ac:chgData name="Le Nhat Tung" userId="77b0905b33e1f80d" providerId="LiveId" clId="{971C0F3E-1BA3-4162-8627-EC5B7EF8FA4C}" dt="2023-10-06T16:57:30.993" v="464" actId="122"/>
          <ac:spMkLst>
            <pc:docMk/>
            <pc:sldMk cId="548040311" sldId="256"/>
            <ac:spMk id="2" creationId="{9364E62F-6557-5C81-7D59-1D06BE17F3ED}"/>
          </ac:spMkLst>
        </pc:spChg>
        <pc:spChg chg="mod">
          <ac:chgData name="Le Nhat Tung" userId="77b0905b33e1f80d" providerId="LiveId" clId="{971C0F3E-1BA3-4162-8627-EC5B7EF8FA4C}" dt="2023-10-06T16:56:50.457" v="463" actId="26606"/>
          <ac:spMkLst>
            <pc:docMk/>
            <pc:sldMk cId="548040311" sldId="256"/>
            <ac:spMk id="3" creationId="{FE4003AB-B9DF-C193-3388-5CD1E5A1CFD1}"/>
          </ac:spMkLst>
        </pc:spChg>
        <pc:spChg chg="add">
          <ac:chgData name="Le Nhat Tung" userId="77b0905b33e1f80d" providerId="LiveId" clId="{971C0F3E-1BA3-4162-8627-EC5B7EF8FA4C}" dt="2023-10-06T16:56:50.457" v="463" actId="26606"/>
          <ac:spMkLst>
            <pc:docMk/>
            <pc:sldMk cId="548040311" sldId="256"/>
            <ac:spMk id="8" creationId="{934F1179-B481-4F9E-BCA3-AFB972070F83}"/>
          </ac:spMkLst>
        </pc:spChg>
        <pc:spChg chg="add del">
          <ac:chgData name="Le Nhat Tung" userId="77b0905b33e1f80d" providerId="LiveId" clId="{971C0F3E-1BA3-4162-8627-EC5B7EF8FA4C}" dt="2023-10-06T16:56:50.450" v="462" actId="26606"/>
          <ac:spMkLst>
            <pc:docMk/>
            <pc:sldMk cId="548040311" sldId="256"/>
            <ac:spMk id="9" creationId="{9203DE33-2CD4-4CA8-9AF3-37C3B65133B0}"/>
          </ac:spMkLst>
        </pc:spChg>
        <pc:spChg chg="add">
          <ac:chgData name="Le Nhat Tung" userId="77b0905b33e1f80d" providerId="LiveId" clId="{971C0F3E-1BA3-4162-8627-EC5B7EF8FA4C}" dt="2023-10-06T16:56:50.457" v="463" actId="26606"/>
          <ac:spMkLst>
            <pc:docMk/>
            <pc:sldMk cId="548040311" sldId="256"/>
            <ac:spMk id="10" creationId="{827DC2C4-B485-428A-BF4A-472D2967F47F}"/>
          </ac:spMkLst>
        </pc:spChg>
        <pc:spChg chg="add del">
          <ac:chgData name="Le Nhat Tung" userId="77b0905b33e1f80d" providerId="LiveId" clId="{971C0F3E-1BA3-4162-8627-EC5B7EF8FA4C}" dt="2023-10-06T16:56:50.450" v="462" actId="26606"/>
          <ac:spMkLst>
            <pc:docMk/>
            <pc:sldMk cId="548040311" sldId="256"/>
            <ac:spMk id="11" creationId="{0AF57B88-1D4C-41FA-A761-EC1DD10C35CB}"/>
          </ac:spMkLst>
        </pc:spChg>
        <pc:spChg chg="add">
          <ac:chgData name="Le Nhat Tung" userId="77b0905b33e1f80d" providerId="LiveId" clId="{971C0F3E-1BA3-4162-8627-EC5B7EF8FA4C}" dt="2023-10-06T16:56:50.457" v="463" actId="26606"/>
          <ac:spMkLst>
            <pc:docMk/>
            <pc:sldMk cId="548040311" sldId="256"/>
            <ac:spMk id="12" creationId="{EE04B5EB-F158-4507-90DD-BD23620C7CC9}"/>
          </ac:spMkLst>
        </pc:spChg>
        <pc:spChg chg="add del">
          <ac:chgData name="Le Nhat Tung" userId="77b0905b33e1f80d" providerId="LiveId" clId="{971C0F3E-1BA3-4162-8627-EC5B7EF8FA4C}" dt="2023-10-06T16:56:50.450" v="462" actId="26606"/>
          <ac:spMkLst>
            <pc:docMk/>
            <pc:sldMk cId="548040311" sldId="256"/>
            <ac:spMk id="13" creationId="{D2548F45-5164-4ABB-8212-7F293FDED8D4}"/>
          </ac:spMkLst>
        </pc:spChg>
        <pc:spChg chg="add del">
          <ac:chgData name="Le Nhat Tung" userId="77b0905b33e1f80d" providerId="LiveId" clId="{971C0F3E-1BA3-4162-8627-EC5B7EF8FA4C}" dt="2023-10-06T16:56:50.450" v="462" actId="26606"/>
          <ac:spMkLst>
            <pc:docMk/>
            <pc:sldMk cId="548040311" sldId="256"/>
            <ac:spMk id="15" creationId="{5E81CCFB-7BEF-4186-86FB-D09450B4D02D}"/>
          </ac:spMkLst>
        </pc:spChg>
        <pc:picChg chg="add del">
          <ac:chgData name="Le Nhat Tung" userId="77b0905b33e1f80d" providerId="LiveId" clId="{971C0F3E-1BA3-4162-8627-EC5B7EF8FA4C}" dt="2023-10-06T16:56:50.450" v="462" actId="26606"/>
          <ac:picMkLst>
            <pc:docMk/>
            <pc:sldMk cId="548040311" sldId="256"/>
            <ac:picMk id="5" creationId="{7C0820A6-E09A-D5B7-9EC8-82EFA806869A}"/>
          </ac:picMkLst>
        </pc:picChg>
      </pc:sldChg>
      <pc:sldChg chg="modSp new del mod">
        <pc:chgData name="Le Nhat Tung" userId="77b0905b33e1f80d" providerId="LiveId" clId="{971C0F3E-1BA3-4162-8627-EC5B7EF8FA4C}" dt="2023-10-06T16:49:35.178" v="271" actId="2696"/>
        <pc:sldMkLst>
          <pc:docMk/>
          <pc:sldMk cId="2139568021" sldId="257"/>
        </pc:sldMkLst>
        <pc:spChg chg="mod">
          <ac:chgData name="Le Nhat Tung" userId="77b0905b33e1f80d" providerId="LiveId" clId="{971C0F3E-1BA3-4162-8627-EC5B7EF8FA4C}" dt="2023-10-06T16:46:37.488" v="228" actId="2710"/>
          <ac:spMkLst>
            <pc:docMk/>
            <pc:sldMk cId="2139568021" sldId="257"/>
            <ac:spMk id="3" creationId="{763E169E-8C38-6418-1AB3-664FF6224B80}"/>
          </ac:spMkLst>
        </pc:spChg>
      </pc:sldChg>
      <pc:sldChg chg="addSp delSp modSp new mod setBg">
        <pc:chgData name="Le Nhat Tung" userId="77b0905b33e1f80d" providerId="LiveId" clId="{971C0F3E-1BA3-4162-8627-EC5B7EF8FA4C}" dt="2023-10-06T16:49:21.822" v="270" actId="403"/>
        <pc:sldMkLst>
          <pc:docMk/>
          <pc:sldMk cId="3117164318" sldId="258"/>
        </pc:sldMkLst>
        <pc:spChg chg="del mod">
          <ac:chgData name="Le Nhat Tung" userId="77b0905b33e1f80d" providerId="LiveId" clId="{971C0F3E-1BA3-4162-8627-EC5B7EF8FA4C}" dt="2023-10-06T16:49:06.637" v="264" actId="478"/>
          <ac:spMkLst>
            <pc:docMk/>
            <pc:sldMk cId="3117164318" sldId="258"/>
            <ac:spMk id="2" creationId="{DAEB53E4-C10B-79C4-EF82-619387B5239D}"/>
          </ac:spMkLst>
        </pc:spChg>
        <pc:spChg chg="mod ord">
          <ac:chgData name="Le Nhat Tung" userId="77b0905b33e1f80d" providerId="LiveId" clId="{971C0F3E-1BA3-4162-8627-EC5B7EF8FA4C}" dt="2023-10-06T16:49:21.822" v="270" actId="403"/>
          <ac:spMkLst>
            <pc:docMk/>
            <pc:sldMk cId="3117164318" sldId="258"/>
            <ac:spMk id="3" creationId="{CF11304E-C722-7833-834F-B59CB564F9F0}"/>
          </ac:spMkLst>
        </pc:spChg>
        <pc:spChg chg="add del mod">
          <ac:chgData name="Le Nhat Tung" userId="77b0905b33e1f80d" providerId="LiveId" clId="{971C0F3E-1BA3-4162-8627-EC5B7EF8FA4C}" dt="2023-10-06T16:49:10.056" v="265" actId="478"/>
          <ac:spMkLst>
            <pc:docMk/>
            <pc:sldMk cId="3117164318" sldId="258"/>
            <ac:spMk id="5" creationId="{66FADC3D-07AA-F712-D9F6-2914A7475C10}"/>
          </ac:spMkLst>
        </pc:spChg>
        <pc:picChg chg="add mod">
          <ac:chgData name="Le Nhat Tung" userId="77b0905b33e1f80d" providerId="LiveId" clId="{971C0F3E-1BA3-4162-8627-EC5B7EF8FA4C}" dt="2023-10-06T16:49:01.150" v="263" actId="26606"/>
          <ac:picMkLst>
            <pc:docMk/>
            <pc:sldMk cId="3117164318" sldId="258"/>
            <ac:picMk id="1026" creationId="{D6610E43-A58A-D5A0-09F7-0FE17E12DD89}"/>
          </ac:picMkLst>
        </pc:picChg>
      </pc:sldChg>
      <pc:sldChg chg="modSp new mod">
        <pc:chgData name="Le Nhat Tung" userId="77b0905b33e1f80d" providerId="LiveId" clId="{971C0F3E-1BA3-4162-8627-EC5B7EF8FA4C}" dt="2023-10-06T16:52:05.076" v="322"/>
        <pc:sldMkLst>
          <pc:docMk/>
          <pc:sldMk cId="4269673532" sldId="259"/>
        </pc:sldMkLst>
        <pc:spChg chg="mod">
          <ac:chgData name="Le Nhat Tung" userId="77b0905b33e1f80d" providerId="LiveId" clId="{971C0F3E-1BA3-4162-8627-EC5B7EF8FA4C}" dt="2023-10-06T16:50:34.405" v="315" actId="20577"/>
          <ac:spMkLst>
            <pc:docMk/>
            <pc:sldMk cId="4269673532" sldId="259"/>
            <ac:spMk id="2" creationId="{64A3B82C-CBB4-A146-0B16-2AC197EBD28E}"/>
          </ac:spMkLst>
        </pc:spChg>
        <pc:spChg chg="mod">
          <ac:chgData name="Le Nhat Tung" userId="77b0905b33e1f80d" providerId="LiveId" clId="{971C0F3E-1BA3-4162-8627-EC5B7EF8FA4C}" dt="2023-10-06T16:52:05.076" v="322"/>
          <ac:spMkLst>
            <pc:docMk/>
            <pc:sldMk cId="4269673532" sldId="259"/>
            <ac:spMk id="3" creationId="{863FCE27-5B98-D235-56A4-2970419E6BDA}"/>
          </ac:spMkLst>
        </pc:spChg>
      </pc:sldChg>
      <pc:sldChg chg="addSp delSp modSp new mod">
        <pc:chgData name="Le Nhat Tung" userId="77b0905b33e1f80d" providerId="LiveId" clId="{971C0F3E-1BA3-4162-8627-EC5B7EF8FA4C}" dt="2023-10-06T16:56:37.237" v="458" actId="14100"/>
        <pc:sldMkLst>
          <pc:docMk/>
          <pc:sldMk cId="921470076" sldId="260"/>
        </pc:sldMkLst>
        <pc:spChg chg="mod">
          <ac:chgData name="Le Nhat Tung" userId="77b0905b33e1f80d" providerId="LiveId" clId="{971C0F3E-1BA3-4162-8627-EC5B7EF8FA4C}" dt="2023-10-06T16:52:51.144" v="370" actId="20577"/>
          <ac:spMkLst>
            <pc:docMk/>
            <pc:sldMk cId="921470076" sldId="260"/>
            <ac:spMk id="2" creationId="{253BF3C7-E556-C56E-11DC-266F98E3E2B1}"/>
          </ac:spMkLst>
        </pc:spChg>
        <pc:spChg chg="del mod">
          <ac:chgData name="Le Nhat Tung" userId="77b0905b33e1f80d" providerId="LiveId" clId="{971C0F3E-1BA3-4162-8627-EC5B7EF8FA4C}" dt="2023-10-06T16:56:28.783" v="454" actId="478"/>
          <ac:spMkLst>
            <pc:docMk/>
            <pc:sldMk cId="921470076" sldId="260"/>
            <ac:spMk id="3" creationId="{44D576C1-7A94-043E-E6BF-7306BF2271E5}"/>
          </ac:spMkLst>
        </pc:spChg>
        <pc:spChg chg="add del mod">
          <ac:chgData name="Le Nhat Tung" userId="77b0905b33e1f80d" providerId="LiveId" clId="{971C0F3E-1BA3-4162-8627-EC5B7EF8FA4C}" dt="2023-10-06T16:56:30.639" v="455" actId="478"/>
          <ac:spMkLst>
            <pc:docMk/>
            <pc:sldMk cId="921470076" sldId="260"/>
            <ac:spMk id="5" creationId="{7EE4994E-84C1-CA4D-4DA9-71B09A494038}"/>
          </ac:spMkLst>
        </pc:spChg>
        <pc:picChg chg="add mod">
          <ac:chgData name="Le Nhat Tung" userId="77b0905b33e1f80d" providerId="LiveId" clId="{971C0F3E-1BA3-4162-8627-EC5B7EF8FA4C}" dt="2023-10-06T16:56:37.237" v="458" actId="14100"/>
          <ac:picMkLst>
            <pc:docMk/>
            <pc:sldMk cId="921470076" sldId="260"/>
            <ac:picMk id="7" creationId="{75D3ED49-6BC4-3A10-2FCB-D660AD93AE66}"/>
          </ac:picMkLst>
        </pc:picChg>
      </pc:sldChg>
      <pc:sldChg chg="addSp delSp modSp new mod">
        <pc:chgData name="Le Nhat Tung" userId="77b0905b33e1f80d" providerId="LiveId" clId="{971C0F3E-1BA3-4162-8627-EC5B7EF8FA4C}" dt="2023-10-06T17:09:21.219" v="811" actId="1076"/>
        <pc:sldMkLst>
          <pc:docMk/>
          <pc:sldMk cId="1437175117" sldId="261"/>
        </pc:sldMkLst>
        <pc:spChg chg="mod">
          <ac:chgData name="Le Nhat Tung" userId="77b0905b33e1f80d" providerId="LiveId" clId="{971C0F3E-1BA3-4162-8627-EC5B7EF8FA4C}" dt="2023-10-06T16:54:32.863" v="409" actId="20577"/>
          <ac:spMkLst>
            <pc:docMk/>
            <pc:sldMk cId="1437175117" sldId="261"/>
            <ac:spMk id="2" creationId="{D6E21800-0534-500F-697B-C58A7AD56D33}"/>
          </ac:spMkLst>
        </pc:spChg>
        <pc:spChg chg="del mod">
          <ac:chgData name="Le Nhat Tung" userId="77b0905b33e1f80d" providerId="LiveId" clId="{971C0F3E-1BA3-4162-8627-EC5B7EF8FA4C}" dt="2023-10-06T16:55:22.278" v="414" actId="478"/>
          <ac:spMkLst>
            <pc:docMk/>
            <pc:sldMk cId="1437175117" sldId="261"/>
            <ac:spMk id="3" creationId="{174331FF-6697-6645-E4F4-2E0985AF8DF0}"/>
          </ac:spMkLst>
        </pc:spChg>
        <pc:spChg chg="add mod">
          <ac:chgData name="Le Nhat Tung" userId="77b0905b33e1f80d" providerId="LiveId" clId="{971C0F3E-1BA3-4162-8627-EC5B7EF8FA4C}" dt="2023-10-06T17:09:18.586" v="809" actId="1076"/>
          <ac:spMkLst>
            <pc:docMk/>
            <pc:sldMk cId="1437175117" sldId="261"/>
            <ac:spMk id="3" creationId="{F01CDA6D-3F23-CABC-DE8E-4604879AA16E}"/>
          </ac:spMkLst>
        </pc:spChg>
        <pc:spChg chg="add del mod">
          <ac:chgData name="Le Nhat Tung" userId="77b0905b33e1f80d" providerId="LiveId" clId="{971C0F3E-1BA3-4162-8627-EC5B7EF8FA4C}" dt="2023-10-06T16:55:25.593" v="416" actId="478"/>
          <ac:spMkLst>
            <pc:docMk/>
            <pc:sldMk cId="1437175117" sldId="261"/>
            <ac:spMk id="5" creationId="{CD72BFF2-7A67-65E0-1744-4CB2E682A48A}"/>
          </ac:spMkLst>
        </pc:spChg>
        <pc:picChg chg="add mod">
          <ac:chgData name="Le Nhat Tung" userId="77b0905b33e1f80d" providerId="LiveId" clId="{971C0F3E-1BA3-4162-8627-EC5B7EF8FA4C}" dt="2023-10-06T17:09:21.219" v="811" actId="1076"/>
          <ac:picMkLst>
            <pc:docMk/>
            <pc:sldMk cId="1437175117" sldId="261"/>
            <ac:picMk id="7" creationId="{FB4015E7-E6B9-083A-0091-221EA1EB6E36}"/>
          </ac:picMkLst>
        </pc:picChg>
      </pc:sldChg>
      <pc:sldChg chg="addSp delSp modSp new mod modNotesTx">
        <pc:chgData name="Le Nhat Tung" userId="77b0905b33e1f80d" providerId="LiveId" clId="{971C0F3E-1BA3-4162-8627-EC5B7EF8FA4C}" dt="2023-10-06T17:06:57.669" v="719" actId="14100"/>
        <pc:sldMkLst>
          <pc:docMk/>
          <pc:sldMk cId="1801253275" sldId="262"/>
        </pc:sldMkLst>
        <pc:spChg chg="mod">
          <ac:chgData name="Le Nhat Tung" userId="77b0905b33e1f80d" providerId="LiveId" clId="{971C0F3E-1BA3-4162-8627-EC5B7EF8FA4C}" dt="2023-10-06T17:06:31.331" v="714" actId="20577"/>
          <ac:spMkLst>
            <pc:docMk/>
            <pc:sldMk cId="1801253275" sldId="262"/>
            <ac:spMk id="2" creationId="{AEF2B31C-A6C1-0A54-10DE-CA638E395259}"/>
          </ac:spMkLst>
        </pc:spChg>
        <pc:spChg chg="del">
          <ac:chgData name="Le Nhat Tung" userId="77b0905b33e1f80d" providerId="LiveId" clId="{971C0F3E-1BA3-4162-8627-EC5B7EF8FA4C}" dt="2023-10-06T17:00:17.537" v="524" actId="478"/>
          <ac:spMkLst>
            <pc:docMk/>
            <pc:sldMk cId="1801253275" sldId="262"/>
            <ac:spMk id="3" creationId="{8BE91DB8-957B-343D-EEFD-A68BCC03CD08}"/>
          </ac:spMkLst>
        </pc:spChg>
        <pc:spChg chg="add del mod">
          <ac:chgData name="Le Nhat Tung" userId="77b0905b33e1f80d" providerId="LiveId" clId="{971C0F3E-1BA3-4162-8627-EC5B7EF8FA4C}" dt="2023-10-06T17:05:48.471" v="575" actId="21"/>
          <ac:spMkLst>
            <pc:docMk/>
            <pc:sldMk cId="1801253275" sldId="262"/>
            <ac:spMk id="6" creationId="{226F8505-1CFF-1322-B382-5F3697A0D508}"/>
          </ac:spMkLst>
        </pc:spChg>
        <pc:spChg chg="add del">
          <ac:chgData name="Le Nhat Tung" userId="77b0905b33e1f80d" providerId="LiveId" clId="{971C0F3E-1BA3-4162-8627-EC5B7EF8FA4C}" dt="2023-10-06T17:02:22.560" v="536" actId="22"/>
          <ac:spMkLst>
            <pc:docMk/>
            <pc:sldMk cId="1801253275" sldId="262"/>
            <ac:spMk id="8" creationId="{0C29B4D0-7C51-41F2-550B-52667525FB7D}"/>
          </ac:spMkLst>
        </pc:spChg>
        <pc:spChg chg="add mod">
          <ac:chgData name="Le Nhat Tung" userId="77b0905b33e1f80d" providerId="LiveId" clId="{971C0F3E-1BA3-4162-8627-EC5B7EF8FA4C}" dt="2023-10-06T17:06:57.669" v="719" actId="14100"/>
          <ac:spMkLst>
            <pc:docMk/>
            <pc:sldMk cId="1801253275" sldId="262"/>
            <ac:spMk id="9" creationId="{3FE3243A-3A9F-9CC9-74BA-3E5DCE7F5B06}"/>
          </ac:spMkLst>
        </pc:spChg>
        <pc:picChg chg="add del mod">
          <ac:chgData name="Le Nhat Tung" userId="77b0905b33e1f80d" providerId="LiveId" clId="{971C0F3E-1BA3-4162-8627-EC5B7EF8FA4C}" dt="2023-10-06T17:06:38.013" v="715" actId="14100"/>
          <ac:picMkLst>
            <pc:docMk/>
            <pc:sldMk cId="1801253275" sldId="262"/>
            <ac:picMk id="5" creationId="{7E5AADF7-6E2E-BBB7-A5BD-8FB034BE8F65}"/>
          </ac:picMkLst>
        </pc:picChg>
      </pc:sldChg>
      <pc:sldChg chg="addSp delSp modSp new mod ord">
        <pc:chgData name="Le Nhat Tung" userId="77b0905b33e1f80d" providerId="LiveId" clId="{971C0F3E-1BA3-4162-8627-EC5B7EF8FA4C}" dt="2023-10-06T17:10:12.172" v="824" actId="1076"/>
        <pc:sldMkLst>
          <pc:docMk/>
          <pc:sldMk cId="149561723" sldId="263"/>
        </pc:sldMkLst>
        <pc:spChg chg="mod">
          <ac:chgData name="Le Nhat Tung" userId="77b0905b33e1f80d" providerId="LiveId" clId="{971C0F3E-1BA3-4162-8627-EC5B7EF8FA4C}" dt="2023-10-06T17:06:25.029" v="694" actId="20577"/>
          <ac:spMkLst>
            <pc:docMk/>
            <pc:sldMk cId="149561723" sldId="263"/>
            <ac:spMk id="2" creationId="{A1DE094E-4400-164C-FA64-904992B00832}"/>
          </ac:spMkLst>
        </pc:spChg>
        <pc:spChg chg="del">
          <ac:chgData name="Le Nhat Tung" userId="77b0905b33e1f80d" providerId="LiveId" clId="{971C0F3E-1BA3-4162-8627-EC5B7EF8FA4C}" dt="2023-10-06T17:05:33.373" v="568" actId="478"/>
          <ac:spMkLst>
            <pc:docMk/>
            <pc:sldMk cId="149561723" sldId="263"/>
            <ac:spMk id="3" creationId="{4208E547-C6E7-F37B-8633-884FFAD391BC}"/>
          </ac:spMkLst>
        </pc:spChg>
        <pc:spChg chg="add mod">
          <ac:chgData name="Le Nhat Tung" userId="77b0905b33e1f80d" providerId="LiveId" clId="{971C0F3E-1BA3-4162-8627-EC5B7EF8FA4C}" dt="2023-10-06T17:06:04.452" v="580" actId="1076"/>
          <ac:spMkLst>
            <pc:docMk/>
            <pc:sldMk cId="149561723" sldId="263"/>
            <ac:spMk id="7" creationId="{A6DE121D-F9F0-D944-FBA6-DE74D923DC2E}"/>
          </ac:spMkLst>
        </pc:spChg>
        <pc:picChg chg="add mod">
          <ac:chgData name="Le Nhat Tung" userId="77b0905b33e1f80d" providerId="LiveId" clId="{971C0F3E-1BA3-4162-8627-EC5B7EF8FA4C}" dt="2023-10-06T17:10:12.172" v="824" actId="1076"/>
          <ac:picMkLst>
            <pc:docMk/>
            <pc:sldMk cId="149561723" sldId="263"/>
            <ac:picMk id="5" creationId="{C981B538-0BE6-CEE1-8CC8-513DC7EA353D}"/>
          </ac:picMkLst>
        </pc:picChg>
        <pc:picChg chg="add del mod">
          <ac:chgData name="Le Nhat Tung" userId="77b0905b33e1f80d" providerId="LiveId" clId="{971C0F3E-1BA3-4162-8627-EC5B7EF8FA4C}" dt="2023-10-06T17:05:43.161" v="573"/>
          <ac:picMkLst>
            <pc:docMk/>
            <pc:sldMk cId="149561723" sldId="263"/>
            <ac:picMk id="6" creationId="{F5D56C7A-3B3B-4B16-51C0-38FA0026E6A9}"/>
          </ac:picMkLst>
        </pc:picChg>
      </pc:sldChg>
      <pc:sldChg chg="addSp delSp modSp new mod">
        <pc:chgData name="Le Nhat Tung" userId="77b0905b33e1f80d" providerId="LiveId" clId="{971C0F3E-1BA3-4162-8627-EC5B7EF8FA4C}" dt="2023-10-06T17:09:54.059" v="821" actId="1076"/>
        <pc:sldMkLst>
          <pc:docMk/>
          <pc:sldMk cId="1342496840" sldId="264"/>
        </pc:sldMkLst>
        <pc:spChg chg="mod">
          <ac:chgData name="Le Nhat Tung" userId="77b0905b33e1f80d" providerId="LiveId" clId="{971C0F3E-1BA3-4162-8627-EC5B7EF8FA4C}" dt="2023-10-06T17:08:20.274" v="801" actId="20577"/>
          <ac:spMkLst>
            <pc:docMk/>
            <pc:sldMk cId="1342496840" sldId="264"/>
            <ac:spMk id="2" creationId="{1D67E484-901B-813E-0B92-9A52B280A1D9}"/>
          </ac:spMkLst>
        </pc:spChg>
        <pc:spChg chg="add mod">
          <ac:chgData name="Le Nhat Tung" userId="77b0905b33e1f80d" providerId="LiveId" clId="{971C0F3E-1BA3-4162-8627-EC5B7EF8FA4C}" dt="2023-10-06T17:09:40.810" v="815" actId="1076"/>
          <ac:spMkLst>
            <pc:docMk/>
            <pc:sldMk cId="1342496840" sldId="264"/>
            <ac:spMk id="3" creationId="{2DA7B24C-DE58-1D80-C82C-29002CD0232F}"/>
          </ac:spMkLst>
        </pc:spChg>
        <pc:spChg chg="del">
          <ac:chgData name="Le Nhat Tung" userId="77b0905b33e1f80d" providerId="LiveId" clId="{971C0F3E-1BA3-4162-8627-EC5B7EF8FA4C}" dt="2023-10-06T17:08:23.108" v="802" actId="478"/>
          <ac:spMkLst>
            <pc:docMk/>
            <pc:sldMk cId="1342496840" sldId="264"/>
            <ac:spMk id="3" creationId="{B89651CB-6FAB-A3C0-B411-1CFB64BAE76C}"/>
          </ac:spMkLst>
        </pc:spChg>
        <pc:spChg chg="add mod">
          <ac:chgData name="Le Nhat Tung" userId="77b0905b33e1f80d" providerId="LiveId" clId="{971C0F3E-1BA3-4162-8627-EC5B7EF8FA4C}" dt="2023-10-06T17:09:54.059" v="821" actId="1076"/>
          <ac:spMkLst>
            <pc:docMk/>
            <pc:sldMk cId="1342496840" sldId="264"/>
            <ac:spMk id="4" creationId="{8BB9F4C1-3052-F67F-4166-E9E0D4CEE313}"/>
          </ac:spMkLst>
        </pc:spChg>
        <pc:spChg chg="add del">
          <ac:chgData name="Le Nhat Tung" userId="77b0905b33e1f80d" providerId="LiveId" clId="{971C0F3E-1BA3-4162-8627-EC5B7EF8FA4C}" dt="2023-10-06T17:08:24.383" v="804" actId="22"/>
          <ac:spMkLst>
            <pc:docMk/>
            <pc:sldMk cId="1342496840" sldId="264"/>
            <ac:spMk id="5" creationId="{8ABB6231-8B3F-2ADD-BD8D-42F68F988CD6}"/>
          </ac:spMkLst>
        </pc:spChg>
        <pc:picChg chg="add mod">
          <ac:chgData name="Le Nhat Tung" userId="77b0905b33e1f80d" providerId="LiveId" clId="{971C0F3E-1BA3-4162-8627-EC5B7EF8FA4C}" dt="2023-10-06T17:09:48.100" v="820" actId="1076"/>
          <ac:picMkLst>
            <pc:docMk/>
            <pc:sldMk cId="1342496840" sldId="264"/>
            <ac:picMk id="7" creationId="{2D339EBB-CCC3-410B-186E-E04618753CC5}"/>
          </ac:picMkLst>
        </pc:picChg>
      </pc:sldChg>
      <pc:sldChg chg="addSp delSp modSp new mod">
        <pc:chgData name="Le Nhat Tung" userId="77b0905b33e1f80d" providerId="LiveId" clId="{971C0F3E-1BA3-4162-8627-EC5B7EF8FA4C}" dt="2023-10-06T20:34:40.692" v="904" actId="1076"/>
        <pc:sldMkLst>
          <pc:docMk/>
          <pc:sldMk cId="2309281137" sldId="265"/>
        </pc:sldMkLst>
        <pc:spChg chg="mod">
          <ac:chgData name="Le Nhat Tung" userId="77b0905b33e1f80d" providerId="LiveId" clId="{971C0F3E-1BA3-4162-8627-EC5B7EF8FA4C}" dt="2023-10-06T20:34:32.650" v="901" actId="20577"/>
          <ac:spMkLst>
            <pc:docMk/>
            <pc:sldMk cId="2309281137" sldId="265"/>
            <ac:spMk id="2" creationId="{FCBC9841-AC46-0DF2-AC0E-112572394101}"/>
          </ac:spMkLst>
        </pc:spChg>
        <pc:spChg chg="del">
          <ac:chgData name="Le Nhat Tung" userId="77b0905b33e1f80d" providerId="LiveId" clId="{971C0F3E-1BA3-4162-8627-EC5B7EF8FA4C}" dt="2023-10-06T20:34:36.511" v="902" actId="478"/>
          <ac:spMkLst>
            <pc:docMk/>
            <pc:sldMk cId="2309281137" sldId="265"/>
            <ac:spMk id="3" creationId="{0B01191B-FFE5-E499-9CA0-81C2F1B11EA4}"/>
          </ac:spMkLst>
        </pc:spChg>
        <pc:picChg chg="add mod">
          <ac:chgData name="Le Nhat Tung" userId="77b0905b33e1f80d" providerId="LiveId" clId="{971C0F3E-1BA3-4162-8627-EC5B7EF8FA4C}" dt="2023-10-06T20:34:40.692" v="904" actId="1076"/>
          <ac:picMkLst>
            <pc:docMk/>
            <pc:sldMk cId="2309281137" sldId="265"/>
            <ac:picMk id="5" creationId="{860D88A8-F626-F2D8-69F1-C1A5F90DD2DE}"/>
          </ac:picMkLst>
        </pc:picChg>
      </pc:sldChg>
      <pc:sldChg chg="addSp delSp modSp add mod">
        <pc:chgData name="Le Nhat Tung" userId="77b0905b33e1f80d" providerId="LiveId" clId="{971C0F3E-1BA3-4162-8627-EC5B7EF8FA4C}" dt="2023-10-06T20:38:48.329" v="909" actId="1076"/>
        <pc:sldMkLst>
          <pc:docMk/>
          <pc:sldMk cId="1856206934" sldId="266"/>
        </pc:sldMkLst>
        <pc:spChg chg="mod">
          <ac:chgData name="Le Nhat Tung" userId="77b0905b33e1f80d" providerId="LiveId" clId="{971C0F3E-1BA3-4162-8627-EC5B7EF8FA4C}" dt="2023-10-06T20:34:48.946" v="906" actId="20577"/>
          <ac:spMkLst>
            <pc:docMk/>
            <pc:sldMk cId="1856206934" sldId="266"/>
            <ac:spMk id="2" creationId="{FCBC9841-AC46-0DF2-AC0E-112572394101}"/>
          </ac:spMkLst>
        </pc:spChg>
        <pc:picChg chg="add mod">
          <ac:chgData name="Le Nhat Tung" userId="77b0905b33e1f80d" providerId="LiveId" clId="{971C0F3E-1BA3-4162-8627-EC5B7EF8FA4C}" dt="2023-10-06T20:38:48.329" v="909" actId="1076"/>
          <ac:picMkLst>
            <pc:docMk/>
            <pc:sldMk cId="1856206934" sldId="266"/>
            <ac:picMk id="4" creationId="{C05C60B1-223B-EDBD-E795-61D64CD53288}"/>
          </ac:picMkLst>
        </pc:picChg>
        <pc:picChg chg="del">
          <ac:chgData name="Le Nhat Tung" userId="77b0905b33e1f80d" providerId="LiveId" clId="{971C0F3E-1BA3-4162-8627-EC5B7EF8FA4C}" dt="2023-10-06T20:38:42.372" v="907" actId="478"/>
          <ac:picMkLst>
            <pc:docMk/>
            <pc:sldMk cId="1856206934" sldId="266"/>
            <ac:picMk id="5" creationId="{860D88A8-F626-F2D8-69F1-C1A5F90DD2DE}"/>
          </ac:picMkLst>
        </pc:picChg>
      </pc:sldChg>
      <pc:sldChg chg="addSp delSp modSp new mod">
        <pc:chgData name="Le Nhat Tung" userId="77b0905b33e1f80d" providerId="LiveId" clId="{971C0F3E-1BA3-4162-8627-EC5B7EF8FA4C}" dt="2023-10-06T20:39:22.529" v="914"/>
        <pc:sldMkLst>
          <pc:docMk/>
          <pc:sldMk cId="2088774282" sldId="267"/>
        </pc:sldMkLst>
        <pc:spChg chg="mod">
          <ac:chgData name="Le Nhat Tung" userId="77b0905b33e1f80d" providerId="LiveId" clId="{971C0F3E-1BA3-4162-8627-EC5B7EF8FA4C}" dt="2023-10-06T20:39:22.529" v="914"/>
          <ac:spMkLst>
            <pc:docMk/>
            <pc:sldMk cId="2088774282" sldId="267"/>
            <ac:spMk id="2" creationId="{6D46F95B-A53A-4233-57CF-E9FE30D18A54}"/>
          </ac:spMkLst>
        </pc:spChg>
        <pc:spChg chg="del">
          <ac:chgData name="Le Nhat Tung" userId="77b0905b33e1f80d" providerId="LiveId" clId="{971C0F3E-1BA3-4162-8627-EC5B7EF8FA4C}" dt="2023-10-06T20:39:07.768" v="911" actId="478"/>
          <ac:spMkLst>
            <pc:docMk/>
            <pc:sldMk cId="2088774282" sldId="267"/>
            <ac:spMk id="3" creationId="{8482ABA0-10EC-7B60-3A8D-F4342029F32D}"/>
          </ac:spMkLst>
        </pc:spChg>
        <pc:picChg chg="add mod">
          <ac:chgData name="Le Nhat Tung" userId="77b0905b33e1f80d" providerId="LiveId" clId="{971C0F3E-1BA3-4162-8627-EC5B7EF8FA4C}" dt="2023-10-06T20:39:10.711" v="913" actId="1076"/>
          <ac:picMkLst>
            <pc:docMk/>
            <pc:sldMk cId="2088774282" sldId="267"/>
            <ac:picMk id="5" creationId="{28CEDAA9-76EB-62E8-CB32-2B6CCD7EA87C}"/>
          </ac:picMkLst>
        </pc:picChg>
      </pc:sldChg>
      <pc:sldChg chg="modSp add mod">
        <pc:chgData name="Le Nhat Tung" userId="77b0905b33e1f80d" providerId="LiveId" clId="{971C0F3E-1BA3-4162-8627-EC5B7EF8FA4C}" dt="2023-10-06T20:41:01.182" v="992" actId="20577"/>
        <pc:sldMkLst>
          <pc:docMk/>
          <pc:sldMk cId="2137022155" sldId="268"/>
        </pc:sldMkLst>
        <pc:spChg chg="mod">
          <ac:chgData name="Le Nhat Tung" userId="77b0905b33e1f80d" providerId="LiveId" clId="{971C0F3E-1BA3-4162-8627-EC5B7EF8FA4C}" dt="2023-10-06T20:41:01.182" v="992" actId="20577"/>
          <ac:spMkLst>
            <pc:docMk/>
            <pc:sldMk cId="2137022155" sldId="268"/>
            <ac:spMk id="2" creationId="{6D46F95B-A53A-4233-57CF-E9FE30D18A54}"/>
          </ac:spMkLst>
        </pc:spChg>
      </pc:sldChg>
      <pc:sldChg chg="addSp delSp modSp new mod setBg">
        <pc:chgData name="Le Nhat Tung" userId="77b0905b33e1f80d" providerId="LiveId" clId="{971C0F3E-1BA3-4162-8627-EC5B7EF8FA4C}" dt="2023-10-06T20:40:42.977" v="989" actId="26606"/>
        <pc:sldMkLst>
          <pc:docMk/>
          <pc:sldMk cId="3444984538" sldId="269"/>
        </pc:sldMkLst>
        <pc:spChg chg="mod">
          <ac:chgData name="Le Nhat Tung" userId="77b0905b33e1f80d" providerId="LiveId" clId="{971C0F3E-1BA3-4162-8627-EC5B7EF8FA4C}" dt="2023-10-06T20:40:42.977" v="989" actId="26606"/>
          <ac:spMkLst>
            <pc:docMk/>
            <pc:sldMk cId="3444984538" sldId="269"/>
            <ac:spMk id="2" creationId="{18725A15-B40E-53F8-D6E5-72958B4DC22A}"/>
          </ac:spMkLst>
        </pc:spChg>
        <pc:spChg chg="del">
          <ac:chgData name="Le Nhat Tung" userId="77b0905b33e1f80d" providerId="LiveId" clId="{971C0F3E-1BA3-4162-8627-EC5B7EF8FA4C}" dt="2023-10-06T20:39:59.579" v="917" actId="478"/>
          <ac:spMkLst>
            <pc:docMk/>
            <pc:sldMk cId="3444984538" sldId="269"/>
            <ac:spMk id="3" creationId="{4283E6E3-C7BB-30F0-6C84-AD94CC688D2F}"/>
          </ac:spMkLst>
        </pc:spChg>
        <pc:spChg chg="add">
          <ac:chgData name="Le Nhat Tung" userId="77b0905b33e1f80d" providerId="LiveId" clId="{971C0F3E-1BA3-4162-8627-EC5B7EF8FA4C}" dt="2023-10-06T20:40:42.977" v="989" actId="26606"/>
          <ac:spMkLst>
            <pc:docMk/>
            <pc:sldMk cId="3444984538" sldId="269"/>
            <ac:spMk id="9" creationId="{B9D7E975-9161-4F2D-AC53-69E1912F6B5D}"/>
          </ac:spMkLst>
        </pc:spChg>
        <pc:spChg chg="add">
          <ac:chgData name="Le Nhat Tung" userId="77b0905b33e1f80d" providerId="LiveId" clId="{971C0F3E-1BA3-4162-8627-EC5B7EF8FA4C}" dt="2023-10-06T20:40:42.977" v="989" actId="26606"/>
          <ac:spMkLst>
            <pc:docMk/>
            <pc:sldMk cId="3444984538" sldId="269"/>
            <ac:spMk id="11" creationId="{827DC2C4-B485-428A-BF4A-472D2967F47F}"/>
          </ac:spMkLst>
        </pc:spChg>
        <pc:spChg chg="add">
          <ac:chgData name="Le Nhat Tung" userId="77b0905b33e1f80d" providerId="LiveId" clId="{971C0F3E-1BA3-4162-8627-EC5B7EF8FA4C}" dt="2023-10-06T20:40:42.977" v="989" actId="26606"/>
          <ac:spMkLst>
            <pc:docMk/>
            <pc:sldMk cId="3444984538" sldId="269"/>
            <ac:spMk id="13" creationId="{463E6235-1649-4B47-9862-4026FC473B6F}"/>
          </ac:spMkLst>
        </pc:spChg>
        <pc:picChg chg="add">
          <ac:chgData name="Le Nhat Tung" userId="77b0905b33e1f80d" providerId="LiveId" clId="{971C0F3E-1BA3-4162-8627-EC5B7EF8FA4C}" dt="2023-10-06T20:40:42.977" v="989" actId="26606"/>
          <ac:picMkLst>
            <pc:docMk/>
            <pc:sldMk cId="3444984538" sldId="269"/>
            <ac:picMk id="6" creationId="{C6D15FEB-F932-E971-5A29-94B79E5B685B}"/>
          </ac:picMkLst>
        </pc:picChg>
      </pc:sldChg>
      <pc:sldChg chg="addSp modSp new mod">
        <pc:chgData name="Le Nhat Tung" userId="77b0905b33e1f80d" providerId="LiveId" clId="{971C0F3E-1BA3-4162-8627-EC5B7EF8FA4C}" dt="2023-10-06T20:42:11.422" v="1091" actId="1076"/>
        <pc:sldMkLst>
          <pc:docMk/>
          <pc:sldMk cId="1906786963" sldId="270"/>
        </pc:sldMkLst>
        <pc:spChg chg="mod">
          <ac:chgData name="Le Nhat Tung" userId="77b0905b33e1f80d" providerId="LiveId" clId="{971C0F3E-1BA3-4162-8627-EC5B7EF8FA4C}" dt="2023-10-06T20:41:10.672" v="995" actId="20577"/>
          <ac:spMkLst>
            <pc:docMk/>
            <pc:sldMk cId="1906786963" sldId="270"/>
            <ac:spMk id="2" creationId="{F0371DCF-F379-D39D-B9A9-BF0D5E764F8F}"/>
          </ac:spMkLst>
        </pc:spChg>
        <pc:spChg chg="mod">
          <ac:chgData name="Le Nhat Tung" userId="77b0905b33e1f80d" providerId="LiveId" clId="{971C0F3E-1BA3-4162-8627-EC5B7EF8FA4C}" dt="2023-10-06T20:42:07.825" v="1089" actId="20577"/>
          <ac:spMkLst>
            <pc:docMk/>
            <pc:sldMk cId="1906786963" sldId="270"/>
            <ac:spMk id="3" creationId="{59F4B9E2-A7FF-71A6-E118-26E834D46345}"/>
          </ac:spMkLst>
        </pc:spChg>
        <pc:picChg chg="add mod">
          <ac:chgData name="Le Nhat Tung" userId="77b0905b33e1f80d" providerId="LiveId" clId="{971C0F3E-1BA3-4162-8627-EC5B7EF8FA4C}" dt="2023-10-06T20:42:11.422" v="1091" actId="1076"/>
          <ac:picMkLst>
            <pc:docMk/>
            <pc:sldMk cId="1906786963" sldId="270"/>
            <ac:picMk id="5" creationId="{2657F057-62EA-EAE0-F96F-6D3287912A78}"/>
          </ac:picMkLst>
        </pc:picChg>
      </pc:sldChg>
      <pc:sldChg chg="addSp delSp modSp add mod setBg delDesignElem">
        <pc:chgData name="Le Nhat Tung" userId="77b0905b33e1f80d" providerId="LiveId" clId="{971C0F3E-1BA3-4162-8627-EC5B7EF8FA4C}" dt="2023-10-06T22:33:33.688" v="1300" actId="27636"/>
        <pc:sldMkLst>
          <pc:docMk/>
          <pc:sldMk cId="1093965319" sldId="271"/>
        </pc:sldMkLst>
        <pc:spChg chg="mod">
          <ac:chgData name="Le Nhat Tung" userId="77b0905b33e1f80d" providerId="LiveId" clId="{971C0F3E-1BA3-4162-8627-EC5B7EF8FA4C}" dt="2023-10-06T22:33:33.688" v="1300" actId="27636"/>
          <ac:spMkLst>
            <pc:docMk/>
            <pc:sldMk cId="1093965319" sldId="271"/>
            <ac:spMk id="2" creationId="{18725A15-B40E-53F8-D6E5-72958B4DC22A}"/>
          </ac:spMkLst>
        </pc:spChg>
        <pc:spChg chg="add">
          <ac:chgData name="Le Nhat Tung" userId="77b0905b33e1f80d" providerId="LiveId" clId="{971C0F3E-1BA3-4162-8627-EC5B7EF8FA4C}" dt="2023-10-06T22:30:44.535" v="1224" actId="26606"/>
          <ac:spMkLst>
            <pc:docMk/>
            <pc:sldMk cId="1093965319" sldId="271"/>
            <ac:spMk id="8" creationId="{B9D7E975-9161-4F2D-AC53-69E1912F6B5D}"/>
          </ac:spMkLst>
        </pc:spChg>
        <pc:spChg chg="del">
          <ac:chgData name="Le Nhat Tung" userId="77b0905b33e1f80d" providerId="LiveId" clId="{971C0F3E-1BA3-4162-8627-EC5B7EF8FA4C}" dt="2023-10-06T22:14:38.063" v="1093"/>
          <ac:spMkLst>
            <pc:docMk/>
            <pc:sldMk cId="1093965319" sldId="271"/>
            <ac:spMk id="9" creationId="{B9D7E975-9161-4F2D-AC53-69E1912F6B5D}"/>
          </ac:spMkLst>
        </pc:spChg>
        <pc:spChg chg="add">
          <ac:chgData name="Le Nhat Tung" userId="77b0905b33e1f80d" providerId="LiveId" clId="{971C0F3E-1BA3-4162-8627-EC5B7EF8FA4C}" dt="2023-10-06T22:30:44.535" v="1224" actId="26606"/>
          <ac:spMkLst>
            <pc:docMk/>
            <pc:sldMk cId="1093965319" sldId="271"/>
            <ac:spMk id="10" creationId="{827DC2C4-B485-428A-BF4A-472D2967F47F}"/>
          </ac:spMkLst>
        </pc:spChg>
        <pc:spChg chg="del">
          <ac:chgData name="Le Nhat Tung" userId="77b0905b33e1f80d" providerId="LiveId" clId="{971C0F3E-1BA3-4162-8627-EC5B7EF8FA4C}" dt="2023-10-06T22:14:38.063" v="1093"/>
          <ac:spMkLst>
            <pc:docMk/>
            <pc:sldMk cId="1093965319" sldId="271"/>
            <ac:spMk id="11" creationId="{827DC2C4-B485-428A-BF4A-472D2967F47F}"/>
          </ac:spMkLst>
        </pc:spChg>
        <pc:spChg chg="del">
          <ac:chgData name="Le Nhat Tung" userId="77b0905b33e1f80d" providerId="LiveId" clId="{971C0F3E-1BA3-4162-8627-EC5B7EF8FA4C}" dt="2023-10-06T22:14:38.063" v="1093"/>
          <ac:spMkLst>
            <pc:docMk/>
            <pc:sldMk cId="1093965319" sldId="271"/>
            <ac:spMk id="13" creationId="{463E6235-1649-4B47-9862-4026FC473B6F}"/>
          </ac:spMkLst>
        </pc:spChg>
        <pc:spChg chg="add">
          <ac:chgData name="Le Nhat Tung" userId="77b0905b33e1f80d" providerId="LiveId" clId="{971C0F3E-1BA3-4162-8627-EC5B7EF8FA4C}" dt="2023-10-06T22:30:44.535" v="1224" actId="26606"/>
          <ac:spMkLst>
            <pc:docMk/>
            <pc:sldMk cId="1093965319" sldId="271"/>
            <ac:spMk id="15" creationId="{463E6235-1649-4B47-9862-4026FC473B6F}"/>
          </ac:spMkLst>
        </pc:spChg>
      </pc:sldChg>
      <pc:sldChg chg="addSp delSp modSp new mod">
        <pc:chgData name="Le Nhat Tung" userId="77b0905b33e1f80d" providerId="LiveId" clId="{971C0F3E-1BA3-4162-8627-EC5B7EF8FA4C}" dt="2023-10-06T22:34:04.959" v="1387" actId="20577"/>
        <pc:sldMkLst>
          <pc:docMk/>
          <pc:sldMk cId="3082812399" sldId="272"/>
        </pc:sldMkLst>
        <pc:spChg chg="mod">
          <ac:chgData name="Le Nhat Tung" userId="77b0905b33e1f80d" providerId="LiveId" clId="{971C0F3E-1BA3-4162-8627-EC5B7EF8FA4C}" dt="2023-10-06T22:34:04.959" v="1387" actId="20577"/>
          <ac:spMkLst>
            <pc:docMk/>
            <pc:sldMk cId="3082812399" sldId="272"/>
            <ac:spMk id="2" creationId="{75E5B7D8-8C06-650B-8AE1-8A777A7584AC}"/>
          </ac:spMkLst>
        </pc:spChg>
        <pc:spChg chg="del">
          <ac:chgData name="Le Nhat Tung" userId="77b0905b33e1f80d" providerId="LiveId" clId="{971C0F3E-1BA3-4162-8627-EC5B7EF8FA4C}" dt="2023-10-06T22:29:38.029" v="1216" actId="478"/>
          <ac:spMkLst>
            <pc:docMk/>
            <pc:sldMk cId="3082812399" sldId="272"/>
            <ac:spMk id="3" creationId="{1A3D69CF-9B5A-794D-BB91-2BD75097BE83}"/>
          </ac:spMkLst>
        </pc:spChg>
        <pc:spChg chg="add del">
          <ac:chgData name="Le Nhat Tung" userId="77b0905b33e1f80d" providerId="LiveId" clId="{971C0F3E-1BA3-4162-8627-EC5B7EF8FA4C}" dt="2023-10-06T22:28:07.521" v="1177"/>
          <ac:spMkLst>
            <pc:docMk/>
            <pc:sldMk cId="3082812399" sldId="272"/>
            <ac:spMk id="4" creationId="{B3ABDF5A-7B46-FED0-EB06-7285C016EDB6}"/>
          </ac:spMkLst>
        </pc:spChg>
        <pc:picChg chg="add mod">
          <ac:chgData name="Le Nhat Tung" userId="77b0905b33e1f80d" providerId="LiveId" clId="{971C0F3E-1BA3-4162-8627-EC5B7EF8FA4C}" dt="2023-10-06T22:29:46.326" v="1220" actId="1076"/>
          <ac:picMkLst>
            <pc:docMk/>
            <pc:sldMk cId="3082812399" sldId="272"/>
            <ac:picMk id="6" creationId="{AB8A47F7-0927-2290-24E1-6B574C17DC99}"/>
          </ac:picMkLst>
        </pc:picChg>
      </pc:sldChg>
      <pc:sldChg chg="addSp delSp modSp add mod ord">
        <pc:chgData name="Le Nhat Tung" userId="77b0905b33e1f80d" providerId="LiveId" clId="{971C0F3E-1BA3-4162-8627-EC5B7EF8FA4C}" dt="2023-10-06T22:33:47.804" v="1357" actId="20577"/>
        <pc:sldMkLst>
          <pc:docMk/>
          <pc:sldMk cId="4089039753" sldId="273"/>
        </pc:sldMkLst>
        <pc:spChg chg="mod">
          <ac:chgData name="Le Nhat Tung" userId="77b0905b33e1f80d" providerId="LiveId" clId="{971C0F3E-1BA3-4162-8627-EC5B7EF8FA4C}" dt="2023-10-06T22:33:47.804" v="1357" actId="20577"/>
          <ac:spMkLst>
            <pc:docMk/>
            <pc:sldMk cId="4089039753" sldId="273"/>
            <ac:spMk id="2" creationId="{75E5B7D8-8C06-650B-8AE1-8A777A7584AC}"/>
          </ac:spMkLst>
        </pc:spChg>
        <pc:spChg chg="del">
          <ac:chgData name="Le Nhat Tung" userId="77b0905b33e1f80d" providerId="LiveId" clId="{971C0F3E-1BA3-4162-8627-EC5B7EF8FA4C}" dt="2023-10-06T22:29:35.288" v="1215" actId="478"/>
          <ac:spMkLst>
            <pc:docMk/>
            <pc:sldMk cId="4089039753" sldId="273"/>
            <ac:spMk id="3" creationId="{1A3D69CF-9B5A-794D-BB91-2BD75097BE83}"/>
          </ac:spMkLst>
        </pc:spChg>
        <pc:spChg chg="add del">
          <ac:chgData name="Le Nhat Tung" userId="77b0905b33e1f80d" providerId="LiveId" clId="{971C0F3E-1BA3-4162-8627-EC5B7EF8FA4C}" dt="2023-10-06T22:28:50.423" v="1209"/>
          <ac:spMkLst>
            <pc:docMk/>
            <pc:sldMk cId="4089039753" sldId="273"/>
            <ac:spMk id="4" creationId="{2DD8FE40-ECC2-E55C-CBB8-EF7A49F71BCB}"/>
          </ac:spMkLst>
        </pc:spChg>
        <pc:picChg chg="add mod">
          <ac:chgData name="Le Nhat Tung" userId="77b0905b33e1f80d" providerId="LiveId" clId="{971C0F3E-1BA3-4162-8627-EC5B7EF8FA4C}" dt="2023-10-06T22:30:31.718" v="1223" actId="14100"/>
          <ac:picMkLst>
            <pc:docMk/>
            <pc:sldMk cId="4089039753" sldId="273"/>
            <ac:picMk id="6" creationId="{8D0585D7-17B8-4B66-F821-4DB521E6C859}"/>
          </ac:picMkLst>
        </pc:picChg>
      </pc:sldChg>
      <pc:sldChg chg="addSp delSp modSp add mod setBg delDesignElem">
        <pc:chgData name="Le Nhat Tung" userId="77b0905b33e1f80d" providerId="LiveId" clId="{971C0F3E-1BA3-4162-8627-EC5B7EF8FA4C}" dt="2023-10-06T22:34:42.251" v="1449" actId="122"/>
        <pc:sldMkLst>
          <pc:docMk/>
          <pc:sldMk cId="1153629152" sldId="274"/>
        </pc:sldMkLst>
        <pc:spChg chg="mod">
          <ac:chgData name="Le Nhat Tung" userId="77b0905b33e1f80d" providerId="LiveId" clId="{971C0F3E-1BA3-4162-8627-EC5B7EF8FA4C}" dt="2023-10-06T22:34:42.251" v="1449" actId="122"/>
          <ac:spMkLst>
            <pc:docMk/>
            <pc:sldMk cId="1153629152" sldId="274"/>
            <ac:spMk id="2" creationId="{18725A15-B40E-53F8-D6E5-72958B4DC22A}"/>
          </ac:spMkLst>
        </pc:spChg>
        <pc:spChg chg="del">
          <ac:chgData name="Le Nhat Tung" userId="77b0905b33e1f80d" providerId="LiveId" clId="{971C0F3E-1BA3-4162-8627-EC5B7EF8FA4C}" dt="2023-10-06T22:30:51.924" v="1226"/>
          <ac:spMkLst>
            <pc:docMk/>
            <pc:sldMk cId="1153629152" sldId="274"/>
            <ac:spMk id="8" creationId="{B9D7E975-9161-4F2D-AC53-69E1912F6B5D}"/>
          </ac:spMkLst>
        </pc:spChg>
        <pc:spChg chg="add">
          <ac:chgData name="Le Nhat Tung" userId="77b0905b33e1f80d" providerId="LiveId" clId="{971C0F3E-1BA3-4162-8627-EC5B7EF8FA4C}" dt="2023-10-06T22:30:57.243" v="1227" actId="26606"/>
          <ac:spMkLst>
            <pc:docMk/>
            <pc:sldMk cId="1153629152" sldId="274"/>
            <ac:spMk id="9" creationId="{463E6235-1649-4B47-9862-4026FC473B6F}"/>
          </ac:spMkLst>
        </pc:spChg>
        <pc:spChg chg="del">
          <ac:chgData name="Le Nhat Tung" userId="77b0905b33e1f80d" providerId="LiveId" clId="{971C0F3E-1BA3-4162-8627-EC5B7EF8FA4C}" dt="2023-10-06T22:30:51.924" v="1226"/>
          <ac:spMkLst>
            <pc:docMk/>
            <pc:sldMk cId="1153629152" sldId="274"/>
            <ac:spMk id="10" creationId="{827DC2C4-B485-428A-BF4A-472D2967F47F}"/>
          </ac:spMkLst>
        </pc:spChg>
        <pc:spChg chg="add">
          <ac:chgData name="Le Nhat Tung" userId="77b0905b33e1f80d" providerId="LiveId" clId="{971C0F3E-1BA3-4162-8627-EC5B7EF8FA4C}" dt="2023-10-06T22:30:57.243" v="1227" actId="26606"/>
          <ac:spMkLst>
            <pc:docMk/>
            <pc:sldMk cId="1153629152" sldId="274"/>
            <ac:spMk id="11" creationId="{B9D7E975-9161-4F2D-AC53-69E1912F6B5D}"/>
          </ac:spMkLst>
        </pc:spChg>
        <pc:spChg chg="add">
          <ac:chgData name="Le Nhat Tung" userId="77b0905b33e1f80d" providerId="LiveId" clId="{971C0F3E-1BA3-4162-8627-EC5B7EF8FA4C}" dt="2023-10-06T22:30:57.243" v="1227" actId="26606"/>
          <ac:spMkLst>
            <pc:docMk/>
            <pc:sldMk cId="1153629152" sldId="274"/>
            <ac:spMk id="13" creationId="{827DC2C4-B485-428A-BF4A-472D2967F47F}"/>
          </ac:spMkLst>
        </pc:spChg>
        <pc:spChg chg="del">
          <ac:chgData name="Le Nhat Tung" userId="77b0905b33e1f80d" providerId="LiveId" clId="{971C0F3E-1BA3-4162-8627-EC5B7EF8FA4C}" dt="2023-10-06T22:30:51.924" v="1226"/>
          <ac:spMkLst>
            <pc:docMk/>
            <pc:sldMk cId="1153629152" sldId="274"/>
            <ac:spMk id="15" creationId="{463E6235-1649-4B47-9862-4026FC473B6F}"/>
          </ac:spMkLst>
        </pc:spChg>
      </pc:sldChg>
      <pc:sldChg chg="addSp delSp modSp new mod">
        <pc:chgData name="Le Nhat Tung" userId="77b0905b33e1f80d" providerId="LiveId" clId="{971C0F3E-1BA3-4162-8627-EC5B7EF8FA4C}" dt="2023-10-06T22:36:45.054" v="1457" actId="1076"/>
        <pc:sldMkLst>
          <pc:docMk/>
          <pc:sldMk cId="3930598081" sldId="275"/>
        </pc:sldMkLst>
        <pc:spChg chg="mod">
          <ac:chgData name="Le Nhat Tung" userId="77b0905b33e1f80d" providerId="LiveId" clId="{971C0F3E-1BA3-4162-8627-EC5B7EF8FA4C}" dt="2023-10-06T22:35:54.981" v="1451"/>
          <ac:spMkLst>
            <pc:docMk/>
            <pc:sldMk cId="3930598081" sldId="275"/>
            <ac:spMk id="2" creationId="{059E0657-DF21-AFBF-87FE-A27CA7C1E60B}"/>
          </ac:spMkLst>
        </pc:spChg>
        <pc:spChg chg="del">
          <ac:chgData name="Le Nhat Tung" userId="77b0905b33e1f80d" providerId="LiveId" clId="{971C0F3E-1BA3-4162-8627-EC5B7EF8FA4C}" dt="2023-10-06T22:36:28.418" v="1452" actId="478"/>
          <ac:spMkLst>
            <pc:docMk/>
            <pc:sldMk cId="3930598081" sldId="275"/>
            <ac:spMk id="3" creationId="{7FEC8D58-294D-3CDD-4D04-8DBD73573C6D}"/>
          </ac:spMkLst>
        </pc:spChg>
        <pc:picChg chg="add mod">
          <ac:chgData name="Le Nhat Tung" userId="77b0905b33e1f80d" providerId="LiveId" clId="{971C0F3E-1BA3-4162-8627-EC5B7EF8FA4C}" dt="2023-10-06T22:36:45.054" v="1457" actId="1076"/>
          <ac:picMkLst>
            <pc:docMk/>
            <pc:sldMk cId="3930598081" sldId="275"/>
            <ac:picMk id="5" creationId="{4ECF09C5-9E6B-C5D1-6357-2E97106F4D9C}"/>
          </ac:picMkLst>
        </pc:picChg>
      </pc:sldChg>
      <pc:sldChg chg="addSp delSp modSp add mod">
        <pc:chgData name="Le Nhat Tung" userId="77b0905b33e1f80d" providerId="LiveId" clId="{971C0F3E-1BA3-4162-8627-EC5B7EF8FA4C}" dt="2023-10-06T22:39:27.993" v="1474" actId="1076"/>
        <pc:sldMkLst>
          <pc:docMk/>
          <pc:sldMk cId="2721424422" sldId="276"/>
        </pc:sldMkLst>
        <pc:spChg chg="mod">
          <ac:chgData name="Le Nhat Tung" userId="77b0905b33e1f80d" providerId="LiveId" clId="{971C0F3E-1BA3-4162-8627-EC5B7EF8FA4C}" dt="2023-10-06T22:37:43.567" v="1460" actId="404"/>
          <ac:spMkLst>
            <pc:docMk/>
            <pc:sldMk cId="2721424422" sldId="276"/>
            <ac:spMk id="2" creationId="{059E0657-DF21-AFBF-87FE-A27CA7C1E60B}"/>
          </ac:spMkLst>
        </pc:spChg>
        <pc:picChg chg="add mod">
          <ac:chgData name="Le Nhat Tung" userId="77b0905b33e1f80d" providerId="LiveId" clId="{971C0F3E-1BA3-4162-8627-EC5B7EF8FA4C}" dt="2023-10-06T22:38:35.720" v="1466" actId="1076"/>
          <ac:picMkLst>
            <pc:docMk/>
            <pc:sldMk cId="2721424422" sldId="276"/>
            <ac:picMk id="4" creationId="{730C56F0-5FAA-7549-FF37-08557BAA34C8}"/>
          </ac:picMkLst>
        </pc:picChg>
        <pc:picChg chg="del">
          <ac:chgData name="Le Nhat Tung" userId="77b0905b33e1f80d" providerId="LiveId" clId="{971C0F3E-1BA3-4162-8627-EC5B7EF8FA4C}" dt="2023-10-06T22:37:47.506" v="1461" actId="478"/>
          <ac:picMkLst>
            <pc:docMk/>
            <pc:sldMk cId="2721424422" sldId="276"/>
            <ac:picMk id="5" creationId="{4ECF09C5-9E6B-C5D1-6357-2E97106F4D9C}"/>
          </ac:picMkLst>
        </pc:picChg>
        <pc:picChg chg="add del mod">
          <ac:chgData name="Le Nhat Tung" userId="77b0905b33e1f80d" providerId="LiveId" clId="{971C0F3E-1BA3-4162-8627-EC5B7EF8FA4C}" dt="2023-10-06T22:39:14.698" v="1469" actId="478"/>
          <ac:picMkLst>
            <pc:docMk/>
            <pc:sldMk cId="2721424422" sldId="276"/>
            <ac:picMk id="7" creationId="{7052841F-F923-44BB-26B4-CFB42FB2C605}"/>
          </ac:picMkLst>
        </pc:picChg>
        <pc:picChg chg="add mod">
          <ac:chgData name="Le Nhat Tung" userId="77b0905b33e1f80d" providerId="LiveId" clId="{971C0F3E-1BA3-4162-8627-EC5B7EF8FA4C}" dt="2023-10-06T22:39:27.993" v="1474" actId="1076"/>
          <ac:picMkLst>
            <pc:docMk/>
            <pc:sldMk cId="2721424422" sldId="276"/>
            <ac:picMk id="9" creationId="{D1C9A321-C8B6-F9D8-2946-1F0B32B00DA5}"/>
          </ac:picMkLst>
        </pc:picChg>
      </pc:sldChg>
      <pc:sldChg chg="delSp modSp add mod setBg delDesignElem">
        <pc:chgData name="Le Nhat Tung" userId="77b0905b33e1f80d" providerId="LiveId" clId="{971C0F3E-1BA3-4162-8627-EC5B7EF8FA4C}" dt="2023-10-06T22:40:56.140" v="1555" actId="20577"/>
        <pc:sldMkLst>
          <pc:docMk/>
          <pc:sldMk cId="3592936102" sldId="277"/>
        </pc:sldMkLst>
        <pc:spChg chg="mod">
          <ac:chgData name="Le Nhat Tung" userId="77b0905b33e1f80d" providerId="LiveId" clId="{971C0F3E-1BA3-4162-8627-EC5B7EF8FA4C}" dt="2023-10-06T22:40:56.140" v="1555" actId="20577"/>
          <ac:spMkLst>
            <pc:docMk/>
            <pc:sldMk cId="3592936102" sldId="277"/>
            <ac:spMk id="2" creationId="{18725A15-B40E-53F8-D6E5-72958B4DC22A}"/>
          </ac:spMkLst>
        </pc:spChg>
        <pc:spChg chg="del">
          <ac:chgData name="Le Nhat Tung" userId="77b0905b33e1f80d" providerId="LiveId" clId="{971C0F3E-1BA3-4162-8627-EC5B7EF8FA4C}" dt="2023-10-06T22:40:42.866" v="1476"/>
          <ac:spMkLst>
            <pc:docMk/>
            <pc:sldMk cId="3592936102" sldId="277"/>
            <ac:spMk id="9" creationId="{463E6235-1649-4B47-9862-4026FC473B6F}"/>
          </ac:spMkLst>
        </pc:spChg>
        <pc:spChg chg="del">
          <ac:chgData name="Le Nhat Tung" userId="77b0905b33e1f80d" providerId="LiveId" clId="{971C0F3E-1BA3-4162-8627-EC5B7EF8FA4C}" dt="2023-10-06T22:40:42.866" v="1476"/>
          <ac:spMkLst>
            <pc:docMk/>
            <pc:sldMk cId="3592936102" sldId="277"/>
            <ac:spMk id="11" creationId="{B9D7E975-9161-4F2D-AC53-69E1912F6B5D}"/>
          </ac:spMkLst>
        </pc:spChg>
        <pc:spChg chg="del">
          <ac:chgData name="Le Nhat Tung" userId="77b0905b33e1f80d" providerId="LiveId" clId="{971C0F3E-1BA3-4162-8627-EC5B7EF8FA4C}" dt="2023-10-06T22:40:42.866" v="1476"/>
          <ac:spMkLst>
            <pc:docMk/>
            <pc:sldMk cId="3592936102" sldId="277"/>
            <ac:spMk id="13" creationId="{827DC2C4-B485-428A-BF4A-472D2967F47F}"/>
          </ac:spMkLst>
        </pc:spChg>
      </pc:sldChg>
      <pc:sldChg chg="modSp new mod">
        <pc:chgData name="Le Nhat Tung" userId="77b0905b33e1f80d" providerId="LiveId" clId="{971C0F3E-1BA3-4162-8627-EC5B7EF8FA4C}" dt="2023-10-06T22:41:36.583" v="1592" actId="2710"/>
        <pc:sldMkLst>
          <pc:docMk/>
          <pc:sldMk cId="2774837770" sldId="278"/>
        </pc:sldMkLst>
        <pc:spChg chg="mod">
          <ac:chgData name="Le Nhat Tung" userId="77b0905b33e1f80d" providerId="LiveId" clId="{971C0F3E-1BA3-4162-8627-EC5B7EF8FA4C}" dt="2023-10-06T22:41:22.472" v="1588" actId="20577"/>
          <ac:spMkLst>
            <pc:docMk/>
            <pc:sldMk cId="2774837770" sldId="278"/>
            <ac:spMk id="2" creationId="{A4F4117C-A7E0-1E82-4E03-9A520002BEB8}"/>
          </ac:spMkLst>
        </pc:spChg>
        <pc:spChg chg="mod">
          <ac:chgData name="Le Nhat Tung" userId="77b0905b33e1f80d" providerId="LiveId" clId="{971C0F3E-1BA3-4162-8627-EC5B7EF8FA4C}" dt="2023-10-06T22:41:36.583" v="1592" actId="2710"/>
          <ac:spMkLst>
            <pc:docMk/>
            <pc:sldMk cId="2774837770" sldId="278"/>
            <ac:spMk id="3" creationId="{1791B68C-36BC-82BB-3DCA-D900FBCBFBB3}"/>
          </ac:spMkLst>
        </pc:spChg>
      </pc:sldChg>
      <pc:sldChg chg="modSp new mod">
        <pc:chgData name="Le Nhat Tung" userId="77b0905b33e1f80d" providerId="LiveId" clId="{971C0F3E-1BA3-4162-8627-EC5B7EF8FA4C}" dt="2023-10-06T22:44:11.422" v="1644" actId="27636"/>
        <pc:sldMkLst>
          <pc:docMk/>
          <pc:sldMk cId="1081692980" sldId="279"/>
        </pc:sldMkLst>
        <pc:spChg chg="mod">
          <ac:chgData name="Le Nhat Tung" userId="77b0905b33e1f80d" providerId="LiveId" clId="{971C0F3E-1BA3-4162-8627-EC5B7EF8FA4C}" dt="2023-10-06T22:42:49.795" v="1633" actId="20577"/>
          <ac:spMkLst>
            <pc:docMk/>
            <pc:sldMk cId="1081692980" sldId="279"/>
            <ac:spMk id="2" creationId="{32B8CE60-CF57-3415-A26B-C7A23F7FF27F}"/>
          </ac:spMkLst>
        </pc:spChg>
        <pc:spChg chg="mod">
          <ac:chgData name="Le Nhat Tung" userId="77b0905b33e1f80d" providerId="LiveId" clId="{971C0F3E-1BA3-4162-8627-EC5B7EF8FA4C}" dt="2023-10-06T22:44:11.422" v="1644" actId="27636"/>
          <ac:spMkLst>
            <pc:docMk/>
            <pc:sldMk cId="1081692980" sldId="279"/>
            <ac:spMk id="3" creationId="{D46E64B4-25B6-6982-FDE9-D0B718EAD32D}"/>
          </ac:spMkLst>
        </pc:spChg>
      </pc:sldChg>
      <pc:sldChg chg="addSp delSp modSp new mod">
        <pc:chgData name="Le Nhat Tung" userId="77b0905b33e1f80d" providerId="LiveId" clId="{971C0F3E-1BA3-4162-8627-EC5B7EF8FA4C}" dt="2023-10-06T22:43:44.999" v="1639" actId="1076"/>
        <pc:sldMkLst>
          <pc:docMk/>
          <pc:sldMk cId="757988709" sldId="280"/>
        </pc:sldMkLst>
        <pc:spChg chg="del">
          <ac:chgData name="Le Nhat Tung" userId="77b0905b33e1f80d" providerId="LiveId" clId="{971C0F3E-1BA3-4162-8627-EC5B7EF8FA4C}" dt="2023-10-06T22:43:37.889" v="1635" actId="478"/>
          <ac:spMkLst>
            <pc:docMk/>
            <pc:sldMk cId="757988709" sldId="280"/>
            <ac:spMk id="2" creationId="{87567A64-D57D-7099-E160-147F00130479}"/>
          </ac:spMkLst>
        </pc:spChg>
        <pc:spChg chg="del">
          <ac:chgData name="Le Nhat Tung" userId="77b0905b33e1f80d" providerId="LiveId" clId="{971C0F3E-1BA3-4162-8627-EC5B7EF8FA4C}" dt="2023-10-06T22:43:37.889" v="1635" actId="478"/>
          <ac:spMkLst>
            <pc:docMk/>
            <pc:sldMk cId="757988709" sldId="280"/>
            <ac:spMk id="3" creationId="{A87AF762-A4FD-3129-8F2A-2049DCE8AE88}"/>
          </ac:spMkLst>
        </pc:spChg>
        <pc:picChg chg="add mod">
          <ac:chgData name="Le Nhat Tung" userId="77b0905b33e1f80d" providerId="LiveId" clId="{971C0F3E-1BA3-4162-8627-EC5B7EF8FA4C}" dt="2023-10-06T22:43:44.999" v="1639" actId="1076"/>
          <ac:picMkLst>
            <pc:docMk/>
            <pc:sldMk cId="757988709" sldId="280"/>
            <ac:picMk id="5" creationId="{1FB97D79-295C-D317-78DF-7FDB4A3CE334}"/>
          </ac:picMkLst>
        </pc:picChg>
      </pc:sldChg>
      <pc:sldChg chg="modSp new mod">
        <pc:chgData name="Le Nhat Tung" userId="77b0905b33e1f80d" providerId="LiveId" clId="{971C0F3E-1BA3-4162-8627-EC5B7EF8FA4C}" dt="2023-10-06T22:45:18.649" v="1665" actId="27636"/>
        <pc:sldMkLst>
          <pc:docMk/>
          <pc:sldMk cId="1154075513" sldId="281"/>
        </pc:sldMkLst>
        <pc:spChg chg="mod">
          <ac:chgData name="Le Nhat Tung" userId="77b0905b33e1f80d" providerId="LiveId" clId="{971C0F3E-1BA3-4162-8627-EC5B7EF8FA4C}" dt="2023-10-06T22:45:12.071" v="1660" actId="20577"/>
          <ac:spMkLst>
            <pc:docMk/>
            <pc:sldMk cId="1154075513" sldId="281"/>
            <ac:spMk id="2" creationId="{F9E32C0F-E3F6-3208-F1F4-DFBCA5F310DA}"/>
          </ac:spMkLst>
        </pc:spChg>
        <pc:spChg chg="mod">
          <ac:chgData name="Le Nhat Tung" userId="77b0905b33e1f80d" providerId="LiveId" clId="{971C0F3E-1BA3-4162-8627-EC5B7EF8FA4C}" dt="2023-10-06T22:45:18.649" v="1665" actId="27636"/>
          <ac:spMkLst>
            <pc:docMk/>
            <pc:sldMk cId="1154075513" sldId="281"/>
            <ac:spMk id="3" creationId="{D7A347C6-748A-E4CB-AF78-A7AAD6F0AE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825DFC-9BFF-4C60-A893-3DC618CCB182}" type="datetimeFigureOut">
              <a:rPr lang="en-US" smtClean="0"/>
              <a:t>07/10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CDF32-2A66-4774-B6C9-F87F0D866561}" type="slidenum">
              <a:rPr lang="en-US" smtClean="0"/>
              <a:t>‹#›</a:t>
            </a:fld>
            <a:endParaRPr lang="en-US"/>
          </a:p>
        </p:txBody>
      </p:sp>
    </p:spTree>
    <p:extLst>
      <p:ext uri="{BB962C8B-B14F-4D97-AF65-F5344CB8AC3E}">
        <p14:creationId xmlns:p14="http://schemas.microsoft.com/office/powerpoint/2010/main" val="371753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vi-VN" b="1" i="0" dirty="0">
                <a:solidFill>
                  <a:srgbClr val="D1D5DB"/>
                </a:solidFill>
                <a:effectLst/>
                <a:latin typeface="Söhne"/>
              </a:rPr>
              <a:t>Giảm kích thước dữ liệu</a:t>
            </a:r>
            <a:r>
              <a:rPr lang="vi-VN" b="0" i="0" dirty="0">
                <a:solidFill>
                  <a:srgbClr val="D1D5DB"/>
                </a:solidFill>
                <a:effectLst/>
                <a:latin typeface="Söhne"/>
              </a:rPr>
              <a:t>: Hình ảnh màu thường chứa ba kênh màu (đỏ, xanh lá cây và xanh lam) cho mỗi pixel, trong khi ảnh xám chỉ chứa một kênh màu (độ sáng hoặc cường độ). Do đó, chuyển đổi sang ảnh xám có thể giảm kích thước dữ liệu, giúp tiết kiệm không gian lưu trữ và tăng tốc quá trình xử lý.</a:t>
            </a:r>
          </a:p>
          <a:p>
            <a:pPr algn="l">
              <a:buFont typeface="+mj-lt"/>
              <a:buAutoNum type="arabicPeriod"/>
            </a:pPr>
            <a:r>
              <a:rPr lang="vi-VN" b="1" i="0" dirty="0">
                <a:solidFill>
                  <a:srgbClr val="D1D5DB"/>
                </a:solidFill>
                <a:effectLst/>
                <a:latin typeface="Söhne"/>
              </a:rPr>
              <a:t>Phân tích cấu trúc hình ảnh</a:t>
            </a:r>
            <a:r>
              <a:rPr lang="vi-VN" b="0" i="0" dirty="0">
                <a:solidFill>
                  <a:srgbClr val="D1D5DB"/>
                </a:solidFill>
                <a:effectLst/>
                <a:latin typeface="Söhne"/>
              </a:rPr>
              <a:t>: Ảnh xám tập trung vào độ sáng của mỗi pixel, điều này làm cho việc phân tích cấu trúc hình ảnh trở nên dễ dàng hơn. Điều này hữu ích khi bạn muốn tìm các đặc điểm cụ thể trong hình ảnh như biên, cạnh, hoặc điểm đặc biệt.</a:t>
            </a:r>
          </a:p>
          <a:p>
            <a:pPr algn="l">
              <a:buFont typeface="+mj-lt"/>
              <a:buAutoNum type="arabicPeriod"/>
            </a:pPr>
            <a:r>
              <a:rPr lang="vi-VN" b="1" i="0" dirty="0">
                <a:solidFill>
                  <a:srgbClr val="D1D5DB"/>
                </a:solidFill>
                <a:effectLst/>
                <a:latin typeface="Söhne"/>
              </a:rPr>
              <a:t>Tính toán nhanh hơn</a:t>
            </a:r>
            <a:r>
              <a:rPr lang="vi-VN" b="0" i="0" dirty="0">
                <a:solidFill>
                  <a:srgbClr val="D1D5DB"/>
                </a:solidFill>
                <a:effectLst/>
                <a:latin typeface="Söhne"/>
              </a:rPr>
              <a:t>: Xử lý ảnh xám thường nhanh hơn so với hình ảnh màu vì nó đơn giản hóa dữ liệu. Điều này đặc biệt quan trọng trong các ứng dụng thời gian thực và xử lý hàng loạt hình ảnh lớn.</a:t>
            </a:r>
          </a:p>
          <a:p>
            <a:pPr algn="l">
              <a:buFont typeface="+mj-lt"/>
              <a:buAutoNum type="arabicPeriod"/>
            </a:pPr>
            <a:r>
              <a:rPr lang="vi-VN" b="1" i="0" dirty="0">
                <a:solidFill>
                  <a:srgbClr val="D1D5DB"/>
                </a:solidFill>
                <a:effectLst/>
                <a:latin typeface="Söhne"/>
              </a:rPr>
              <a:t>Mục tiêu cụ thể</a:t>
            </a:r>
            <a:r>
              <a:rPr lang="vi-VN" b="0" i="0" dirty="0">
                <a:solidFill>
                  <a:srgbClr val="D1D5DB"/>
                </a:solidFill>
                <a:effectLst/>
                <a:latin typeface="Söhne"/>
              </a:rPr>
              <a:t>: Trong một số trường hợp, bạn có thể chỉ quan tâm đến thông tin về độ sáng của hình ảnh thay vì màu sắc. Ví dụ, trong xử lý hình ảnh y tế, việc phát hiện các vùng tối hoặc sáng có thể chứa thông tin quan trọng về bệnh lý.</a:t>
            </a:r>
          </a:p>
          <a:p>
            <a:pPr algn="l">
              <a:buFont typeface="+mj-lt"/>
              <a:buAutoNum type="arabicPeriod"/>
            </a:pPr>
            <a:r>
              <a:rPr lang="vi-VN" b="1" i="0" dirty="0">
                <a:solidFill>
                  <a:srgbClr val="D1D5DB"/>
                </a:solidFill>
                <a:effectLst/>
                <a:latin typeface="Söhne"/>
              </a:rPr>
              <a:t>Dễ dàng so sánh và tính toán</a:t>
            </a:r>
            <a:r>
              <a:rPr lang="vi-VN" b="0" i="0" dirty="0">
                <a:solidFill>
                  <a:srgbClr val="D1D5DB"/>
                </a:solidFill>
                <a:effectLst/>
                <a:latin typeface="Söhne"/>
              </a:rPr>
              <a:t>: Hình ảnh xám dễ dàng so sánh và thực hiện các phép tính toán như tích chập, trung bình, hoặc trừ hình ảnh. Điều này làm cho việc xử lý hình ảnh và phân tích thống kê trở nên thuận tiện.</a:t>
            </a:r>
          </a:p>
          <a:p>
            <a:endParaRPr lang="en-US" dirty="0"/>
          </a:p>
        </p:txBody>
      </p:sp>
      <p:sp>
        <p:nvSpPr>
          <p:cNvPr id="4" name="Slide Number Placeholder 3"/>
          <p:cNvSpPr>
            <a:spLocks noGrp="1"/>
          </p:cNvSpPr>
          <p:nvPr>
            <p:ph type="sldNum" sz="quarter" idx="5"/>
          </p:nvPr>
        </p:nvSpPr>
        <p:spPr/>
        <p:txBody>
          <a:bodyPr/>
          <a:lstStyle/>
          <a:p>
            <a:fld id="{84FCDF32-2A66-4774-B6C9-F87F0D866561}" type="slidenum">
              <a:rPr lang="en-US" smtClean="0"/>
              <a:t>6</a:t>
            </a:fld>
            <a:endParaRPr lang="en-US"/>
          </a:p>
        </p:txBody>
      </p:sp>
    </p:spTree>
    <p:extLst>
      <p:ext uri="{BB962C8B-B14F-4D97-AF65-F5344CB8AC3E}">
        <p14:creationId xmlns:p14="http://schemas.microsoft.com/office/powerpoint/2010/main" val="277505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D1D5DB"/>
                </a:solidFill>
                <a:effectLst/>
                <a:latin typeface="Söhne"/>
              </a:rPr>
              <a:t>Trong thị giác máy tính và xử lý hình ảnh, việc chuyển đổi ảnh màu (RGB) sang ảnh xám (grayscale) thường được thực hiện vì một số lý do quan trọng:</a:t>
            </a:r>
          </a:p>
          <a:p>
            <a:pPr algn="l">
              <a:buFont typeface="+mj-lt"/>
              <a:buAutoNum type="arabicPeriod"/>
            </a:pPr>
            <a:r>
              <a:rPr lang="vi-VN" b="1" i="0" dirty="0">
                <a:solidFill>
                  <a:srgbClr val="D1D5DB"/>
                </a:solidFill>
                <a:effectLst/>
                <a:latin typeface="Söhne"/>
              </a:rPr>
              <a:t>Giảm Chi phí tính toán</a:t>
            </a:r>
            <a:r>
              <a:rPr lang="vi-VN" b="0" i="0" dirty="0">
                <a:solidFill>
                  <a:srgbClr val="D1D5DB"/>
                </a:solidFill>
                <a:effectLst/>
                <a:latin typeface="Söhne"/>
              </a:rPr>
              <a:t>: Ảnh màu có 3 kênh màu (R, G, B) cho mỗi pixel, trong khi ảnh xám chỉ có một kênh. Điều này làm tăng đáng kể khối lượng dữ liệu và đòi hỏi nhiều tài nguyên tính toán hơn cho xử lý. Chuyển đổi sang ảnh xám giảm điều này và giúp tăng hiệu suất tính toán.</a:t>
            </a:r>
          </a:p>
          <a:p>
            <a:pPr algn="l">
              <a:buFont typeface="+mj-lt"/>
              <a:buAutoNum type="arabicPeriod"/>
            </a:pPr>
            <a:r>
              <a:rPr lang="vi-VN" b="1" i="0" dirty="0">
                <a:solidFill>
                  <a:srgbClr val="D1D5DB"/>
                </a:solidFill>
                <a:effectLst/>
                <a:latin typeface="Söhne"/>
              </a:rPr>
              <a:t>Tập trung vào Độ Sáng</a:t>
            </a:r>
            <a:r>
              <a:rPr lang="vi-VN" b="0" i="0" dirty="0">
                <a:solidFill>
                  <a:srgbClr val="D1D5DB"/>
                </a:solidFill>
                <a:effectLst/>
                <a:latin typeface="Söhne"/>
              </a:rPr>
              <a:t>: Trong nhiều tình huống, thông tin về độ sáng của hình ảnh quan trọng hơn màu sắc. Ảnh xám tập trung vào việc biểu diễn độ sáng của từng điểm ảnh một, điều này quan trọng trong nhiều ứng dụng như phát hiện biên, phát hiện đối tượng, và xác định cấu trúc.</a:t>
            </a:r>
          </a:p>
          <a:p>
            <a:pPr algn="l">
              <a:buFont typeface="+mj-lt"/>
              <a:buAutoNum type="arabicPeriod"/>
            </a:pPr>
            <a:r>
              <a:rPr lang="vi-VN" b="1" i="0" dirty="0">
                <a:solidFill>
                  <a:srgbClr val="D1D5DB"/>
                </a:solidFill>
                <a:effectLst/>
                <a:latin typeface="Söhne"/>
              </a:rPr>
              <a:t>Tiết kiệm Dung Lượng Lưu Trữ</a:t>
            </a:r>
            <a:r>
              <a:rPr lang="vi-VN" b="0" i="0" dirty="0">
                <a:solidFill>
                  <a:srgbClr val="D1D5DB"/>
                </a:solidFill>
                <a:effectLst/>
                <a:latin typeface="Söhne"/>
              </a:rPr>
              <a:t>: Ảnh xám có kích thước dữ liệu nhỏ hơn so với ảnh màu, do đó tiết kiệm dung lượng lưu trữ. Điều này quan trọng khi bạn cần lưu trữ hoặc truyền tải ảnh qua mạng.</a:t>
            </a:r>
          </a:p>
          <a:p>
            <a:pPr algn="l">
              <a:buFont typeface="+mj-lt"/>
              <a:buAutoNum type="arabicPeriod"/>
            </a:pPr>
            <a:r>
              <a:rPr lang="vi-VN" b="1" i="0" dirty="0">
                <a:solidFill>
                  <a:srgbClr val="D1D5DB"/>
                </a:solidFill>
                <a:effectLst/>
                <a:latin typeface="Söhne"/>
              </a:rPr>
              <a:t>Giảm Nhiễu</a:t>
            </a:r>
            <a:r>
              <a:rPr lang="vi-VN" b="0" i="0" dirty="0">
                <a:solidFill>
                  <a:srgbClr val="D1D5DB"/>
                </a:solidFill>
                <a:effectLst/>
                <a:latin typeface="Söhne"/>
              </a:rPr>
              <a:t>: Trong một số trường hợp, màu sắc có thể tạo ra nhiễu và làm cho xử lý hình ảnh khó khăn hơn. Trong ảnh xám, mục tiêu của bạn là đánh giá độ sáng, và điều này có thể giúp giảm nhiễu.</a:t>
            </a:r>
          </a:p>
          <a:p>
            <a:pPr algn="l">
              <a:buFont typeface="+mj-lt"/>
              <a:buAutoNum type="arabicPeriod"/>
            </a:pPr>
            <a:r>
              <a:rPr lang="vi-VN" b="1" i="0" dirty="0">
                <a:solidFill>
                  <a:srgbClr val="D1D5DB"/>
                </a:solidFill>
                <a:effectLst/>
                <a:latin typeface="Söhne"/>
              </a:rPr>
              <a:t>Dễ dàng hiểu và xử lý</a:t>
            </a:r>
            <a:r>
              <a:rPr lang="vi-VN" b="0" i="0" dirty="0">
                <a:solidFill>
                  <a:srgbClr val="D1D5DB"/>
                </a:solidFill>
                <a:effectLst/>
                <a:latin typeface="Söhne"/>
              </a:rPr>
              <a:t>: Ảnh xám đơn giản hơn để xử lý và hiểu hơn ảnh màu, đặc biệt trong các bài toán máy tính và thị giác máy tính.</a:t>
            </a:r>
          </a:p>
          <a:p>
            <a:pPr algn="l"/>
            <a:r>
              <a:rPr lang="vi-VN" b="0" i="0" dirty="0">
                <a:solidFill>
                  <a:srgbClr val="D1D5DB"/>
                </a:solidFill>
                <a:effectLst/>
                <a:latin typeface="Söhne"/>
              </a:rPr>
              <a:t>Tuy nhiên, cần lưu ý rằng việc chuyển đổi sang ảnh xám có thể làm mất mát thông tin về màu sắc, và nó không phù hợp cho mọi loại ứng dụng. Trong một số trường hợp, thông tin màu sắc là quan trọng (ví dụ: phân loại sản phẩm dựa trên màu sắc), và ảnh màu được duy trì. Việc sử dụng ảnh màu hay ảnh xám phụ thuộc vào bài toán cụ thể mà bạn đang xử lý.</a:t>
            </a:r>
          </a:p>
          <a:p>
            <a:endParaRPr lang="en-US" dirty="0"/>
          </a:p>
        </p:txBody>
      </p:sp>
      <p:sp>
        <p:nvSpPr>
          <p:cNvPr id="4" name="Slide Number Placeholder 3"/>
          <p:cNvSpPr>
            <a:spLocks noGrp="1"/>
          </p:cNvSpPr>
          <p:nvPr>
            <p:ph type="sldNum" sz="quarter" idx="5"/>
          </p:nvPr>
        </p:nvSpPr>
        <p:spPr/>
        <p:txBody>
          <a:bodyPr/>
          <a:lstStyle/>
          <a:p>
            <a:fld id="{84FCDF32-2A66-4774-B6C9-F87F0D866561}" type="slidenum">
              <a:rPr lang="en-US" smtClean="0"/>
              <a:t>30</a:t>
            </a:fld>
            <a:endParaRPr lang="en-US"/>
          </a:p>
        </p:txBody>
      </p:sp>
    </p:spTree>
    <p:extLst>
      <p:ext uri="{BB962C8B-B14F-4D97-AF65-F5344CB8AC3E}">
        <p14:creationId xmlns:p14="http://schemas.microsoft.com/office/powerpoint/2010/main" val="1360875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A9680-36A1-6DF2-7426-7A88F8889D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36B360-23C7-C702-BC89-B5001F906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7B403F-ABA3-9953-158B-57B4BAF4AE61}"/>
              </a:ext>
            </a:extLst>
          </p:cNvPr>
          <p:cNvSpPr>
            <a:spLocks noGrp="1"/>
          </p:cNvSpPr>
          <p:nvPr>
            <p:ph type="dt" sz="half" idx="10"/>
          </p:nvPr>
        </p:nvSpPr>
        <p:spPr/>
        <p:txBody>
          <a:bodyPr/>
          <a:lstStyle/>
          <a:p>
            <a:fld id="{5C94E019-0896-462D-B5D7-C1D7B2EB5443}" type="datetimeFigureOut">
              <a:rPr lang="en-US" smtClean="0"/>
              <a:t>07/10</a:t>
            </a:fld>
            <a:endParaRPr lang="en-US"/>
          </a:p>
        </p:txBody>
      </p:sp>
      <p:sp>
        <p:nvSpPr>
          <p:cNvPr id="5" name="Footer Placeholder 4">
            <a:extLst>
              <a:ext uri="{FF2B5EF4-FFF2-40B4-BE49-F238E27FC236}">
                <a16:creationId xmlns:a16="http://schemas.microsoft.com/office/drawing/2014/main" id="{A979FF57-47F9-C192-C4E0-25112B96B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8AA4AA-5282-CC6F-F34B-16BCC1EB6085}"/>
              </a:ext>
            </a:extLst>
          </p:cNvPr>
          <p:cNvSpPr>
            <a:spLocks noGrp="1"/>
          </p:cNvSpPr>
          <p:nvPr>
            <p:ph type="sldNum" sz="quarter" idx="12"/>
          </p:nvPr>
        </p:nvSpPr>
        <p:spPr/>
        <p:txBody>
          <a:bodyPr/>
          <a:lstStyle/>
          <a:p>
            <a:fld id="{A3390CB9-4FC2-4CAC-AC71-0F33B31AC325}" type="slidenum">
              <a:rPr lang="en-US" smtClean="0"/>
              <a:t>‹#›</a:t>
            </a:fld>
            <a:endParaRPr lang="en-US"/>
          </a:p>
        </p:txBody>
      </p:sp>
    </p:spTree>
    <p:extLst>
      <p:ext uri="{BB962C8B-B14F-4D97-AF65-F5344CB8AC3E}">
        <p14:creationId xmlns:p14="http://schemas.microsoft.com/office/powerpoint/2010/main" val="2026873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012BB-D009-7551-72B2-AD786E130A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25B541-DC48-CFA9-0DA1-39414DAD3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C6B832-3ACF-9DA4-9BA6-7412AD4EC287}"/>
              </a:ext>
            </a:extLst>
          </p:cNvPr>
          <p:cNvSpPr>
            <a:spLocks noGrp="1"/>
          </p:cNvSpPr>
          <p:nvPr>
            <p:ph type="dt" sz="half" idx="10"/>
          </p:nvPr>
        </p:nvSpPr>
        <p:spPr/>
        <p:txBody>
          <a:bodyPr/>
          <a:lstStyle/>
          <a:p>
            <a:fld id="{5C94E019-0896-462D-B5D7-C1D7B2EB5443}" type="datetimeFigureOut">
              <a:rPr lang="en-US" smtClean="0"/>
              <a:t>07/10</a:t>
            </a:fld>
            <a:endParaRPr lang="en-US"/>
          </a:p>
        </p:txBody>
      </p:sp>
      <p:sp>
        <p:nvSpPr>
          <p:cNvPr id="5" name="Footer Placeholder 4">
            <a:extLst>
              <a:ext uri="{FF2B5EF4-FFF2-40B4-BE49-F238E27FC236}">
                <a16:creationId xmlns:a16="http://schemas.microsoft.com/office/drawing/2014/main" id="{69F51075-1715-8DE0-A29E-62EDD18540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EFE8F-DA08-59D1-C63F-C0F4CD5FC7A6}"/>
              </a:ext>
            </a:extLst>
          </p:cNvPr>
          <p:cNvSpPr>
            <a:spLocks noGrp="1"/>
          </p:cNvSpPr>
          <p:nvPr>
            <p:ph type="sldNum" sz="quarter" idx="12"/>
          </p:nvPr>
        </p:nvSpPr>
        <p:spPr/>
        <p:txBody>
          <a:bodyPr/>
          <a:lstStyle/>
          <a:p>
            <a:fld id="{A3390CB9-4FC2-4CAC-AC71-0F33B31AC325}" type="slidenum">
              <a:rPr lang="en-US" smtClean="0"/>
              <a:t>‹#›</a:t>
            </a:fld>
            <a:endParaRPr lang="en-US"/>
          </a:p>
        </p:txBody>
      </p:sp>
    </p:spTree>
    <p:extLst>
      <p:ext uri="{BB962C8B-B14F-4D97-AF65-F5344CB8AC3E}">
        <p14:creationId xmlns:p14="http://schemas.microsoft.com/office/powerpoint/2010/main" val="743917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F35AB5-4A47-F461-75DB-E2DBA5DA01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9EFBFC-19A9-6977-67D3-7D1DFE61E2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F5EF75-F7B7-0984-1858-3A6F1A9D4189}"/>
              </a:ext>
            </a:extLst>
          </p:cNvPr>
          <p:cNvSpPr>
            <a:spLocks noGrp="1"/>
          </p:cNvSpPr>
          <p:nvPr>
            <p:ph type="dt" sz="half" idx="10"/>
          </p:nvPr>
        </p:nvSpPr>
        <p:spPr/>
        <p:txBody>
          <a:bodyPr/>
          <a:lstStyle/>
          <a:p>
            <a:fld id="{5C94E019-0896-462D-B5D7-C1D7B2EB5443}" type="datetimeFigureOut">
              <a:rPr lang="en-US" smtClean="0"/>
              <a:t>07/10</a:t>
            </a:fld>
            <a:endParaRPr lang="en-US"/>
          </a:p>
        </p:txBody>
      </p:sp>
      <p:sp>
        <p:nvSpPr>
          <p:cNvPr id="5" name="Footer Placeholder 4">
            <a:extLst>
              <a:ext uri="{FF2B5EF4-FFF2-40B4-BE49-F238E27FC236}">
                <a16:creationId xmlns:a16="http://schemas.microsoft.com/office/drawing/2014/main" id="{CF47383B-AEDA-27E9-C793-2262B3D9B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CB79D-035A-DDC0-6EAC-EA37FDBD2595}"/>
              </a:ext>
            </a:extLst>
          </p:cNvPr>
          <p:cNvSpPr>
            <a:spLocks noGrp="1"/>
          </p:cNvSpPr>
          <p:nvPr>
            <p:ph type="sldNum" sz="quarter" idx="12"/>
          </p:nvPr>
        </p:nvSpPr>
        <p:spPr/>
        <p:txBody>
          <a:bodyPr/>
          <a:lstStyle/>
          <a:p>
            <a:fld id="{A3390CB9-4FC2-4CAC-AC71-0F33B31AC325}" type="slidenum">
              <a:rPr lang="en-US" smtClean="0"/>
              <a:t>‹#›</a:t>
            </a:fld>
            <a:endParaRPr lang="en-US"/>
          </a:p>
        </p:txBody>
      </p:sp>
    </p:spTree>
    <p:extLst>
      <p:ext uri="{BB962C8B-B14F-4D97-AF65-F5344CB8AC3E}">
        <p14:creationId xmlns:p14="http://schemas.microsoft.com/office/powerpoint/2010/main" val="2178160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B8890-F042-ACB4-0473-4831BE0D7A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59E0B8-71E6-B4BE-6B8B-B420453E39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480DC2-D3A1-07B1-2377-A1AE62B51B62}"/>
              </a:ext>
            </a:extLst>
          </p:cNvPr>
          <p:cNvSpPr>
            <a:spLocks noGrp="1"/>
          </p:cNvSpPr>
          <p:nvPr>
            <p:ph type="dt" sz="half" idx="10"/>
          </p:nvPr>
        </p:nvSpPr>
        <p:spPr/>
        <p:txBody>
          <a:bodyPr/>
          <a:lstStyle/>
          <a:p>
            <a:fld id="{5C94E019-0896-462D-B5D7-C1D7B2EB5443}" type="datetimeFigureOut">
              <a:rPr lang="en-US" smtClean="0"/>
              <a:t>07/10</a:t>
            </a:fld>
            <a:endParaRPr lang="en-US"/>
          </a:p>
        </p:txBody>
      </p:sp>
      <p:sp>
        <p:nvSpPr>
          <p:cNvPr id="5" name="Footer Placeholder 4">
            <a:extLst>
              <a:ext uri="{FF2B5EF4-FFF2-40B4-BE49-F238E27FC236}">
                <a16:creationId xmlns:a16="http://schemas.microsoft.com/office/drawing/2014/main" id="{63F3A094-4BAF-7DC1-EE45-8CB84EC1C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AE2293-1593-9308-B5B9-4DAFBFD10A9F}"/>
              </a:ext>
            </a:extLst>
          </p:cNvPr>
          <p:cNvSpPr>
            <a:spLocks noGrp="1"/>
          </p:cNvSpPr>
          <p:nvPr>
            <p:ph type="sldNum" sz="quarter" idx="12"/>
          </p:nvPr>
        </p:nvSpPr>
        <p:spPr/>
        <p:txBody>
          <a:bodyPr/>
          <a:lstStyle/>
          <a:p>
            <a:fld id="{A3390CB9-4FC2-4CAC-AC71-0F33B31AC325}" type="slidenum">
              <a:rPr lang="en-US" smtClean="0"/>
              <a:t>‹#›</a:t>
            </a:fld>
            <a:endParaRPr lang="en-US"/>
          </a:p>
        </p:txBody>
      </p:sp>
    </p:spTree>
    <p:extLst>
      <p:ext uri="{BB962C8B-B14F-4D97-AF65-F5344CB8AC3E}">
        <p14:creationId xmlns:p14="http://schemas.microsoft.com/office/powerpoint/2010/main" val="1733864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4D0E-C055-A10D-35D9-96C917DAEB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C3E7DF-098D-8DA2-1393-027E52B8C0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08DF2E-1777-AE17-01F4-9B43A0A74CB0}"/>
              </a:ext>
            </a:extLst>
          </p:cNvPr>
          <p:cNvSpPr>
            <a:spLocks noGrp="1"/>
          </p:cNvSpPr>
          <p:nvPr>
            <p:ph type="dt" sz="half" idx="10"/>
          </p:nvPr>
        </p:nvSpPr>
        <p:spPr/>
        <p:txBody>
          <a:bodyPr/>
          <a:lstStyle/>
          <a:p>
            <a:fld id="{5C94E019-0896-462D-B5D7-C1D7B2EB5443}" type="datetimeFigureOut">
              <a:rPr lang="en-US" smtClean="0"/>
              <a:t>07/10</a:t>
            </a:fld>
            <a:endParaRPr lang="en-US"/>
          </a:p>
        </p:txBody>
      </p:sp>
      <p:sp>
        <p:nvSpPr>
          <p:cNvPr id="5" name="Footer Placeholder 4">
            <a:extLst>
              <a:ext uri="{FF2B5EF4-FFF2-40B4-BE49-F238E27FC236}">
                <a16:creationId xmlns:a16="http://schemas.microsoft.com/office/drawing/2014/main" id="{01C6480D-6C67-E6CA-9194-C7C2660001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9D998-D6C8-1041-DBA6-4857BE77AC50}"/>
              </a:ext>
            </a:extLst>
          </p:cNvPr>
          <p:cNvSpPr>
            <a:spLocks noGrp="1"/>
          </p:cNvSpPr>
          <p:nvPr>
            <p:ph type="sldNum" sz="quarter" idx="12"/>
          </p:nvPr>
        </p:nvSpPr>
        <p:spPr/>
        <p:txBody>
          <a:bodyPr/>
          <a:lstStyle/>
          <a:p>
            <a:fld id="{A3390CB9-4FC2-4CAC-AC71-0F33B31AC325}" type="slidenum">
              <a:rPr lang="en-US" smtClean="0"/>
              <a:t>‹#›</a:t>
            </a:fld>
            <a:endParaRPr lang="en-US"/>
          </a:p>
        </p:txBody>
      </p:sp>
    </p:spTree>
    <p:extLst>
      <p:ext uri="{BB962C8B-B14F-4D97-AF65-F5344CB8AC3E}">
        <p14:creationId xmlns:p14="http://schemas.microsoft.com/office/powerpoint/2010/main" val="1050631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C7002-2E93-794D-9BE5-A51C9C350B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CD3E01-67E5-0770-7A01-CC2DA6A0F2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8ECD03-4D3E-F72E-8051-B94C7D0595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0AD4E1-D4DF-1317-D9A9-59D7DA9931A5}"/>
              </a:ext>
            </a:extLst>
          </p:cNvPr>
          <p:cNvSpPr>
            <a:spLocks noGrp="1"/>
          </p:cNvSpPr>
          <p:nvPr>
            <p:ph type="dt" sz="half" idx="10"/>
          </p:nvPr>
        </p:nvSpPr>
        <p:spPr/>
        <p:txBody>
          <a:bodyPr/>
          <a:lstStyle/>
          <a:p>
            <a:fld id="{5C94E019-0896-462D-B5D7-C1D7B2EB5443}" type="datetimeFigureOut">
              <a:rPr lang="en-US" smtClean="0"/>
              <a:t>07/10</a:t>
            </a:fld>
            <a:endParaRPr lang="en-US"/>
          </a:p>
        </p:txBody>
      </p:sp>
      <p:sp>
        <p:nvSpPr>
          <p:cNvPr id="6" name="Footer Placeholder 5">
            <a:extLst>
              <a:ext uri="{FF2B5EF4-FFF2-40B4-BE49-F238E27FC236}">
                <a16:creationId xmlns:a16="http://schemas.microsoft.com/office/drawing/2014/main" id="{FD12DA65-F0B6-34CF-83F5-C7514E859F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D358CB-AB25-BCE9-6B0E-D1206226CCE8}"/>
              </a:ext>
            </a:extLst>
          </p:cNvPr>
          <p:cNvSpPr>
            <a:spLocks noGrp="1"/>
          </p:cNvSpPr>
          <p:nvPr>
            <p:ph type="sldNum" sz="quarter" idx="12"/>
          </p:nvPr>
        </p:nvSpPr>
        <p:spPr/>
        <p:txBody>
          <a:bodyPr/>
          <a:lstStyle/>
          <a:p>
            <a:fld id="{A3390CB9-4FC2-4CAC-AC71-0F33B31AC325}" type="slidenum">
              <a:rPr lang="en-US" smtClean="0"/>
              <a:t>‹#›</a:t>
            </a:fld>
            <a:endParaRPr lang="en-US"/>
          </a:p>
        </p:txBody>
      </p:sp>
    </p:spTree>
    <p:extLst>
      <p:ext uri="{BB962C8B-B14F-4D97-AF65-F5344CB8AC3E}">
        <p14:creationId xmlns:p14="http://schemas.microsoft.com/office/powerpoint/2010/main" val="3336451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6034C-7D89-D52F-D10F-3871E680BC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0070A6-B66F-69D3-D308-C8E416E423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0F15FB-9667-7E8C-0897-CC11D6BE9F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E9C0BA-2DFA-9E85-CC14-CA596AA314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655779-7BBE-358D-3CBE-930D258556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AF23B3-DDA7-E8F1-8487-9242928D8A64}"/>
              </a:ext>
            </a:extLst>
          </p:cNvPr>
          <p:cNvSpPr>
            <a:spLocks noGrp="1"/>
          </p:cNvSpPr>
          <p:nvPr>
            <p:ph type="dt" sz="half" idx="10"/>
          </p:nvPr>
        </p:nvSpPr>
        <p:spPr/>
        <p:txBody>
          <a:bodyPr/>
          <a:lstStyle/>
          <a:p>
            <a:fld id="{5C94E019-0896-462D-B5D7-C1D7B2EB5443}" type="datetimeFigureOut">
              <a:rPr lang="en-US" smtClean="0"/>
              <a:t>07/10</a:t>
            </a:fld>
            <a:endParaRPr lang="en-US"/>
          </a:p>
        </p:txBody>
      </p:sp>
      <p:sp>
        <p:nvSpPr>
          <p:cNvPr id="8" name="Footer Placeholder 7">
            <a:extLst>
              <a:ext uri="{FF2B5EF4-FFF2-40B4-BE49-F238E27FC236}">
                <a16:creationId xmlns:a16="http://schemas.microsoft.com/office/drawing/2014/main" id="{7E5656B1-4084-CDF6-EE23-241B12641B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41A03E-3E3E-0474-A06E-5519DA9A105F}"/>
              </a:ext>
            </a:extLst>
          </p:cNvPr>
          <p:cNvSpPr>
            <a:spLocks noGrp="1"/>
          </p:cNvSpPr>
          <p:nvPr>
            <p:ph type="sldNum" sz="quarter" idx="12"/>
          </p:nvPr>
        </p:nvSpPr>
        <p:spPr/>
        <p:txBody>
          <a:bodyPr/>
          <a:lstStyle/>
          <a:p>
            <a:fld id="{A3390CB9-4FC2-4CAC-AC71-0F33B31AC325}" type="slidenum">
              <a:rPr lang="en-US" smtClean="0"/>
              <a:t>‹#›</a:t>
            </a:fld>
            <a:endParaRPr lang="en-US"/>
          </a:p>
        </p:txBody>
      </p:sp>
    </p:spTree>
    <p:extLst>
      <p:ext uri="{BB962C8B-B14F-4D97-AF65-F5344CB8AC3E}">
        <p14:creationId xmlns:p14="http://schemas.microsoft.com/office/powerpoint/2010/main" val="2724056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DA3FB-24CE-C060-5B9B-DEC80B8874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B6AE48-1886-0197-2DDE-BF43B6E09447}"/>
              </a:ext>
            </a:extLst>
          </p:cNvPr>
          <p:cNvSpPr>
            <a:spLocks noGrp="1"/>
          </p:cNvSpPr>
          <p:nvPr>
            <p:ph type="dt" sz="half" idx="10"/>
          </p:nvPr>
        </p:nvSpPr>
        <p:spPr/>
        <p:txBody>
          <a:bodyPr/>
          <a:lstStyle/>
          <a:p>
            <a:fld id="{5C94E019-0896-462D-B5D7-C1D7B2EB5443}" type="datetimeFigureOut">
              <a:rPr lang="en-US" smtClean="0"/>
              <a:t>07/10</a:t>
            </a:fld>
            <a:endParaRPr lang="en-US"/>
          </a:p>
        </p:txBody>
      </p:sp>
      <p:sp>
        <p:nvSpPr>
          <p:cNvPr id="4" name="Footer Placeholder 3">
            <a:extLst>
              <a:ext uri="{FF2B5EF4-FFF2-40B4-BE49-F238E27FC236}">
                <a16:creationId xmlns:a16="http://schemas.microsoft.com/office/drawing/2014/main" id="{F424C8F6-1A28-7CCF-3D7C-17E2627311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9DD61B-467A-6C88-5CA8-F957C717C9A5}"/>
              </a:ext>
            </a:extLst>
          </p:cNvPr>
          <p:cNvSpPr>
            <a:spLocks noGrp="1"/>
          </p:cNvSpPr>
          <p:nvPr>
            <p:ph type="sldNum" sz="quarter" idx="12"/>
          </p:nvPr>
        </p:nvSpPr>
        <p:spPr/>
        <p:txBody>
          <a:bodyPr/>
          <a:lstStyle/>
          <a:p>
            <a:fld id="{A3390CB9-4FC2-4CAC-AC71-0F33B31AC325}" type="slidenum">
              <a:rPr lang="en-US" smtClean="0"/>
              <a:t>‹#›</a:t>
            </a:fld>
            <a:endParaRPr lang="en-US"/>
          </a:p>
        </p:txBody>
      </p:sp>
    </p:spTree>
    <p:extLst>
      <p:ext uri="{BB962C8B-B14F-4D97-AF65-F5344CB8AC3E}">
        <p14:creationId xmlns:p14="http://schemas.microsoft.com/office/powerpoint/2010/main" val="2547318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5F619D-9DEA-1CAF-D71C-11D09B8752EE}"/>
              </a:ext>
            </a:extLst>
          </p:cNvPr>
          <p:cNvSpPr>
            <a:spLocks noGrp="1"/>
          </p:cNvSpPr>
          <p:nvPr>
            <p:ph type="dt" sz="half" idx="10"/>
          </p:nvPr>
        </p:nvSpPr>
        <p:spPr/>
        <p:txBody>
          <a:bodyPr/>
          <a:lstStyle/>
          <a:p>
            <a:fld id="{5C94E019-0896-462D-B5D7-C1D7B2EB5443}" type="datetimeFigureOut">
              <a:rPr lang="en-US" smtClean="0"/>
              <a:t>07/10</a:t>
            </a:fld>
            <a:endParaRPr lang="en-US"/>
          </a:p>
        </p:txBody>
      </p:sp>
      <p:sp>
        <p:nvSpPr>
          <p:cNvPr id="3" name="Footer Placeholder 2">
            <a:extLst>
              <a:ext uri="{FF2B5EF4-FFF2-40B4-BE49-F238E27FC236}">
                <a16:creationId xmlns:a16="http://schemas.microsoft.com/office/drawing/2014/main" id="{0B59A640-2801-4CBF-DBBD-02416F2A57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772BA9-2A58-8DCE-D9A6-2E0C86443940}"/>
              </a:ext>
            </a:extLst>
          </p:cNvPr>
          <p:cNvSpPr>
            <a:spLocks noGrp="1"/>
          </p:cNvSpPr>
          <p:nvPr>
            <p:ph type="sldNum" sz="quarter" idx="12"/>
          </p:nvPr>
        </p:nvSpPr>
        <p:spPr/>
        <p:txBody>
          <a:bodyPr/>
          <a:lstStyle/>
          <a:p>
            <a:fld id="{A3390CB9-4FC2-4CAC-AC71-0F33B31AC325}" type="slidenum">
              <a:rPr lang="en-US" smtClean="0"/>
              <a:t>‹#›</a:t>
            </a:fld>
            <a:endParaRPr lang="en-US"/>
          </a:p>
        </p:txBody>
      </p:sp>
    </p:spTree>
    <p:extLst>
      <p:ext uri="{BB962C8B-B14F-4D97-AF65-F5344CB8AC3E}">
        <p14:creationId xmlns:p14="http://schemas.microsoft.com/office/powerpoint/2010/main" val="2144585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882A9-7DD5-6493-1B6D-7A75A0C256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A42A7F-CA5F-DC83-8BDC-D88CFD3515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4091C2-F81C-FC49-EBD6-87CDEDAF1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250720-82DA-68BD-B480-6EF8D5AE9C2C}"/>
              </a:ext>
            </a:extLst>
          </p:cNvPr>
          <p:cNvSpPr>
            <a:spLocks noGrp="1"/>
          </p:cNvSpPr>
          <p:nvPr>
            <p:ph type="dt" sz="half" idx="10"/>
          </p:nvPr>
        </p:nvSpPr>
        <p:spPr/>
        <p:txBody>
          <a:bodyPr/>
          <a:lstStyle/>
          <a:p>
            <a:fld id="{5C94E019-0896-462D-B5D7-C1D7B2EB5443}" type="datetimeFigureOut">
              <a:rPr lang="en-US" smtClean="0"/>
              <a:t>07/10</a:t>
            </a:fld>
            <a:endParaRPr lang="en-US"/>
          </a:p>
        </p:txBody>
      </p:sp>
      <p:sp>
        <p:nvSpPr>
          <p:cNvPr id="6" name="Footer Placeholder 5">
            <a:extLst>
              <a:ext uri="{FF2B5EF4-FFF2-40B4-BE49-F238E27FC236}">
                <a16:creationId xmlns:a16="http://schemas.microsoft.com/office/drawing/2014/main" id="{5AEADF96-F6C0-F90E-DC24-FA94A3454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F30135-F08D-5908-FD6C-577B398C04A1}"/>
              </a:ext>
            </a:extLst>
          </p:cNvPr>
          <p:cNvSpPr>
            <a:spLocks noGrp="1"/>
          </p:cNvSpPr>
          <p:nvPr>
            <p:ph type="sldNum" sz="quarter" idx="12"/>
          </p:nvPr>
        </p:nvSpPr>
        <p:spPr/>
        <p:txBody>
          <a:bodyPr/>
          <a:lstStyle/>
          <a:p>
            <a:fld id="{A3390CB9-4FC2-4CAC-AC71-0F33B31AC325}" type="slidenum">
              <a:rPr lang="en-US" smtClean="0"/>
              <a:t>‹#›</a:t>
            </a:fld>
            <a:endParaRPr lang="en-US"/>
          </a:p>
        </p:txBody>
      </p:sp>
    </p:spTree>
    <p:extLst>
      <p:ext uri="{BB962C8B-B14F-4D97-AF65-F5344CB8AC3E}">
        <p14:creationId xmlns:p14="http://schemas.microsoft.com/office/powerpoint/2010/main" val="3981639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2DAB5-A527-9B7B-8799-C2A179FB7D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C585FE-B2DC-0FE9-24EF-4E0BFB08DA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22AF20-8B4E-479F-1194-E9A8B7BB90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98A5CB-08AD-08A9-AA8E-E5BAE43CCCFF}"/>
              </a:ext>
            </a:extLst>
          </p:cNvPr>
          <p:cNvSpPr>
            <a:spLocks noGrp="1"/>
          </p:cNvSpPr>
          <p:nvPr>
            <p:ph type="dt" sz="half" idx="10"/>
          </p:nvPr>
        </p:nvSpPr>
        <p:spPr/>
        <p:txBody>
          <a:bodyPr/>
          <a:lstStyle/>
          <a:p>
            <a:fld id="{5C94E019-0896-462D-B5D7-C1D7B2EB5443}" type="datetimeFigureOut">
              <a:rPr lang="en-US" smtClean="0"/>
              <a:t>07/10</a:t>
            </a:fld>
            <a:endParaRPr lang="en-US"/>
          </a:p>
        </p:txBody>
      </p:sp>
      <p:sp>
        <p:nvSpPr>
          <p:cNvPr id="6" name="Footer Placeholder 5">
            <a:extLst>
              <a:ext uri="{FF2B5EF4-FFF2-40B4-BE49-F238E27FC236}">
                <a16:creationId xmlns:a16="http://schemas.microsoft.com/office/drawing/2014/main" id="{5BCAA55E-4D76-F2D7-BFF0-AEFC19BA22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15C9EE-8A2A-67F7-B4C3-3231D4CC344E}"/>
              </a:ext>
            </a:extLst>
          </p:cNvPr>
          <p:cNvSpPr>
            <a:spLocks noGrp="1"/>
          </p:cNvSpPr>
          <p:nvPr>
            <p:ph type="sldNum" sz="quarter" idx="12"/>
          </p:nvPr>
        </p:nvSpPr>
        <p:spPr/>
        <p:txBody>
          <a:bodyPr/>
          <a:lstStyle/>
          <a:p>
            <a:fld id="{A3390CB9-4FC2-4CAC-AC71-0F33B31AC325}" type="slidenum">
              <a:rPr lang="en-US" smtClean="0"/>
              <a:t>‹#›</a:t>
            </a:fld>
            <a:endParaRPr lang="en-US"/>
          </a:p>
        </p:txBody>
      </p:sp>
    </p:spTree>
    <p:extLst>
      <p:ext uri="{BB962C8B-B14F-4D97-AF65-F5344CB8AC3E}">
        <p14:creationId xmlns:p14="http://schemas.microsoft.com/office/powerpoint/2010/main" val="3856990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F8912-7992-40C8-9B77-EC1FB262D5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5830FC-B1BC-FF75-138D-75002B1FB5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33D8A2-216A-0953-ED42-39131F66D9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94E019-0896-462D-B5D7-C1D7B2EB5443}" type="datetimeFigureOut">
              <a:rPr lang="en-US" smtClean="0"/>
              <a:t>07/10</a:t>
            </a:fld>
            <a:endParaRPr lang="en-US"/>
          </a:p>
        </p:txBody>
      </p:sp>
      <p:sp>
        <p:nvSpPr>
          <p:cNvPr id="5" name="Footer Placeholder 4">
            <a:extLst>
              <a:ext uri="{FF2B5EF4-FFF2-40B4-BE49-F238E27FC236}">
                <a16:creationId xmlns:a16="http://schemas.microsoft.com/office/drawing/2014/main" id="{5C1E1758-2568-B7FE-1FE9-CD96F767C9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1DD6AE-73E4-1A5E-B02B-2788D08B64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390CB9-4FC2-4CAC-AC71-0F33B31AC325}" type="slidenum">
              <a:rPr lang="en-US" smtClean="0"/>
              <a:t>‹#›</a:t>
            </a:fld>
            <a:endParaRPr lang="en-US"/>
          </a:p>
        </p:txBody>
      </p:sp>
    </p:spTree>
    <p:extLst>
      <p:ext uri="{BB962C8B-B14F-4D97-AF65-F5344CB8AC3E}">
        <p14:creationId xmlns:p14="http://schemas.microsoft.com/office/powerpoint/2010/main" val="3623409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illow.readthedocs.io/en/latest/installation.html" TargetMode="External"/><Relationship Id="rId2" Type="http://schemas.openxmlformats.org/officeDocument/2006/relationships/hyperlink" Target="https://pypi.org/project/Pillow/"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64E62F-6557-5C81-7D59-1D06BE17F3ED}"/>
              </a:ext>
            </a:extLst>
          </p:cNvPr>
          <p:cNvSpPr>
            <a:spLocks noGrp="1"/>
          </p:cNvSpPr>
          <p:nvPr>
            <p:ph type="ctrTitle"/>
          </p:nvPr>
        </p:nvSpPr>
        <p:spPr>
          <a:xfrm>
            <a:off x="1285241" y="1008993"/>
            <a:ext cx="9231410" cy="3542045"/>
          </a:xfrm>
        </p:spPr>
        <p:txBody>
          <a:bodyPr anchor="b">
            <a:normAutofit/>
          </a:bodyPr>
          <a:lstStyle/>
          <a:p>
            <a:r>
              <a:rPr lang="en-US" sz="11500" dirty="0" err="1"/>
              <a:t>Xử</a:t>
            </a:r>
            <a:r>
              <a:rPr lang="en-US" sz="11500" dirty="0"/>
              <a:t> </a:t>
            </a:r>
            <a:r>
              <a:rPr lang="en-US" sz="11500" dirty="0" err="1"/>
              <a:t>lý</a:t>
            </a:r>
            <a:r>
              <a:rPr lang="en-US" sz="11500" dirty="0"/>
              <a:t> </a:t>
            </a:r>
            <a:r>
              <a:rPr lang="en-US" sz="11500" dirty="0" err="1"/>
              <a:t>ảnh</a:t>
            </a:r>
            <a:r>
              <a:rPr lang="en-US" sz="11500" dirty="0"/>
              <a:t> </a:t>
            </a:r>
            <a:r>
              <a:rPr lang="en-US" sz="11500" dirty="0" err="1"/>
              <a:t>cơ</a:t>
            </a:r>
            <a:r>
              <a:rPr lang="en-US" sz="11500" dirty="0"/>
              <a:t> </a:t>
            </a:r>
            <a:r>
              <a:rPr lang="en-US" sz="11500" dirty="0" err="1"/>
              <a:t>bản</a:t>
            </a:r>
            <a:r>
              <a:rPr lang="en-US" sz="11500" dirty="0"/>
              <a:t> </a:t>
            </a:r>
            <a:r>
              <a:rPr lang="en-US" sz="11500" dirty="0" err="1"/>
              <a:t>với</a:t>
            </a:r>
            <a:r>
              <a:rPr lang="en-US" sz="11500" dirty="0"/>
              <a:t> Python</a:t>
            </a:r>
          </a:p>
        </p:txBody>
      </p:sp>
      <p:sp>
        <p:nvSpPr>
          <p:cNvPr id="3" name="Subtitle 2">
            <a:extLst>
              <a:ext uri="{FF2B5EF4-FFF2-40B4-BE49-F238E27FC236}">
                <a16:creationId xmlns:a16="http://schemas.microsoft.com/office/drawing/2014/main" id="{FE4003AB-B9DF-C193-3388-5CD1E5A1CFD1}"/>
              </a:ext>
            </a:extLst>
          </p:cNvPr>
          <p:cNvSpPr>
            <a:spLocks noGrp="1"/>
          </p:cNvSpPr>
          <p:nvPr>
            <p:ph type="subTitle" idx="1"/>
          </p:nvPr>
        </p:nvSpPr>
        <p:spPr>
          <a:xfrm>
            <a:off x="1285241" y="4582814"/>
            <a:ext cx="7132335" cy="1312657"/>
          </a:xfrm>
        </p:spPr>
        <p:txBody>
          <a:bodyPr anchor="t">
            <a:normAutofit/>
          </a:bodyPr>
          <a:lstStyle/>
          <a:p>
            <a:pPr algn="l"/>
            <a:r>
              <a:rPr lang="en-US"/>
              <a:t>ThS. Lê Nhật Tùng</a:t>
            </a:r>
          </a:p>
        </p:txBody>
      </p:sp>
    </p:spTree>
    <p:extLst>
      <p:ext uri="{BB962C8B-B14F-4D97-AF65-F5344CB8AC3E}">
        <p14:creationId xmlns:p14="http://schemas.microsoft.com/office/powerpoint/2010/main" val="548040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9841-AC46-0DF2-AC0E-112572394101}"/>
              </a:ext>
            </a:extLst>
          </p:cNvPr>
          <p:cNvSpPr>
            <a:spLocks noGrp="1"/>
          </p:cNvSpPr>
          <p:nvPr>
            <p:ph type="title"/>
          </p:nvPr>
        </p:nvSpPr>
        <p:spPr/>
        <p:txBody>
          <a:bodyPr/>
          <a:lstStyle/>
          <a:p>
            <a:r>
              <a:rPr lang="en-US" dirty="0" err="1"/>
              <a:t>Cách</a:t>
            </a:r>
            <a:r>
              <a:rPr lang="en-US" dirty="0"/>
              <a:t> </a:t>
            </a:r>
            <a:r>
              <a:rPr lang="en-US" dirty="0" err="1"/>
              <a:t>đọc</a:t>
            </a:r>
            <a:r>
              <a:rPr lang="en-US" dirty="0"/>
              <a:t> </a:t>
            </a:r>
            <a:r>
              <a:rPr lang="en-US" dirty="0" err="1"/>
              <a:t>nhiều</a:t>
            </a:r>
            <a:r>
              <a:rPr lang="en-US" dirty="0"/>
              <a:t> </a:t>
            </a:r>
            <a:r>
              <a:rPr lang="en-US" dirty="0" err="1"/>
              <a:t>hình</a:t>
            </a:r>
            <a:r>
              <a:rPr lang="en-US" dirty="0"/>
              <a:t> </a:t>
            </a:r>
            <a:r>
              <a:rPr lang="en-US" dirty="0" err="1"/>
              <a:t>ảnh</a:t>
            </a:r>
            <a:r>
              <a:rPr lang="en-US" dirty="0"/>
              <a:t> </a:t>
            </a:r>
            <a:r>
              <a:rPr lang="en-US" dirty="0" err="1"/>
              <a:t>cùng</a:t>
            </a:r>
            <a:r>
              <a:rPr lang="en-US" dirty="0"/>
              <a:t> </a:t>
            </a:r>
            <a:r>
              <a:rPr lang="en-US" dirty="0" err="1"/>
              <a:t>lúc</a:t>
            </a:r>
            <a:r>
              <a:rPr lang="en-US" dirty="0"/>
              <a:t> (2)</a:t>
            </a:r>
          </a:p>
        </p:txBody>
      </p:sp>
      <p:pic>
        <p:nvPicPr>
          <p:cNvPr id="4" name="Picture 3">
            <a:extLst>
              <a:ext uri="{FF2B5EF4-FFF2-40B4-BE49-F238E27FC236}">
                <a16:creationId xmlns:a16="http://schemas.microsoft.com/office/drawing/2014/main" id="{C05C60B1-223B-EDBD-E795-61D64CD53288}"/>
              </a:ext>
            </a:extLst>
          </p:cNvPr>
          <p:cNvPicPr>
            <a:picLocks noChangeAspect="1"/>
          </p:cNvPicPr>
          <p:nvPr/>
        </p:nvPicPr>
        <p:blipFill>
          <a:blip r:embed="rId2"/>
          <a:stretch>
            <a:fillRect/>
          </a:stretch>
        </p:blipFill>
        <p:spPr>
          <a:xfrm>
            <a:off x="838200" y="2092753"/>
            <a:ext cx="6569009" cy="2796782"/>
          </a:xfrm>
          <a:prstGeom prst="rect">
            <a:avLst/>
          </a:prstGeom>
        </p:spPr>
      </p:pic>
    </p:spTree>
    <p:extLst>
      <p:ext uri="{BB962C8B-B14F-4D97-AF65-F5344CB8AC3E}">
        <p14:creationId xmlns:p14="http://schemas.microsoft.com/office/powerpoint/2010/main" val="1856206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6F95B-A53A-4233-57CF-E9FE30D18A54}"/>
              </a:ext>
            </a:extLst>
          </p:cNvPr>
          <p:cNvSpPr>
            <a:spLocks noGrp="1"/>
          </p:cNvSpPr>
          <p:nvPr>
            <p:ph type="title"/>
          </p:nvPr>
        </p:nvSpPr>
        <p:spPr/>
        <p:txBody>
          <a:bodyPr/>
          <a:lstStyle/>
          <a:p>
            <a:r>
              <a:rPr lang="en-US" dirty="0" err="1"/>
              <a:t>Cách</a:t>
            </a:r>
            <a:r>
              <a:rPr lang="en-US" dirty="0"/>
              <a:t> </a:t>
            </a:r>
            <a:r>
              <a:rPr lang="en-US" dirty="0" err="1"/>
              <a:t>đọc</a:t>
            </a:r>
            <a:r>
              <a:rPr lang="en-US" dirty="0"/>
              <a:t> </a:t>
            </a:r>
            <a:r>
              <a:rPr lang="en-US" dirty="0" err="1"/>
              <a:t>nhiều</a:t>
            </a:r>
            <a:r>
              <a:rPr lang="en-US" dirty="0"/>
              <a:t> </a:t>
            </a:r>
            <a:r>
              <a:rPr lang="en-US" dirty="0" err="1"/>
              <a:t>hình</a:t>
            </a:r>
            <a:r>
              <a:rPr lang="en-US" dirty="0"/>
              <a:t> </a:t>
            </a:r>
            <a:r>
              <a:rPr lang="en-US" dirty="0" err="1"/>
              <a:t>ảnh</a:t>
            </a:r>
            <a:r>
              <a:rPr lang="en-US" dirty="0"/>
              <a:t> </a:t>
            </a:r>
            <a:r>
              <a:rPr lang="en-US" dirty="0" err="1"/>
              <a:t>cùng</a:t>
            </a:r>
            <a:r>
              <a:rPr lang="en-US" dirty="0"/>
              <a:t> </a:t>
            </a:r>
            <a:r>
              <a:rPr lang="en-US" dirty="0" err="1"/>
              <a:t>lúc</a:t>
            </a:r>
            <a:r>
              <a:rPr lang="en-US" dirty="0"/>
              <a:t> (2)</a:t>
            </a:r>
          </a:p>
        </p:txBody>
      </p:sp>
      <p:pic>
        <p:nvPicPr>
          <p:cNvPr id="5" name="Picture 4">
            <a:extLst>
              <a:ext uri="{FF2B5EF4-FFF2-40B4-BE49-F238E27FC236}">
                <a16:creationId xmlns:a16="http://schemas.microsoft.com/office/drawing/2014/main" id="{28CEDAA9-76EB-62E8-CB32-2B6CCD7EA87C}"/>
              </a:ext>
            </a:extLst>
          </p:cNvPr>
          <p:cNvPicPr>
            <a:picLocks noChangeAspect="1"/>
          </p:cNvPicPr>
          <p:nvPr/>
        </p:nvPicPr>
        <p:blipFill>
          <a:blip r:embed="rId2"/>
          <a:stretch>
            <a:fillRect/>
          </a:stretch>
        </p:blipFill>
        <p:spPr>
          <a:xfrm>
            <a:off x="838200" y="2121311"/>
            <a:ext cx="6439458" cy="3627434"/>
          </a:xfrm>
          <a:prstGeom prst="rect">
            <a:avLst/>
          </a:prstGeom>
        </p:spPr>
      </p:pic>
    </p:spTree>
    <p:extLst>
      <p:ext uri="{BB962C8B-B14F-4D97-AF65-F5344CB8AC3E}">
        <p14:creationId xmlns:p14="http://schemas.microsoft.com/office/powerpoint/2010/main" val="2088774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6F95B-A53A-4233-57CF-E9FE30D18A54}"/>
              </a:ext>
            </a:extLst>
          </p:cNvPr>
          <p:cNvSpPr>
            <a:spLocks noGrp="1"/>
          </p:cNvSpPr>
          <p:nvPr>
            <p:ph type="title"/>
          </p:nvPr>
        </p:nvSpPr>
        <p:spPr/>
        <p:txBody>
          <a:bodyPr/>
          <a:lstStyle/>
          <a:p>
            <a:r>
              <a:rPr lang="en-US" dirty="0" err="1"/>
              <a:t>Cách</a:t>
            </a:r>
            <a:r>
              <a:rPr lang="en-US" dirty="0"/>
              <a:t> </a:t>
            </a:r>
            <a:r>
              <a:rPr lang="en-US" dirty="0" err="1"/>
              <a:t>đọc</a:t>
            </a:r>
            <a:r>
              <a:rPr lang="en-US" dirty="0"/>
              <a:t> </a:t>
            </a:r>
            <a:r>
              <a:rPr lang="en-US" dirty="0" err="1"/>
              <a:t>nhiều</a:t>
            </a:r>
            <a:r>
              <a:rPr lang="en-US" dirty="0"/>
              <a:t> </a:t>
            </a:r>
            <a:r>
              <a:rPr lang="en-US" dirty="0" err="1"/>
              <a:t>hình</a:t>
            </a:r>
            <a:r>
              <a:rPr lang="en-US" dirty="0"/>
              <a:t> </a:t>
            </a:r>
            <a:r>
              <a:rPr lang="en-US" dirty="0" err="1"/>
              <a:t>ảnh</a:t>
            </a:r>
            <a:r>
              <a:rPr lang="en-US" dirty="0"/>
              <a:t> </a:t>
            </a:r>
            <a:r>
              <a:rPr lang="en-US" dirty="0" err="1"/>
              <a:t>cùng</a:t>
            </a:r>
            <a:r>
              <a:rPr lang="en-US" dirty="0"/>
              <a:t> </a:t>
            </a:r>
            <a:r>
              <a:rPr lang="en-US" dirty="0" err="1"/>
              <a:t>lúc</a:t>
            </a:r>
            <a:r>
              <a:rPr lang="en-US" dirty="0"/>
              <a:t> (4)</a:t>
            </a:r>
          </a:p>
        </p:txBody>
      </p:sp>
      <p:pic>
        <p:nvPicPr>
          <p:cNvPr id="5" name="Picture 4">
            <a:extLst>
              <a:ext uri="{FF2B5EF4-FFF2-40B4-BE49-F238E27FC236}">
                <a16:creationId xmlns:a16="http://schemas.microsoft.com/office/drawing/2014/main" id="{28CEDAA9-76EB-62E8-CB32-2B6CCD7EA87C}"/>
              </a:ext>
            </a:extLst>
          </p:cNvPr>
          <p:cNvPicPr>
            <a:picLocks noChangeAspect="1"/>
          </p:cNvPicPr>
          <p:nvPr/>
        </p:nvPicPr>
        <p:blipFill>
          <a:blip r:embed="rId2"/>
          <a:stretch>
            <a:fillRect/>
          </a:stretch>
        </p:blipFill>
        <p:spPr>
          <a:xfrm>
            <a:off x="838200" y="2121311"/>
            <a:ext cx="6439458" cy="3627434"/>
          </a:xfrm>
          <a:prstGeom prst="rect">
            <a:avLst/>
          </a:prstGeom>
        </p:spPr>
      </p:pic>
    </p:spTree>
    <p:extLst>
      <p:ext uri="{BB962C8B-B14F-4D97-AF65-F5344CB8AC3E}">
        <p14:creationId xmlns:p14="http://schemas.microsoft.com/office/powerpoint/2010/main" val="2137022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1DCF-F379-D39D-B9A9-BF0D5E764F8F}"/>
              </a:ext>
            </a:extLst>
          </p:cNvPr>
          <p:cNvSpPr>
            <a:spLocks noGrp="1"/>
          </p:cNvSpPr>
          <p:nvPr>
            <p:ph type="title"/>
          </p:nvPr>
        </p:nvSpPr>
        <p:spPr/>
        <p:txBody>
          <a:bodyPr/>
          <a:lstStyle/>
          <a:p>
            <a:r>
              <a:rPr lang="en-US" dirty="0" err="1"/>
              <a:t>Cách</a:t>
            </a:r>
            <a:r>
              <a:rPr lang="en-US" dirty="0"/>
              <a:t> </a:t>
            </a:r>
            <a:r>
              <a:rPr lang="en-US" dirty="0" err="1"/>
              <a:t>đọc</a:t>
            </a:r>
            <a:r>
              <a:rPr lang="en-US" dirty="0"/>
              <a:t> </a:t>
            </a:r>
            <a:r>
              <a:rPr lang="en-US" dirty="0" err="1"/>
              <a:t>nhiều</a:t>
            </a:r>
            <a:r>
              <a:rPr lang="en-US" dirty="0"/>
              <a:t> </a:t>
            </a:r>
            <a:r>
              <a:rPr lang="en-US" dirty="0" err="1"/>
              <a:t>hình</a:t>
            </a:r>
            <a:r>
              <a:rPr lang="en-US" dirty="0"/>
              <a:t> </a:t>
            </a:r>
            <a:r>
              <a:rPr lang="en-US" dirty="0" err="1"/>
              <a:t>ảnh</a:t>
            </a:r>
            <a:r>
              <a:rPr lang="en-US" dirty="0"/>
              <a:t> </a:t>
            </a:r>
            <a:r>
              <a:rPr lang="en-US" dirty="0" err="1"/>
              <a:t>cùng</a:t>
            </a:r>
            <a:r>
              <a:rPr lang="en-US" dirty="0"/>
              <a:t> </a:t>
            </a:r>
            <a:r>
              <a:rPr lang="en-US" dirty="0" err="1"/>
              <a:t>lúc</a:t>
            </a:r>
            <a:r>
              <a:rPr lang="en-US" dirty="0"/>
              <a:t> (5)</a:t>
            </a:r>
          </a:p>
        </p:txBody>
      </p:sp>
      <p:sp>
        <p:nvSpPr>
          <p:cNvPr id="3" name="Content Placeholder 2">
            <a:extLst>
              <a:ext uri="{FF2B5EF4-FFF2-40B4-BE49-F238E27FC236}">
                <a16:creationId xmlns:a16="http://schemas.microsoft.com/office/drawing/2014/main" id="{59F4B9E2-A7FF-71A6-E118-26E834D46345}"/>
              </a:ext>
            </a:extLst>
          </p:cNvPr>
          <p:cNvSpPr>
            <a:spLocks noGrp="1"/>
          </p:cNvSpPr>
          <p:nvPr>
            <p:ph idx="1"/>
          </p:nvPr>
        </p:nvSpPr>
        <p:spPr/>
        <p:txBody>
          <a:bodyPr/>
          <a:lstStyle/>
          <a:p>
            <a:r>
              <a:rPr lang="en-US" dirty="0" err="1"/>
              <a:t>Sử</a:t>
            </a:r>
            <a:r>
              <a:rPr lang="en-US" dirty="0"/>
              <a:t> </a:t>
            </a:r>
            <a:r>
              <a:rPr lang="en-US" dirty="0" err="1"/>
              <a:t>dụng</a:t>
            </a:r>
            <a:r>
              <a:rPr lang="en-US" dirty="0"/>
              <a:t> </a:t>
            </a:r>
            <a:r>
              <a:rPr lang="en-US" dirty="0" err="1"/>
              <a:t>các</a:t>
            </a:r>
            <a:r>
              <a:rPr lang="en-US" dirty="0"/>
              <a:t> </a:t>
            </a:r>
            <a:r>
              <a:rPr lang="en-US" dirty="0" err="1"/>
              <a:t>hàm</a:t>
            </a:r>
            <a:r>
              <a:rPr lang="en-US" dirty="0"/>
              <a:t> </a:t>
            </a:r>
            <a:r>
              <a:rPr lang="en-US" dirty="0" err="1"/>
              <a:t>đã</a:t>
            </a:r>
            <a:r>
              <a:rPr lang="en-US" dirty="0"/>
              <a:t> </a:t>
            </a:r>
            <a:r>
              <a:rPr lang="en-US" dirty="0" err="1"/>
              <a:t>xây</a:t>
            </a:r>
            <a:r>
              <a:rPr lang="en-US" dirty="0"/>
              <a:t> </a:t>
            </a:r>
            <a:r>
              <a:rPr lang="en-US" dirty="0" err="1"/>
              <a:t>dựng</a:t>
            </a:r>
            <a:r>
              <a:rPr lang="en-US" dirty="0"/>
              <a:t> </a:t>
            </a:r>
            <a:r>
              <a:rPr lang="en-US" dirty="0" err="1"/>
              <a:t>trước</a:t>
            </a:r>
            <a:r>
              <a:rPr lang="en-US" dirty="0"/>
              <a:t> </a:t>
            </a:r>
            <a:r>
              <a:rPr lang="en-US" dirty="0" err="1"/>
              <a:t>đây</a:t>
            </a:r>
            <a:endParaRPr lang="en-US" dirty="0"/>
          </a:p>
        </p:txBody>
      </p:sp>
      <p:pic>
        <p:nvPicPr>
          <p:cNvPr id="5" name="Picture 4">
            <a:extLst>
              <a:ext uri="{FF2B5EF4-FFF2-40B4-BE49-F238E27FC236}">
                <a16:creationId xmlns:a16="http://schemas.microsoft.com/office/drawing/2014/main" id="{2657F057-62EA-EAE0-F96F-6D3287912A78}"/>
              </a:ext>
            </a:extLst>
          </p:cNvPr>
          <p:cNvPicPr>
            <a:picLocks noChangeAspect="1"/>
          </p:cNvPicPr>
          <p:nvPr/>
        </p:nvPicPr>
        <p:blipFill>
          <a:blip r:embed="rId2"/>
          <a:stretch>
            <a:fillRect/>
          </a:stretch>
        </p:blipFill>
        <p:spPr>
          <a:xfrm>
            <a:off x="1097013" y="2493949"/>
            <a:ext cx="6157494" cy="3817951"/>
          </a:xfrm>
          <a:prstGeom prst="rect">
            <a:avLst/>
          </a:prstGeom>
        </p:spPr>
      </p:pic>
    </p:spTree>
    <p:extLst>
      <p:ext uri="{BB962C8B-B14F-4D97-AF65-F5344CB8AC3E}">
        <p14:creationId xmlns:p14="http://schemas.microsoft.com/office/powerpoint/2010/main" val="1906786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mark">
            <a:extLst>
              <a:ext uri="{FF2B5EF4-FFF2-40B4-BE49-F238E27FC236}">
                <a16:creationId xmlns:a16="http://schemas.microsoft.com/office/drawing/2014/main" id="{C6D15FEB-F932-E971-5A29-94B79E5B68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2502" y="623275"/>
            <a:ext cx="5607882" cy="5607882"/>
          </a:xfrm>
          <a:prstGeom prst="rect">
            <a:avLst/>
          </a:prstGeom>
        </p:spPr>
      </p:pic>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725A15-B40E-53F8-D6E5-72958B4DC22A}"/>
              </a:ext>
            </a:extLst>
          </p:cNvPr>
          <p:cNvSpPr>
            <a:spLocks noGrp="1"/>
          </p:cNvSpPr>
          <p:nvPr>
            <p:ph type="title"/>
          </p:nvPr>
        </p:nvSpPr>
        <p:spPr>
          <a:xfrm>
            <a:off x="8052497" y="1056640"/>
            <a:ext cx="3197660" cy="3125746"/>
          </a:xfrm>
        </p:spPr>
        <p:txBody>
          <a:bodyPr vert="horz" lIns="91440" tIns="45720" rIns="91440" bIns="45720" rtlCol="0" anchor="b">
            <a:normAutofit/>
          </a:bodyPr>
          <a:lstStyle/>
          <a:p>
            <a:r>
              <a:rPr lang="en-US" sz="4500" kern="1200" dirty="0">
                <a:solidFill>
                  <a:schemeClr val="tx1"/>
                </a:solidFill>
                <a:latin typeface="+mj-lt"/>
                <a:ea typeface="+mj-ea"/>
                <a:cs typeface="+mj-cs"/>
              </a:rPr>
              <a:t>THAY ĐỔI KÍCH THƯỚC VÀ TẠO ẢNH THUMBNAIL</a:t>
            </a:r>
          </a:p>
        </p:txBody>
      </p:sp>
    </p:spTree>
    <p:extLst>
      <p:ext uri="{BB962C8B-B14F-4D97-AF65-F5344CB8AC3E}">
        <p14:creationId xmlns:p14="http://schemas.microsoft.com/office/powerpoint/2010/main" val="1093965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5B7D8-8C06-650B-8AE1-8A777A7584AC}"/>
              </a:ext>
            </a:extLst>
          </p:cNvPr>
          <p:cNvSpPr>
            <a:spLocks noGrp="1"/>
          </p:cNvSpPr>
          <p:nvPr>
            <p:ph type="title"/>
          </p:nvPr>
        </p:nvSpPr>
        <p:spPr/>
        <p:txBody>
          <a:bodyPr/>
          <a:lstStyle/>
          <a:p>
            <a:r>
              <a:rPr lang="en-US" dirty="0" err="1"/>
              <a:t>Thay</a:t>
            </a:r>
            <a:r>
              <a:rPr lang="en-US" dirty="0"/>
              <a:t> </a:t>
            </a:r>
            <a:r>
              <a:rPr lang="en-US" dirty="0" err="1"/>
              <a:t>đổi</a:t>
            </a:r>
            <a:r>
              <a:rPr lang="en-US" dirty="0"/>
              <a:t> </a:t>
            </a:r>
            <a:r>
              <a:rPr lang="en-US" dirty="0" err="1"/>
              <a:t>kích</a:t>
            </a:r>
            <a:r>
              <a:rPr lang="en-US" dirty="0"/>
              <a:t> </a:t>
            </a:r>
            <a:r>
              <a:rPr lang="en-US" dirty="0" err="1"/>
              <a:t>thước</a:t>
            </a:r>
            <a:r>
              <a:rPr lang="en-US" dirty="0"/>
              <a:t> </a:t>
            </a:r>
            <a:r>
              <a:rPr lang="en-US" dirty="0" err="1"/>
              <a:t>ảnh</a:t>
            </a:r>
            <a:r>
              <a:rPr lang="en-US" dirty="0"/>
              <a:t> – </a:t>
            </a:r>
            <a:r>
              <a:rPr lang="en-US" dirty="0" err="1"/>
              <a:t>dùng</a:t>
            </a:r>
            <a:r>
              <a:rPr lang="en-US" dirty="0"/>
              <a:t> </a:t>
            </a:r>
            <a:r>
              <a:rPr lang="en-US" dirty="0" err="1"/>
              <a:t>hàm</a:t>
            </a:r>
            <a:r>
              <a:rPr lang="en-US" dirty="0"/>
              <a:t> </a:t>
            </a:r>
            <a:r>
              <a:rPr lang="en-US" dirty="0">
                <a:highlight>
                  <a:srgbClr val="FFFF00"/>
                </a:highlight>
              </a:rPr>
              <a:t>resize()</a:t>
            </a:r>
          </a:p>
        </p:txBody>
      </p:sp>
      <p:pic>
        <p:nvPicPr>
          <p:cNvPr id="6" name="Picture 5">
            <a:extLst>
              <a:ext uri="{FF2B5EF4-FFF2-40B4-BE49-F238E27FC236}">
                <a16:creationId xmlns:a16="http://schemas.microsoft.com/office/drawing/2014/main" id="{8D0585D7-17B8-4B66-F821-4DB521E6C859}"/>
              </a:ext>
            </a:extLst>
          </p:cNvPr>
          <p:cNvPicPr>
            <a:picLocks noChangeAspect="1"/>
          </p:cNvPicPr>
          <p:nvPr/>
        </p:nvPicPr>
        <p:blipFill>
          <a:blip r:embed="rId2"/>
          <a:stretch>
            <a:fillRect/>
          </a:stretch>
        </p:blipFill>
        <p:spPr>
          <a:xfrm>
            <a:off x="972532" y="1519995"/>
            <a:ext cx="7663468" cy="5188256"/>
          </a:xfrm>
          <a:prstGeom prst="rect">
            <a:avLst/>
          </a:prstGeom>
        </p:spPr>
      </p:pic>
    </p:spTree>
    <p:extLst>
      <p:ext uri="{BB962C8B-B14F-4D97-AF65-F5344CB8AC3E}">
        <p14:creationId xmlns:p14="http://schemas.microsoft.com/office/powerpoint/2010/main" val="4089039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5B7D8-8C06-650B-8AE1-8A777A7584AC}"/>
              </a:ext>
            </a:extLst>
          </p:cNvPr>
          <p:cNvSpPr>
            <a:spLocks noGrp="1"/>
          </p:cNvSpPr>
          <p:nvPr>
            <p:ph type="title"/>
          </p:nvPr>
        </p:nvSpPr>
        <p:spPr/>
        <p:txBody>
          <a:bodyPr/>
          <a:lstStyle/>
          <a:p>
            <a:r>
              <a:rPr lang="en-US" dirty="0" err="1"/>
              <a:t>Tạo</a:t>
            </a:r>
            <a:r>
              <a:rPr lang="en-US" dirty="0"/>
              <a:t> </a:t>
            </a:r>
            <a:r>
              <a:rPr lang="en-US" dirty="0" err="1"/>
              <a:t>ảnh</a:t>
            </a:r>
            <a:r>
              <a:rPr lang="en-US" dirty="0"/>
              <a:t> Thumbnail – </a:t>
            </a:r>
            <a:r>
              <a:rPr lang="en-US" dirty="0" err="1"/>
              <a:t>dùng</a:t>
            </a:r>
            <a:r>
              <a:rPr lang="en-US" dirty="0"/>
              <a:t> </a:t>
            </a:r>
            <a:r>
              <a:rPr lang="en-US" dirty="0" err="1"/>
              <a:t>hàm</a:t>
            </a:r>
            <a:r>
              <a:rPr lang="en-US" dirty="0"/>
              <a:t> </a:t>
            </a:r>
            <a:r>
              <a:rPr lang="en-US" dirty="0">
                <a:highlight>
                  <a:srgbClr val="FFFF00"/>
                </a:highlight>
              </a:rPr>
              <a:t>thumbnail()</a:t>
            </a:r>
          </a:p>
        </p:txBody>
      </p:sp>
      <p:pic>
        <p:nvPicPr>
          <p:cNvPr id="6" name="Picture 5">
            <a:extLst>
              <a:ext uri="{FF2B5EF4-FFF2-40B4-BE49-F238E27FC236}">
                <a16:creationId xmlns:a16="http://schemas.microsoft.com/office/drawing/2014/main" id="{AB8A47F7-0927-2290-24E1-6B574C17DC99}"/>
              </a:ext>
            </a:extLst>
          </p:cNvPr>
          <p:cNvPicPr>
            <a:picLocks noChangeAspect="1"/>
          </p:cNvPicPr>
          <p:nvPr/>
        </p:nvPicPr>
        <p:blipFill>
          <a:blip r:embed="rId2"/>
          <a:stretch>
            <a:fillRect/>
          </a:stretch>
        </p:blipFill>
        <p:spPr>
          <a:xfrm>
            <a:off x="978884" y="1627585"/>
            <a:ext cx="7484395" cy="4865290"/>
          </a:xfrm>
          <a:prstGeom prst="rect">
            <a:avLst/>
          </a:prstGeom>
        </p:spPr>
      </p:pic>
    </p:spTree>
    <p:extLst>
      <p:ext uri="{BB962C8B-B14F-4D97-AF65-F5344CB8AC3E}">
        <p14:creationId xmlns:p14="http://schemas.microsoft.com/office/powerpoint/2010/main" val="3082812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mark">
            <a:extLst>
              <a:ext uri="{FF2B5EF4-FFF2-40B4-BE49-F238E27FC236}">
                <a16:creationId xmlns:a16="http://schemas.microsoft.com/office/drawing/2014/main" id="{C6D15FEB-F932-E971-5A29-94B79E5B68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2502" y="623275"/>
            <a:ext cx="5607882" cy="5607882"/>
          </a:xfrm>
          <a:prstGeom prst="rect">
            <a:avLst/>
          </a:prstGeom>
        </p:spPr>
      </p:pic>
      <p:sp>
        <p:nvSpPr>
          <p:cNvPr id="13"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725A15-B40E-53F8-D6E5-72958B4DC22A}"/>
              </a:ext>
            </a:extLst>
          </p:cNvPr>
          <p:cNvSpPr>
            <a:spLocks noGrp="1"/>
          </p:cNvSpPr>
          <p:nvPr>
            <p:ph type="title"/>
          </p:nvPr>
        </p:nvSpPr>
        <p:spPr>
          <a:xfrm>
            <a:off x="8052497" y="1056640"/>
            <a:ext cx="3197660" cy="3125746"/>
          </a:xfrm>
        </p:spPr>
        <p:txBody>
          <a:bodyPr vert="horz" lIns="91440" tIns="45720" rIns="91440" bIns="45720" rtlCol="0" anchor="b">
            <a:normAutofit/>
          </a:bodyPr>
          <a:lstStyle/>
          <a:p>
            <a:pPr algn="ctr"/>
            <a:r>
              <a:rPr lang="en-US" sz="4500" kern="1200" dirty="0">
                <a:solidFill>
                  <a:schemeClr val="tx1"/>
                </a:solidFill>
                <a:latin typeface="+mj-lt"/>
                <a:ea typeface="+mj-ea"/>
                <a:cs typeface="+mj-cs"/>
              </a:rPr>
              <a:t>SAO CHÉP VÀ DÁN CÁC VÙNG ẢNH</a:t>
            </a:r>
          </a:p>
        </p:txBody>
      </p:sp>
    </p:spTree>
    <p:extLst>
      <p:ext uri="{BB962C8B-B14F-4D97-AF65-F5344CB8AC3E}">
        <p14:creationId xmlns:p14="http://schemas.microsoft.com/office/powerpoint/2010/main" val="1153629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E0657-DF21-AFBF-87FE-A27CA7C1E60B}"/>
              </a:ext>
            </a:extLst>
          </p:cNvPr>
          <p:cNvSpPr>
            <a:spLocks noGrp="1"/>
          </p:cNvSpPr>
          <p:nvPr>
            <p:ph type="title"/>
          </p:nvPr>
        </p:nvSpPr>
        <p:spPr/>
        <p:txBody>
          <a:bodyPr/>
          <a:lstStyle/>
          <a:p>
            <a:r>
              <a:rPr lang="en-US" b="1" i="0" dirty="0">
                <a:effectLst/>
                <a:latin typeface="Söhne"/>
              </a:rPr>
              <a:t>Crop (</a:t>
            </a:r>
            <a:r>
              <a:rPr lang="en-US" b="1" i="0" dirty="0" err="1">
                <a:effectLst/>
                <a:latin typeface="Söhne"/>
              </a:rPr>
              <a:t>Cắt</a:t>
            </a:r>
            <a:r>
              <a:rPr lang="en-US" b="1" i="0" dirty="0">
                <a:effectLst/>
                <a:latin typeface="Söhne"/>
              </a:rPr>
              <a:t>) </a:t>
            </a:r>
            <a:r>
              <a:rPr lang="en-US" b="1" i="0" dirty="0" err="1">
                <a:effectLst/>
                <a:latin typeface="Söhne"/>
              </a:rPr>
              <a:t>một</a:t>
            </a:r>
            <a:r>
              <a:rPr lang="en-US" b="1" i="0" dirty="0">
                <a:effectLst/>
                <a:latin typeface="Söhne"/>
              </a:rPr>
              <a:t> </a:t>
            </a:r>
            <a:r>
              <a:rPr lang="en-US" b="1" i="0" dirty="0" err="1">
                <a:effectLst/>
                <a:latin typeface="Söhne"/>
              </a:rPr>
              <a:t>Vùng</a:t>
            </a:r>
            <a:r>
              <a:rPr lang="en-US" b="1" i="0" dirty="0">
                <a:effectLst/>
                <a:latin typeface="Söhne"/>
              </a:rPr>
              <a:t> </a:t>
            </a:r>
            <a:r>
              <a:rPr lang="en-US" b="1" i="0" dirty="0" err="1">
                <a:effectLst/>
                <a:latin typeface="Söhne"/>
              </a:rPr>
              <a:t>Ảnh</a:t>
            </a:r>
            <a:endParaRPr lang="en-US" dirty="0"/>
          </a:p>
        </p:txBody>
      </p:sp>
      <p:pic>
        <p:nvPicPr>
          <p:cNvPr id="5" name="Picture 4">
            <a:extLst>
              <a:ext uri="{FF2B5EF4-FFF2-40B4-BE49-F238E27FC236}">
                <a16:creationId xmlns:a16="http://schemas.microsoft.com/office/drawing/2014/main" id="{4ECF09C5-9E6B-C5D1-6357-2E97106F4D9C}"/>
              </a:ext>
            </a:extLst>
          </p:cNvPr>
          <p:cNvPicPr>
            <a:picLocks noChangeAspect="1"/>
          </p:cNvPicPr>
          <p:nvPr/>
        </p:nvPicPr>
        <p:blipFill>
          <a:blip r:embed="rId2"/>
          <a:stretch>
            <a:fillRect/>
          </a:stretch>
        </p:blipFill>
        <p:spPr>
          <a:xfrm>
            <a:off x="939800" y="1590571"/>
            <a:ext cx="7328188" cy="4902304"/>
          </a:xfrm>
          <a:prstGeom prst="rect">
            <a:avLst/>
          </a:prstGeom>
        </p:spPr>
      </p:pic>
    </p:spTree>
    <p:extLst>
      <p:ext uri="{BB962C8B-B14F-4D97-AF65-F5344CB8AC3E}">
        <p14:creationId xmlns:p14="http://schemas.microsoft.com/office/powerpoint/2010/main" val="3930598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E0657-DF21-AFBF-87FE-A27CA7C1E60B}"/>
              </a:ext>
            </a:extLst>
          </p:cNvPr>
          <p:cNvSpPr>
            <a:spLocks noGrp="1"/>
          </p:cNvSpPr>
          <p:nvPr>
            <p:ph type="title"/>
          </p:nvPr>
        </p:nvSpPr>
        <p:spPr/>
        <p:txBody>
          <a:bodyPr>
            <a:normAutofit/>
          </a:bodyPr>
          <a:lstStyle/>
          <a:p>
            <a:r>
              <a:rPr lang="en-US" sz="4000" b="1" i="0" dirty="0">
                <a:effectLst/>
                <a:latin typeface="Söhne"/>
              </a:rPr>
              <a:t>Copy (Sao </a:t>
            </a:r>
            <a:r>
              <a:rPr lang="en-US" sz="4000" b="1" i="0" dirty="0" err="1">
                <a:effectLst/>
                <a:latin typeface="Söhne"/>
              </a:rPr>
              <a:t>Chép</a:t>
            </a:r>
            <a:r>
              <a:rPr lang="en-US" sz="4000" b="1" i="0" dirty="0">
                <a:effectLst/>
                <a:latin typeface="Söhne"/>
              </a:rPr>
              <a:t>) </a:t>
            </a:r>
            <a:r>
              <a:rPr lang="en-US" sz="4000" b="1" i="0" dirty="0" err="1">
                <a:effectLst/>
                <a:latin typeface="Söhne"/>
              </a:rPr>
              <a:t>và</a:t>
            </a:r>
            <a:r>
              <a:rPr lang="en-US" sz="4000" b="1" i="0" dirty="0">
                <a:effectLst/>
                <a:latin typeface="Söhne"/>
              </a:rPr>
              <a:t> Paste (</a:t>
            </a:r>
            <a:r>
              <a:rPr lang="en-US" sz="4000" b="1" i="0" dirty="0" err="1">
                <a:effectLst/>
                <a:latin typeface="Söhne"/>
              </a:rPr>
              <a:t>Dán</a:t>
            </a:r>
            <a:r>
              <a:rPr lang="en-US" sz="4000" b="1" i="0" dirty="0">
                <a:effectLst/>
                <a:latin typeface="Söhne"/>
              </a:rPr>
              <a:t>) </a:t>
            </a:r>
            <a:r>
              <a:rPr lang="en-US" sz="4000" b="1" i="0" dirty="0" err="1">
                <a:effectLst/>
                <a:latin typeface="Söhne"/>
              </a:rPr>
              <a:t>một</a:t>
            </a:r>
            <a:r>
              <a:rPr lang="en-US" sz="4000" b="1" i="0" dirty="0">
                <a:effectLst/>
                <a:latin typeface="Söhne"/>
              </a:rPr>
              <a:t> </a:t>
            </a:r>
            <a:r>
              <a:rPr lang="en-US" sz="4000" b="1" i="0" dirty="0" err="1">
                <a:effectLst/>
                <a:latin typeface="Söhne"/>
              </a:rPr>
              <a:t>Vùng</a:t>
            </a:r>
            <a:r>
              <a:rPr lang="en-US" sz="4000" b="1" i="0" dirty="0">
                <a:effectLst/>
                <a:latin typeface="Söhne"/>
              </a:rPr>
              <a:t> </a:t>
            </a:r>
            <a:r>
              <a:rPr lang="en-US" sz="4000" b="1" i="0" dirty="0" err="1">
                <a:effectLst/>
                <a:latin typeface="Söhne"/>
              </a:rPr>
              <a:t>Ảnh</a:t>
            </a:r>
            <a:r>
              <a:rPr lang="en-US" sz="4000" b="0" i="0" dirty="0">
                <a:solidFill>
                  <a:srgbClr val="D1D5DB"/>
                </a:solidFill>
                <a:effectLst/>
                <a:latin typeface="Söhne"/>
              </a:rPr>
              <a:t>:</a:t>
            </a:r>
            <a:endParaRPr lang="en-US" sz="4000" dirty="0"/>
          </a:p>
        </p:txBody>
      </p:sp>
      <p:pic>
        <p:nvPicPr>
          <p:cNvPr id="4" name="Picture 3">
            <a:extLst>
              <a:ext uri="{FF2B5EF4-FFF2-40B4-BE49-F238E27FC236}">
                <a16:creationId xmlns:a16="http://schemas.microsoft.com/office/drawing/2014/main" id="{730C56F0-5FAA-7549-FF37-08557BAA34C8}"/>
              </a:ext>
            </a:extLst>
          </p:cNvPr>
          <p:cNvPicPr>
            <a:picLocks noChangeAspect="1"/>
          </p:cNvPicPr>
          <p:nvPr/>
        </p:nvPicPr>
        <p:blipFill>
          <a:blip r:embed="rId2"/>
          <a:stretch>
            <a:fillRect/>
          </a:stretch>
        </p:blipFill>
        <p:spPr>
          <a:xfrm>
            <a:off x="138215" y="1578928"/>
            <a:ext cx="5957785" cy="5012251"/>
          </a:xfrm>
          <a:prstGeom prst="rect">
            <a:avLst/>
          </a:prstGeom>
        </p:spPr>
      </p:pic>
      <p:pic>
        <p:nvPicPr>
          <p:cNvPr id="9" name="Picture 8">
            <a:extLst>
              <a:ext uri="{FF2B5EF4-FFF2-40B4-BE49-F238E27FC236}">
                <a16:creationId xmlns:a16="http://schemas.microsoft.com/office/drawing/2014/main" id="{D1C9A321-C8B6-F9D8-2946-1F0B32B00DA5}"/>
              </a:ext>
            </a:extLst>
          </p:cNvPr>
          <p:cNvPicPr>
            <a:picLocks noChangeAspect="1"/>
          </p:cNvPicPr>
          <p:nvPr/>
        </p:nvPicPr>
        <p:blipFill>
          <a:blip r:embed="rId3"/>
          <a:stretch>
            <a:fillRect/>
          </a:stretch>
        </p:blipFill>
        <p:spPr>
          <a:xfrm>
            <a:off x="6173470" y="1579341"/>
            <a:ext cx="5880315" cy="5011838"/>
          </a:xfrm>
          <a:prstGeom prst="rect">
            <a:avLst/>
          </a:prstGeom>
        </p:spPr>
      </p:pic>
    </p:spTree>
    <p:extLst>
      <p:ext uri="{BB962C8B-B14F-4D97-AF65-F5344CB8AC3E}">
        <p14:creationId xmlns:p14="http://schemas.microsoft.com/office/powerpoint/2010/main" val="2721424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raw.githubusercontent.com/python-pillow/pillow-...">
            <a:extLst>
              <a:ext uri="{FF2B5EF4-FFF2-40B4-BE49-F238E27FC236}">
                <a16:creationId xmlns:a16="http://schemas.microsoft.com/office/drawing/2014/main" id="{D6610E43-A58A-D5A0-09F7-0FE17E12DD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007" b="25124"/>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F11304E-C722-7833-834F-B59CB564F9F0}"/>
              </a:ext>
            </a:extLst>
          </p:cNvPr>
          <p:cNvSpPr>
            <a:spLocks noGrp="1"/>
          </p:cNvSpPr>
          <p:nvPr>
            <p:ph idx="1"/>
          </p:nvPr>
        </p:nvSpPr>
        <p:spPr>
          <a:xfrm>
            <a:off x="643468" y="3752850"/>
            <a:ext cx="11065928" cy="2452687"/>
          </a:xfrm>
        </p:spPr>
        <p:txBody>
          <a:bodyPr anchor="ctr">
            <a:normAutofit/>
          </a:bodyPr>
          <a:lstStyle/>
          <a:p>
            <a:pPr algn="just">
              <a:lnSpc>
                <a:spcPct val="150000"/>
              </a:lnSpc>
            </a:pPr>
            <a:r>
              <a:rPr lang="vi-VN" sz="2400" dirty="0"/>
              <a:t>Pillow là một thư viện mạnh mẽ cho xử lý hình ảnh trong Python, nó cho phép bạn thực hiện nhiều tác vụ liên quan đến xử lý và chỉnh sửa hình ảnh, bao gồm cả tạo, chỉnh sửa, cắt, xoay, thay đổi kích thước, lọc ảnh, và nhiều thao tác khác.</a:t>
            </a:r>
            <a:endParaRPr lang="en-US" sz="2400" dirty="0"/>
          </a:p>
        </p:txBody>
      </p:sp>
    </p:spTree>
    <p:extLst>
      <p:ext uri="{BB962C8B-B14F-4D97-AF65-F5344CB8AC3E}">
        <p14:creationId xmlns:p14="http://schemas.microsoft.com/office/powerpoint/2010/main" val="3117164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Checkmark">
            <a:extLst>
              <a:ext uri="{FF2B5EF4-FFF2-40B4-BE49-F238E27FC236}">
                <a16:creationId xmlns:a16="http://schemas.microsoft.com/office/drawing/2014/main" id="{C6D15FEB-F932-E971-5A29-94B79E5B68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2502" y="623275"/>
            <a:ext cx="5607882" cy="5607882"/>
          </a:xfrm>
          <a:prstGeom prst="rect">
            <a:avLst/>
          </a:prstGeom>
        </p:spPr>
      </p:pic>
      <p:sp>
        <p:nvSpPr>
          <p:cNvPr id="13"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725A15-B40E-53F8-D6E5-72958B4DC22A}"/>
              </a:ext>
            </a:extLst>
          </p:cNvPr>
          <p:cNvSpPr>
            <a:spLocks noGrp="1"/>
          </p:cNvSpPr>
          <p:nvPr>
            <p:ph type="title"/>
          </p:nvPr>
        </p:nvSpPr>
        <p:spPr>
          <a:xfrm>
            <a:off x="8052497" y="1056640"/>
            <a:ext cx="3197660" cy="3125746"/>
          </a:xfrm>
        </p:spPr>
        <p:txBody>
          <a:bodyPr vert="horz" lIns="91440" tIns="45720" rIns="91440" bIns="45720" rtlCol="0" anchor="b">
            <a:normAutofit/>
          </a:bodyPr>
          <a:lstStyle/>
          <a:p>
            <a:pPr algn="ctr"/>
            <a:r>
              <a:rPr lang="en-US" sz="4800" kern="1200" dirty="0">
                <a:solidFill>
                  <a:schemeClr val="tx1"/>
                </a:solidFill>
                <a:latin typeface="+mj-lt"/>
                <a:ea typeface="+mj-ea"/>
                <a:cs typeface="+mj-cs"/>
              </a:rPr>
              <a:t>XOAY ẢNH VÀ HOÁN ĐỔI VỊ TRÍ</a:t>
            </a:r>
            <a:endParaRPr lang="en-US" sz="4500" kern="1200" dirty="0">
              <a:solidFill>
                <a:schemeClr val="tx1"/>
              </a:solidFill>
              <a:latin typeface="+mj-lt"/>
              <a:ea typeface="+mj-ea"/>
              <a:cs typeface="+mj-cs"/>
            </a:endParaRPr>
          </a:p>
        </p:txBody>
      </p:sp>
    </p:spTree>
    <p:extLst>
      <p:ext uri="{BB962C8B-B14F-4D97-AF65-F5344CB8AC3E}">
        <p14:creationId xmlns:p14="http://schemas.microsoft.com/office/powerpoint/2010/main" val="1962557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4117C-A7E0-1E82-4E03-9A520002BEB8}"/>
              </a:ext>
            </a:extLst>
          </p:cNvPr>
          <p:cNvSpPr>
            <a:spLocks noGrp="1"/>
          </p:cNvSpPr>
          <p:nvPr>
            <p:ph type="title"/>
          </p:nvPr>
        </p:nvSpPr>
        <p:spPr/>
        <p:txBody>
          <a:bodyPr/>
          <a:lstStyle/>
          <a:p>
            <a:r>
              <a:rPr lang="en-US" b="1" i="0" dirty="0">
                <a:effectLst/>
                <a:latin typeface="Söhne"/>
              </a:rPr>
              <a:t>Rotate – </a:t>
            </a:r>
            <a:r>
              <a:rPr lang="en-US" b="1" i="0" dirty="0" err="1">
                <a:effectLst/>
                <a:latin typeface="Söhne"/>
              </a:rPr>
              <a:t>xoay</a:t>
            </a:r>
            <a:r>
              <a:rPr lang="en-US" b="1" i="0" dirty="0">
                <a:effectLst/>
                <a:latin typeface="Söhne"/>
              </a:rPr>
              <a:t> </a:t>
            </a:r>
            <a:r>
              <a:rPr lang="en-US" b="1" i="0" dirty="0" err="1">
                <a:effectLst/>
                <a:latin typeface="Söhne"/>
              </a:rPr>
              <a:t>ảnh</a:t>
            </a:r>
            <a:endParaRPr lang="en-US" dirty="0"/>
          </a:p>
        </p:txBody>
      </p:sp>
      <p:sp>
        <p:nvSpPr>
          <p:cNvPr id="3" name="Content Placeholder 2">
            <a:extLst>
              <a:ext uri="{FF2B5EF4-FFF2-40B4-BE49-F238E27FC236}">
                <a16:creationId xmlns:a16="http://schemas.microsoft.com/office/drawing/2014/main" id="{1791B68C-36BC-82BB-3DCA-D900FBCBFBB3}"/>
              </a:ext>
            </a:extLst>
          </p:cNvPr>
          <p:cNvSpPr>
            <a:spLocks noGrp="1"/>
          </p:cNvSpPr>
          <p:nvPr>
            <p:ph idx="1"/>
          </p:nvPr>
        </p:nvSpPr>
        <p:spPr/>
        <p:txBody>
          <a:bodyPr/>
          <a:lstStyle/>
          <a:p>
            <a:pPr algn="just">
              <a:lnSpc>
                <a:spcPct val="150000"/>
              </a:lnSpc>
            </a:pPr>
            <a:r>
              <a:rPr lang="vi-VN" dirty="0"/>
              <a:t>Xoay ảnh là việc xoay hình ảnh xung quanh một điểm gốc (thường là tâm của ảnh) một góc quy định (thường là độ) để thay đổi hướng của ảnh.</a:t>
            </a:r>
          </a:p>
          <a:p>
            <a:pPr algn="just">
              <a:lnSpc>
                <a:spcPct val="150000"/>
              </a:lnSpc>
            </a:pPr>
            <a:r>
              <a:rPr lang="vi-VN" dirty="0"/>
              <a:t>Phương thức rotate() trong thư viện Pillow cho phép bạn xoay ảnh một góc quy định theo chiều ngược kim đồng hồ (dương).</a:t>
            </a:r>
          </a:p>
          <a:p>
            <a:pPr algn="just">
              <a:lnSpc>
                <a:spcPct val="150000"/>
              </a:lnSpc>
            </a:pPr>
            <a:r>
              <a:rPr lang="vi-VN" dirty="0"/>
              <a:t>Ví dụ: image.rotate(90) sẽ xoay ảnh 90 độ.</a:t>
            </a:r>
            <a:endParaRPr lang="en-US" dirty="0"/>
          </a:p>
        </p:txBody>
      </p:sp>
    </p:spTree>
    <p:extLst>
      <p:ext uri="{BB962C8B-B14F-4D97-AF65-F5344CB8AC3E}">
        <p14:creationId xmlns:p14="http://schemas.microsoft.com/office/powerpoint/2010/main" val="2774837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8CE60-CF57-3415-A26B-C7A23F7FF27F}"/>
              </a:ext>
            </a:extLst>
          </p:cNvPr>
          <p:cNvSpPr>
            <a:spLocks noGrp="1"/>
          </p:cNvSpPr>
          <p:nvPr>
            <p:ph type="title"/>
          </p:nvPr>
        </p:nvSpPr>
        <p:spPr/>
        <p:txBody>
          <a:bodyPr/>
          <a:lstStyle/>
          <a:p>
            <a:r>
              <a:rPr lang="en-US" b="1" i="0" dirty="0">
                <a:effectLst/>
                <a:latin typeface="Söhne"/>
              </a:rPr>
              <a:t>Transpose – </a:t>
            </a:r>
            <a:r>
              <a:rPr lang="en-US" b="1" i="0" dirty="0" err="1">
                <a:effectLst/>
                <a:latin typeface="Söhne"/>
              </a:rPr>
              <a:t>Hoán</a:t>
            </a:r>
            <a:r>
              <a:rPr lang="en-US" b="1" i="0" dirty="0">
                <a:effectLst/>
                <a:latin typeface="Söhne"/>
              </a:rPr>
              <a:t> </a:t>
            </a:r>
            <a:r>
              <a:rPr lang="en-US" b="1" i="0" dirty="0" err="1">
                <a:effectLst/>
                <a:latin typeface="Söhne"/>
              </a:rPr>
              <a:t>đổi</a:t>
            </a:r>
            <a:r>
              <a:rPr lang="en-US" b="1" i="0" dirty="0">
                <a:effectLst/>
                <a:latin typeface="Söhne"/>
              </a:rPr>
              <a:t> </a:t>
            </a:r>
            <a:r>
              <a:rPr lang="en-US" b="1" i="0" dirty="0" err="1">
                <a:effectLst/>
                <a:latin typeface="Söhne"/>
              </a:rPr>
              <a:t>vị</a:t>
            </a:r>
            <a:r>
              <a:rPr lang="en-US" b="1" i="0" dirty="0">
                <a:effectLst/>
                <a:latin typeface="Söhne"/>
              </a:rPr>
              <a:t> </a:t>
            </a:r>
            <a:r>
              <a:rPr lang="en-US" b="1" i="0" dirty="0" err="1">
                <a:effectLst/>
                <a:latin typeface="Söhne"/>
              </a:rPr>
              <a:t>trí</a:t>
            </a:r>
            <a:endParaRPr lang="en-US" dirty="0"/>
          </a:p>
        </p:txBody>
      </p:sp>
      <p:sp>
        <p:nvSpPr>
          <p:cNvPr id="3" name="Content Placeholder 2">
            <a:extLst>
              <a:ext uri="{FF2B5EF4-FFF2-40B4-BE49-F238E27FC236}">
                <a16:creationId xmlns:a16="http://schemas.microsoft.com/office/drawing/2014/main" id="{D46E64B4-25B6-6982-FDE9-D0B718EAD32D}"/>
              </a:ext>
            </a:extLst>
          </p:cNvPr>
          <p:cNvSpPr>
            <a:spLocks noGrp="1"/>
          </p:cNvSpPr>
          <p:nvPr>
            <p:ph idx="1"/>
          </p:nvPr>
        </p:nvSpPr>
        <p:spPr/>
        <p:txBody>
          <a:bodyPr>
            <a:normAutofit fontScale="92500"/>
          </a:bodyPr>
          <a:lstStyle/>
          <a:p>
            <a:pPr algn="just">
              <a:lnSpc>
                <a:spcPct val="150000"/>
              </a:lnSpc>
            </a:pPr>
            <a:r>
              <a:rPr lang="vi-VN" dirty="0"/>
              <a:t>Transpose là việc hoán đổi vị trí hàng và cột trong ma trận hình ảnh. Điều này dẫn đến việc đảo chiều của hình ảnh.</a:t>
            </a:r>
          </a:p>
          <a:p>
            <a:pPr algn="just">
              <a:lnSpc>
                <a:spcPct val="150000"/>
              </a:lnSpc>
            </a:pPr>
            <a:r>
              <a:rPr lang="vi-VN" dirty="0"/>
              <a:t>Phương thức transpose() trong thư viện Pillow cho phép bạn hoán đổi hàng và cột của ảnh theo cách quy định.</a:t>
            </a:r>
          </a:p>
          <a:p>
            <a:pPr algn="just">
              <a:lnSpc>
                <a:spcPct val="150000"/>
              </a:lnSpc>
            </a:pPr>
            <a:r>
              <a:rPr lang="vi-VN" dirty="0"/>
              <a:t>Ví dụ: image.transpose(Image.Transpose.ROTATE_90) sẽ thực hiện hoán đổi hàng và cột của ảnh theo chiều ngược kim đồng hồ.</a:t>
            </a:r>
            <a:endParaRPr lang="en-US" dirty="0"/>
          </a:p>
        </p:txBody>
      </p:sp>
    </p:spTree>
    <p:extLst>
      <p:ext uri="{BB962C8B-B14F-4D97-AF65-F5344CB8AC3E}">
        <p14:creationId xmlns:p14="http://schemas.microsoft.com/office/powerpoint/2010/main" val="1081692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B97D79-295C-D317-78DF-7FDB4A3CE334}"/>
              </a:ext>
            </a:extLst>
          </p:cNvPr>
          <p:cNvPicPr>
            <a:picLocks noChangeAspect="1"/>
          </p:cNvPicPr>
          <p:nvPr/>
        </p:nvPicPr>
        <p:blipFill>
          <a:blip r:embed="rId2"/>
          <a:stretch>
            <a:fillRect/>
          </a:stretch>
        </p:blipFill>
        <p:spPr>
          <a:xfrm>
            <a:off x="878363" y="315415"/>
            <a:ext cx="7310597" cy="6227170"/>
          </a:xfrm>
          <a:prstGeom prst="rect">
            <a:avLst/>
          </a:prstGeom>
        </p:spPr>
      </p:pic>
    </p:spTree>
    <p:extLst>
      <p:ext uri="{BB962C8B-B14F-4D97-AF65-F5344CB8AC3E}">
        <p14:creationId xmlns:p14="http://schemas.microsoft.com/office/powerpoint/2010/main" val="757988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2C0F-E3F6-3208-F1F4-DFBCA5F310DA}"/>
              </a:ext>
            </a:extLst>
          </p:cNvPr>
          <p:cNvSpPr>
            <a:spLocks noGrp="1"/>
          </p:cNvSpPr>
          <p:nvPr>
            <p:ph type="title"/>
          </p:nvPr>
        </p:nvSpPr>
        <p:spPr/>
        <p:txBody>
          <a:bodyPr/>
          <a:lstStyle/>
          <a:p>
            <a:r>
              <a:rPr lang="en-US" dirty="0"/>
              <a:t>So </a:t>
            </a:r>
            <a:r>
              <a:rPr lang="en-US" dirty="0" err="1"/>
              <a:t>sánh</a:t>
            </a:r>
            <a:endParaRPr lang="en-US" dirty="0"/>
          </a:p>
        </p:txBody>
      </p:sp>
      <p:sp>
        <p:nvSpPr>
          <p:cNvPr id="3" name="Content Placeholder 2">
            <a:extLst>
              <a:ext uri="{FF2B5EF4-FFF2-40B4-BE49-F238E27FC236}">
                <a16:creationId xmlns:a16="http://schemas.microsoft.com/office/drawing/2014/main" id="{D7A347C6-748A-E4CB-AF78-A7AAD6F0AEAD}"/>
              </a:ext>
            </a:extLst>
          </p:cNvPr>
          <p:cNvSpPr>
            <a:spLocks noGrp="1"/>
          </p:cNvSpPr>
          <p:nvPr>
            <p:ph idx="1"/>
          </p:nvPr>
        </p:nvSpPr>
        <p:spPr/>
        <p:txBody>
          <a:bodyPr>
            <a:normAutofit fontScale="77500" lnSpcReduction="20000"/>
          </a:bodyPr>
          <a:lstStyle/>
          <a:p>
            <a:pPr algn="just">
              <a:lnSpc>
                <a:spcPct val="150000"/>
              </a:lnSpc>
            </a:pPr>
            <a:r>
              <a:rPr lang="vi-VN" dirty="0"/>
              <a:t>Rotate và transpose là hai phương thức khác nhau và có tác động khác nhau đến hình ảnh.</a:t>
            </a:r>
          </a:p>
          <a:p>
            <a:pPr algn="just">
              <a:lnSpc>
                <a:spcPct val="150000"/>
              </a:lnSpc>
            </a:pPr>
            <a:r>
              <a:rPr lang="vi-VN" dirty="0"/>
              <a:t>Xoay thay đổi hướng của hình ảnh bằng cách xoay nó xung quanh một điểm gốc, trong khi transpose đảo chiều của hình ảnh bằng cách hoán đổi hàng và cột của nó.</a:t>
            </a:r>
          </a:p>
          <a:p>
            <a:pPr algn="just">
              <a:lnSpc>
                <a:spcPct val="150000"/>
              </a:lnSpc>
            </a:pPr>
            <a:r>
              <a:rPr lang="vi-VN" dirty="0"/>
              <a:t>Khi bạn sử dụng rotate(), bạn thay đổi hướng của hình ảnh và có thể thu được các hình ảnh lộn ngược hoặc lộn trái. Khi bạn sử dụng transpose(), bạn hoán đổi hàng và cột của hình ảnh mà không làm thay đổi hướng của nó.</a:t>
            </a:r>
            <a:endParaRPr lang="en-US" dirty="0"/>
          </a:p>
        </p:txBody>
      </p:sp>
    </p:spTree>
    <p:extLst>
      <p:ext uri="{BB962C8B-B14F-4D97-AF65-F5344CB8AC3E}">
        <p14:creationId xmlns:p14="http://schemas.microsoft.com/office/powerpoint/2010/main" val="1154075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Checkmark">
            <a:extLst>
              <a:ext uri="{FF2B5EF4-FFF2-40B4-BE49-F238E27FC236}">
                <a16:creationId xmlns:a16="http://schemas.microsoft.com/office/drawing/2014/main" id="{C6D15FEB-F932-E971-5A29-94B79E5B68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2502" y="623275"/>
            <a:ext cx="5607882" cy="5607882"/>
          </a:xfrm>
          <a:prstGeom prst="rect">
            <a:avLst/>
          </a:prstGeom>
        </p:spPr>
      </p:pic>
      <p:sp>
        <p:nvSpPr>
          <p:cNvPr id="13"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725A15-B40E-53F8-D6E5-72958B4DC22A}"/>
              </a:ext>
            </a:extLst>
          </p:cNvPr>
          <p:cNvSpPr>
            <a:spLocks noGrp="1"/>
          </p:cNvSpPr>
          <p:nvPr>
            <p:ph type="title"/>
          </p:nvPr>
        </p:nvSpPr>
        <p:spPr>
          <a:xfrm>
            <a:off x="8052497" y="1056640"/>
            <a:ext cx="3197660" cy="3125746"/>
          </a:xfrm>
        </p:spPr>
        <p:txBody>
          <a:bodyPr vert="horz" lIns="91440" tIns="45720" rIns="91440" bIns="45720" rtlCol="0" anchor="b">
            <a:normAutofit/>
          </a:bodyPr>
          <a:lstStyle/>
          <a:p>
            <a:pPr algn="ctr"/>
            <a:r>
              <a:rPr lang="en-US" sz="4500" kern="1200" dirty="0">
                <a:solidFill>
                  <a:schemeClr val="tx1"/>
                </a:solidFill>
                <a:latin typeface="+mj-lt"/>
                <a:ea typeface="+mj-ea"/>
                <a:cs typeface="+mj-cs"/>
              </a:rPr>
              <a:t>MÀU ẢNH VÀ CÁCH BIẾN ĐỔI MÀU ẢNH</a:t>
            </a:r>
          </a:p>
        </p:txBody>
      </p:sp>
    </p:spTree>
    <p:extLst>
      <p:ext uri="{BB962C8B-B14F-4D97-AF65-F5344CB8AC3E}">
        <p14:creationId xmlns:p14="http://schemas.microsoft.com/office/powerpoint/2010/main" val="4213378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0B130-05C8-96C4-B3A0-1D24DAFD05C7}"/>
              </a:ext>
            </a:extLst>
          </p:cNvPr>
          <p:cNvSpPr>
            <a:spLocks noGrp="1"/>
          </p:cNvSpPr>
          <p:nvPr>
            <p:ph type="title"/>
          </p:nvPr>
        </p:nvSpPr>
        <p:spPr/>
        <p:txBody>
          <a:bodyPr/>
          <a:lstStyle/>
          <a:p>
            <a:r>
              <a:rPr lang="en-US" dirty="0" err="1"/>
              <a:t>Màu</a:t>
            </a:r>
            <a:r>
              <a:rPr lang="en-US" dirty="0"/>
              <a:t> RGB</a:t>
            </a:r>
          </a:p>
        </p:txBody>
      </p:sp>
      <p:sp>
        <p:nvSpPr>
          <p:cNvPr id="3" name="Content Placeholder 2">
            <a:extLst>
              <a:ext uri="{FF2B5EF4-FFF2-40B4-BE49-F238E27FC236}">
                <a16:creationId xmlns:a16="http://schemas.microsoft.com/office/drawing/2014/main" id="{EEFD8DD5-863D-8090-E32B-AE374AC1E66C}"/>
              </a:ext>
            </a:extLst>
          </p:cNvPr>
          <p:cNvSpPr>
            <a:spLocks noGrp="1"/>
          </p:cNvSpPr>
          <p:nvPr>
            <p:ph idx="1"/>
          </p:nvPr>
        </p:nvSpPr>
        <p:spPr/>
        <p:txBody>
          <a:bodyPr/>
          <a:lstStyle/>
          <a:p>
            <a:pPr algn="just">
              <a:lnSpc>
                <a:spcPct val="150000"/>
              </a:lnSpc>
            </a:pPr>
            <a:r>
              <a:rPr lang="vi-VN" dirty="0"/>
              <a:t>RGB là một loại hình ảnh được biểu diễn bằng ba kênh màu chính: Đỏ (Red), Xanh lục (Green), và Xanh lam (Blue)</a:t>
            </a:r>
            <a:endParaRPr lang="en-US" dirty="0"/>
          </a:p>
        </p:txBody>
      </p:sp>
      <p:pic>
        <p:nvPicPr>
          <p:cNvPr id="1026" name="Picture 2" descr="Hệ màu RGB là gì? Những lưu ý khi sử dụng bảng màu RGB - Xưởng in Bắc Việt">
            <a:extLst>
              <a:ext uri="{FF2B5EF4-FFF2-40B4-BE49-F238E27FC236}">
                <a16:creationId xmlns:a16="http://schemas.microsoft.com/office/drawing/2014/main" id="{E3D4DA50-2EAD-F3BC-8519-477AD2082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5440" y="3319463"/>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àu RGB là gì? Đặc điểm và ứng dụng của hệ màu RGB">
            <a:extLst>
              <a:ext uri="{FF2B5EF4-FFF2-40B4-BE49-F238E27FC236}">
                <a16:creationId xmlns:a16="http://schemas.microsoft.com/office/drawing/2014/main" id="{8F009D48-4661-D1AD-080B-901FB059C0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5824" y="3522179"/>
            <a:ext cx="4600956" cy="2590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342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BA3F-8AD0-0F61-05FC-CBB62496FD01}"/>
              </a:ext>
            </a:extLst>
          </p:cNvPr>
          <p:cNvSpPr>
            <a:spLocks noGrp="1"/>
          </p:cNvSpPr>
          <p:nvPr>
            <p:ph type="title"/>
          </p:nvPr>
        </p:nvSpPr>
        <p:spPr/>
        <p:txBody>
          <a:bodyPr/>
          <a:lstStyle/>
          <a:p>
            <a:r>
              <a:rPr lang="en-US" dirty="0" err="1"/>
              <a:t>Điểm</a:t>
            </a:r>
            <a:r>
              <a:rPr lang="en-US" dirty="0"/>
              <a:t> </a:t>
            </a:r>
            <a:r>
              <a:rPr lang="en-US" dirty="0" err="1"/>
              <a:t>ảnh</a:t>
            </a:r>
            <a:endParaRPr lang="en-US" dirty="0"/>
          </a:p>
        </p:txBody>
      </p:sp>
      <p:pic>
        <p:nvPicPr>
          <p:cNvPr id="3074" name="Picture 2" descr="Image-1 Introduction to Digital Images">
            <a:extLst>
              <a:ext uri="{FF2B5EF4-FFF2-40B4-BE49-F238E27FC236}">
                <a16:creationId xmlns:a16="http://schemas.microsoft.com/office/drawing/2014/main" id="{3FD6AACB-43E9-70EE-248C-7501EC8E32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918" y="1536191"/>
            <a:ext cx="9592554" cy="4113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352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PROCESSING: K means clustering on RGB image">
            <a:extLst>
              <a:ext uri="{FF2B5EF4-FFF2-40B4-BE49-F238E27FC236}">
                <a16:creationId xmlns:a16="http://schemas.microsoft.com/office/drawing/2014/main" id="{52B7FA0F-F823-127E-175D-EE0877A254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9" t="8275"/>
          <a:stretch/>
        </p:blipFill>
        <p:spPr bwMode="auto">
          <a:xfrm>
            <a:off x="1335024" y="466343"/>
            <a:ext cx="9198864" cy="6143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596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8841-EAFE-8504-8681-381ECC434D28}"/>
              </a:ext>
            </a:extLst>
          </p:cNvPr>
          <p:cNvSpPr>
            <a:spLocks noGrp="1"/>
          </p:cNvSpPr>
          <p:nvPr>
            <p:ph type="title"/>
          </p:nvPr>
        </p:nvSpPr>
        <p:spPr/>
        <p:txBody>
          <a:bodyPr/>
          <a:lstStyle/>
          <a:p>
            <a:r>
              <a:rPr lang="fr-FR" dirty="0" err="1"/>
              <a:t>Ảnh</a:t>
            </a:r>
            <a:r>
              <a:rPr lang="fr-FR" dirty="0"/>
              <a:t> </a:t>
            </a:r>
            <a:r>
              <a:rPr lang="fr-FR" dirty="0" err="1"/>
              <a:t>xám</a:t>
            </a:r>
            <a:r>
              <a:rPr lang="fr-FR" dirty="0"/>
              <a:t> (</a:t>
            </a:r>
            <a:r>
              <a:rPr lang="fr-FR" dirty="0" err="1"/>
              <a:t>Grayscale</a:t>
            </a:r>
            <a:r>
              <a:rPr lang="fr-FR" dirty="0"/>
              <a:t> image)</a:t>
            </a:r>
            <a:endParaRPr lang="en-US" dirty="0"/>
          </a:p>
        </p:txBody>
      </p:sp>
      <p:pic>
        <p:nvPicPr>
          <p:cNvPr id="5122" name="Picture 2" descr="Python OpenCV: Converting an image to gray scale - techtutorialsx">
            <a:extLst>
              <a:ext uri="{FF2B5EF4-FFF2-40B4-BE49-F238E27FC236}">
                <a16:creationId xmlns:a16="http://schemas.microsoft.com/office/drawing/2014/main" id="{88E1A745-51EA-6A04-4ACD-6E174DAB5C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514" y="1553982"/>
            <a:ext cx="9403110" cy="4938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779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3B82C-CBB4-A146-0B16-2AC197EBD28E}"/>
              </a:ext>
            </a:extLst>
          </p:cNvPr>
          <p:cNvSpPr>
            <a:spLocks noGrp="1"/>
          </p:cNvSpPr>
          <p:nvPr>
            <p:ph type="title"/>
          </p:nvPr>
        </p:nvSpPr>
        <p:spPr/>
        <p:txBody>
          <a:bodyPr/>
          <a:lstStyle/>
          <a:p>
            <a:r>
              <a:rPr lang="en-US" dirty="0" err="1"/>
              <a:t>Cài</a:t>
            </a:r>
            <a:r>
              <a:rPr lang="en-US" dirty="0"/>
              <a:t> </a:t>
            </a:r>
            <a:r>
              <a:rPr lang="en-US" dirty="0" err="1"/>
              <a:t>đặt</a:t>
            </a:r>
            <a:r>
              <a:rPr lang="en-US" dirty="0"/>
              <a:t> </a:t>
            </a:r>
            <a:r>
              <a:rPr lang="en-US" dirty="0" err="1"/>
              <a:t>thư</a:t>
            </a:r>
            <a:r>
              <a:rPr lang="en-US" dirty="0"/>
              <a:t> </a:t>
            </a:r>
            <a:r>
              <a:rPr lang="en-US" dirty="0" err="1"/>
              <a:t>viện</a:t>
            </a:r>
            <a:r>
              <a:rPr lang="en-US" dirty="0"/>
              <a:t> Pillow</a:t>
            </a:r>
          </a:p>
        </p:txBody>
      </p:sp>
      <p:sp>
        <p:nvSpPr>
          <p:cNvPr id="3" name="Content Placeholder 2">
            <a:extLst>
              <a:ext uri="{FF2B5EF4-FFF2-40B4-BE49-F238E27FC236}">
                <a16:creationId xmlns:a16="http://schemas.microsoft.com/office/drawing/2014/main" id="{863FCE27-5B98-D235-56A4-2970419E6BDA}"/>
              </a:ext>
            </a:extLst>
          </p:cNvPr>
          <p:cNvSpPr>
            <a:spLocks noGrp="1"/>
          </p:cNvSpPr>
          <p:nvPr>
            <p:ph idx="1"/>
          </p:nvPr>
        </p:nvSpPr>
        <p:spPr/>
        <p:txBody>
          <a:bodyPr/>
          <a:lstStyle/>
          <a:p>
            <a:pPr>
              <a:lnSpc>
                <a:spcPct val="150000"/>
              </a:lnSpc>
            </a:pPr>
            <a:r>
              <a:rPr lang="en-US" dirty="0">
                <a:hlinkClick r:id="rId2"/>
              </a:rPr>
              <a:t>https://pypi.org/project/Pillow/</a:t>
            </a:r>
            <a:endParaRPr lang="en-US" dirty="0"/>
          </a:p>
          <a:p>
            <a:pPr>
              <a:lnSpc>
                <a:spcPct val="150000"/>
              </a:lnSpc>
            </a:pPr>
            <a:r>
              <a:rPr lang="en-US" dirty="0">
                <a:hlinkClick r:id="rId3"/>
              </a:rPr>
              <a:t>https://pillow.readthedocs.io/en/latest/installation.html</a:t>
            </a:r>
            <a:endParaRPr lang="en-US" dirty="0"/>
          </a:p>
          <a:p>
            <a:pPr>
              <a:lnSpc>
                <a:spcPct val="150000"/>
              </a:lnSpc>
            </a:pPr>
            <a:r>
              <a:rPr lang="en-US" dirty="0"/>
              <a:t>python3 -m pip install --upgrade pip</a:t>
            </a:r>
          </a:p>
          <a:p>
            <a:pPr>
              <a:lnSpc>
                <a:spcPct val="150000"/>
              </a:lnSpc>
            </a:pPr>
            <a:r>
              <a:rPr lang="en-US" dirty="0"/>
              <a:t>python3 -m pip install --upgrade Pillow</a:t>
            </a:r>
          </a:p>
        </p:txBody>
      </p:sp>
    </p:spTree>
    <p:extLst>
      <p:ext uri="{BB962C8B-B14F-4D97-AF65-F5344CB8AC3E}">
        <p14:creationId xmlns:p14="http://schemas.microsoft.com/office/powerpoint/2010/main" val="4269673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D452-7B58-2029-F09C-F03B96628C0B}"/>
              </a:ext>
            </a:extLst>
          </p:cNvPr>
          <p:cNvSpPr>
            <a:spLocks noGrp="1"/>
          </p:cNvSpPr>
          <p:nvPr>
            <p:ph type="title"/>
          </p:nvPr>
        </p:nvSpPr>
        <p:spPr/>
        <p:txBody>
          <a:bodyPr/>
          <a:lstStyle/>
          <a:p>
            <a:r>
              <a:rPr lang="en-US" dirty="0" err="1"/>
              <a:t>Chuyển</a:t>
            </a:r>
            <a:r>
              <a:rPr lang="en-US" dirty="0"/>
              <a:t> </a:t>
            </a:r>
            <a:r>
              <a:rPr lang="en-US" dirty="0" err="1"/>
              <a:t>từ</a:t>
            </a:r>
            <a:r>
              <a:rPr lang="en-US" dirty="0"/>
              <a:t> </a:t>
            </a:r>
            <a:r>
              <a:rPr lang="en-US" dirty="0" err="1"/>
              <a:t>ảnh</a:t>
            </a:r>
            <a:r>
              <a:rPr lang="en-US" dirty="0"/>
              <a:t> </a:t>
            </a:r>
            <a:r>
              <a:rPr lang="en-US" dirty="0" err="1"/>
              <a:t>màu</a:t>
            </a:r>
            <a:r>
              <a:rPr lang="en-US" dirty="0"/>
              <a:t> RGB sang </a:t>
            </a:r>
            <a:r>
              <a:rPr lang="en-US" dirty="0" err="1"/>
              <a:t>ảnh</a:t>
            </a:r>
            <a:r>
              <a:rPr lang="en-US" dirty="0"/>
              <a:t> </a:t>
            </a:r>
            <a:r>
              <a:rPr lang="en-US" dirty="0" err="1"/>
              <a:t>xám</a:t>
            </a:r>
            <a:endParaRPr lang="en-US" dirty="0"/>
          </a:p>
        </p:txBody>
      </p:sp>
      <p:sp>
        <p:nvSpPr>
          <p:cNvPr id="3" name="Content Placeholder 2">
            <a:extLst>
              <a:ext uri="{FF2B5EF4-FFF2-40B4-BE49-F238E27FC236}">
                <a16:creationId xmlns:a16="http://schemas.microsoft.com/office/drawing/2014/main" id="{3547D5A4-6E88-9E52-9C80-50B0747962F0}"/>
              </a:ext>
            </a:extLst>
          </p:cNvPr>
          <p:cNvSpPr>
            <a:spLocks noGrp="1"/>
          </p:cNvSpPr>
          <p:nvPr>
            <p:ph idx="1"/>
          </p:nvPr>
        </p:nvSpPr>
        <p:spPr/>
        <p:txBody>
          <a:bodyPr/>
          <a:lstStyle/>
          <a:p>
            <a:pPr marL="0" indent="0">
              <a:buNone/>
            </a:pPr>
            <a:r>
              <a:rPr lang="en-US" b="1" i="1" dirty="0" err="1"/>
              <a:t>Ưu</a:t>
            </a:r>
            <a:r>
              <a:rPr lang="en-US" b="1" i="1" dirty="0"/>
              <a:t> </a:t>
            </a:r>
            <a:r>
              <a:rPr lang="en-US" b="1" i="1" dirty="0" err="1"/>
              <a:t>điểm</a:t>
            </a:r>
            <a:r>
              <a:rPr lang="en-US" b="1" i="1" dirty="0"/>
              <a:t>:</a:t>
            </a:r>
          </a:p>
          <a:p>
            <a:r>
              <a:rPr lang="en-US" dirty="0" err="1"/>
              <a:t>Giảm</a:t>
            </a:r>
            <a:r>
              <a:rPr lang="en-US" dirty="0"/>
              <a:t> chi </a:t>
            </a:r>
            <a:r>
              <a:rPr lang="en-US" dirty="0" err="1"/>
              <a:t>phí</a:t>
            </a:r>
            <a:r>
              <a:rPr lang="en-US" dirty="0"/>
              <a:t> </a:t>
            </a:r>
            <a:r>
              <a:rPr lang="en-US" dirty="0" err="1"/>
              <a:t>tính</a:t>
            </a:r>
            <a:r>
              <a:rPr lang="en-US" dirty="0"/>
              <a:t> </a:t>
            </a:r>
            <a:r>
              <a:rPr lang="en-US" dirty="0" err="1"/>
              <a:t>toán</a:t>
            </a:r>
            <a:endParaRPr lang="en-US" dirty="0"/>
          </a:p>
          <a:p>
            <a:r>
              <a:rPr lang="en-US" dirty="0" err="1"/>
              <a:t>Tập</a:t>
            </a:r>
            <a:r>
              <a:rPr lang="en-US" dirty="0"/>
              <a:t> </a:t>
            </a:r>
            <a:r>
              <a:rPr lang="en-US" dirty="0" err="1"/>
              <a:t>trung</a:t>
            </a:r>
            <a:r>
              <a:rPr lang="en-US" dirty="0"/>
              <a:t> </a:t>
            </a:r>
            <a:r>
              <a:rPr lang="en-US" dirty="0" err="1"/>
              <a:t>vào</a:t>
            </a:r>
            <a:r>
              <a:rPr lang="en-US" dirty="0"/>
              <a:t> </a:t>
            </a:r>
            <a:r>
              <a:rPr lang="en-US" dirty="0" err="1"/>
              <a:t>độ</a:t>
            </a:r>
            <a:r>
              <a:rPr lang="en-US" dirty="0"/>
              <a:t> </a:t>
            </a:r>
            <a:r>
              <a:rPr lang="en-US" dirty="0" err="1"/>
              <a:t>sáng</a:t>
            </a:r>
            <a:endParaRPr lang="en-US" dirty="0"/>
          </a:p>
          <a:p>
            <a:r>
              <a:rPr lang="vi-VN" dirty="0"/>
              <a:t>Tiết kiệm dung lượng lưu trữ</a:t>
            </a:r>
            <a:endParaRPr lang="en-US" dirty="0"/>
          </a:p>
          <a:p>
            <a:r>
              <a:rPr lang="en-US" dirty="0" err="1"/>
              <a:t>Giảm</a:t>
            </a:r>
            <a:r>
              <a:rPr lang="en-US" dirty="0"/>
              <a:t> </a:t>
            </a:r>
            <a:r>
              <a:rPr lang="en-US" dirty="0" err="1"/>
              <a:t>nhiễu</a:t>
            </a:r>
            <a:endParaRPr lang="en-US" dirty="0"/>
          </a:p>
          <a:p>
            <a:r>
              <a:rPr lang="en-US" dirty="0" err="1"/>
              <a:t>Dễ</a:t>
            </a:r>
            <a:r>
              <a:rPr lang="en-US" dirty="0"/>
              <a:t> </a:t>
            </a:r>
            <a:r>
              <a:rPr lang="en-US" dirty="0" err="1"/>
              <a:t>dàng</a:t>
            </a:r>
            <a:r>
              <a:rPr lang="en-US" dirty="0"/>
              <a:t> </a:t>
            </a:r>
            <a:r>
              <a:rPr lang="en-US" dirty="0" err="1"/>
              <a:t>hiểu</a:t>
            </a:r>
            <a:r>
              <a:rPr lang="en-US" dirty="0"/>
              <a:t> </a:t>
            </a:r>
            <a:r>
              <a:rPr lang="en-US" dirty="0" err="1"/>
              <a:t>và</a:t>
            </a:r>
            <a:r>
              <a:rPr lang="en-US" dirty="0"/>
              <a:t> </a:t>
            </a:r>
            <a:r>
              <a:rPr lang="en-US" dirty="0" err="1"/>
              <a:t>xử</a:t>
            </a:r>
            <a:r>
              <a:rPr lang="en-US" dirty="0"/>
              <a:t> </a:t>
            </a:r>
            <a:r>
              <a:rPr lang="en-US" dirty="0" err="1"/>
              <a:t>lý</a:t>
            </a:r>
            <a:endParaRPr lang="en-US" dirty="0"/>
          </a:p>
          <a:p>
            <a:pPr marL="0" indent="0">
              <a:buNone/>
            </a:pPr>
            <a:r>
              <a:rPr lang="en-US" b="1" i="1" dirty="0" err="1"/>
              <a:t>Lưu</a:t>
            </a:r>
            <a:r>
              <a:rPr lang="en-US" b="1" i="1" dirty="0"/>
              <a:t> ý:</a:t>
            </a:r>
          </a:p>
          <a:p>
            <a:pPr marL="0" indent="0">
              <a:buNone/>
            </a:pPr>
            <a:r>
              <a:rPr lang="en-US" dirty="0" err="1"/>
              <a:t>Có</a:t>
            </a:r>
            <a:r>
              <a:rPr lang="en-US" dirty="0"/>
              <a:t> </a:t>
            </a:r>
            <a:r>
              <a:rPr lang="en-US" dirty="0" err="1"/>
              <a:t>thể</a:t>
            </a:r>
            <a:r>
              <a:rPr lang="en-US" dirty="0"/>
              <a:t> </a:t>
            </a:r>
            <a:r>
              <a:rPr lang="en-US" dirty="0" err="1"/>
              <a:t>làm</a:t>
            </a:r>
            <a:r>
              <a:rPr lang="en-US" dirty="0"/>
              <a:t> </a:t>
            </a:r>
            <a:r>
              <a:rPr lang="en-US" dirty="0" err="1"/>
              <a:t>mất</a:t>
            </a:r>
            <a:r>
              <a:rPr lang="en-US" dirty="0"/>
              <a:t> </a:t>
            </a:r>
            <a:r>
              <a:rPr lang="en-US" dirty="0" err="1"/>
              <a:t>mát</a:t>
            </a:r>
            <a:r>
              <a:rPr lang="en-US" dirty="0"/>
              <a:t> </a:t>
            </a:r>
            <a:r>
              <a:rPr lang="en-US" dirty="0" err="1"/>
              <a:t>thông</a:t>
            </a:r>
            <a:r>
              <a:rPr lang="en-US" dirty="0"/>
              <a:t> tin </a:t>
            </a:r>
            <a:r>
              <a:rPr lang="en-US" dirty="0" err="1"/>
              <a:t>về</a:t>
            </a:r>
            <a:r>
              <a:rPr lang="en-US" dirty="0"/>
              <a:t> </a:t>
            </a:r>
            <a:r>
              <a:rPr lang="en-US" dirty="0" err="1"/>
              <a:t>màu</a:t>
            </a:r>
            <a:r>
              <a:rPr lang="en-US" dirty="0"/>
              <a:t> </a:t>
            </a:r>
            <a:r>
              <a:rPr lang="en-US" dirty="0" err="1"/>
              <a:t>sắc</a:t>
            </a:r>
            <a:endParaRPr lang="en-US" dirty="0"/>
          </a:p>
        </p:txBody>
      </p:sp>
    </p:spTree>
    <p:extLst>
      <p:ext uri="{BB962C8B-B14F-4D97-AF65-F5344CB8AC3E}">
        <p14:creationId xmlns:p14="http://schemas.microsoft.com/office/powerpoint/2010/main" val="3245124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E094E-4400-164C-FA64-904992B00832}"/>
              </a:ext>
            </a:extLst>
          </p:cNvPr>
          <p:cNvSpPr>
            <a:spLocks noGrp="1"/>
          </p:cNvSpPr>
          <p:nvPr>
            <p:ph type="title"/>
          </p:nvPr>
        </p:nvSpPr>
        <p:spPr/>
        <p:txBody>
          <a:bodyPr/>
          <a:lstStyle/>
          <a:p>
            <a:r>
              <a:rPr lang="en-US" dirty="0" err="1"/>
              <a:t>Chuyển</a:t>
            </a:r>
            <a:r>
              <a:rPr lang="en-US" dirty="0"/>
              <a:t> </a:t>
            </a:r>
            <a:r>
              <a:rPr lang="en-US" dirty="0" err="1"/>
              <a:t>đổi</a:t>
            </a:r>
            <a:r>
              <a:rPr lang="en-US" dirty="0"/>
              <a:t> </a:t>
            </a:r>
            <a:r>
              <a:rPr lang="en-US" dirty="0" err="1"/>
              <a:t>ảnh</a:t>
            </a:r>
            <a:r>
              <a:rPr lang="en-US" dirty="0"/>
              <a:t> </a:t>
            </a:r>
            <a:r>
              <a:rPr lang="en-US" dirty="0" err="1"/>
              <a:t>màu</a:t>
            </a:r>
            <a:r>
              <a:rPr lang="en-US" dirty="0"/>
              <a:t> </a:t>
            </a:r>
            <a:r>
              <a:rPr lang="en-US" dirty="0" err="1"/>
              <a:t>thành</a:t>
            </a:r>
            <a:r>
              <a:rPr lang="en-US" dirty="0"/>
              <a:t> </a:t>
            </a:r>
            <a:r>
              <a:rPr lang="en-US" dirty="0" err="1"/>
              <a:t>ảnh</a:t>
            </a:r>
            <a:r>
              <a:rPr lang="en-US" dirty="0"/>
              <a:t> </a:t>
            </a:r>
            <a:r>
              <a:rPr lang="en-US" dirty="0" err="1"/>
              <a:t>xám</a:t>
            </a:r>
            <a:endParaRPr lang="en-US" dirty="0"/>
          </a:p>
        </p:txBody>
      </p:sp>
      <p:pic>
        <p:nvPicPr>
          <p:cNvPr id="5" name="Picture 4">
            <a:extLst>
              <a:ext uri="{FF2B5EF4-FFF2-40B4-BE49-F238E27FC236}">
                <a16:creationId xmlns:a16="http://schemas.microsoft.com/office/drawing/2014/main" id="{C981B538-0BE6-CEE1-8CC8-513DC7EA353D}"/>
              </a:ext>
            </a:extLst>
          </p:cNvPr>
          <p:cNvPicPr>
            <a:picLocks noChangeAspect="1"/>
          </p:cNvPicPr>
          <p:nvPr/>
        </p:nvPicPr>
        <p:blipFill>
          <a:blip r:embed="rId2"/>
          <a:stretch>
            <a:fillRect/>
          </a:stretch>
        </p:blipFill>
        <p:spPr>
          <a:xfrm>
            <a:off x="1165547" y="1473154"/>
            <a:ext cx="8572774" cy="5019721"/>
          </a:xfrm>
          <a:prstGeom prst="rect">
            <a:avLst/>
          </a:prstGeom>
        </p:spPr>
      </p:pic>
      <p:sp>
        <p:nvSpPr>
          <p:cNvPr id="7" name="Rectangle 6">
            <a:extLst>
              <a:ext uri="{FF2B5EF4-FFF2-40B4-BE49-F238E27FC236}">
                <a16:creationId xmlns:a16="http://schemas.microsoft.com/office/drawing/2014/main" id="{A6DE121D-F9F0-D944-FBA6-DE74D923DC2E}"/>
              </a:ext>
            </a:extLst>
          </p:cNvPr>
          <p:cNvSpPr/>
          <p:nvPr/>
        </p:nvSpPr>
        <p:spPr>
          <a:xfrm>
            <a:off x="1037561" y="3749040"/>
            <a:ext cx="8463064" cy="81226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066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D134-83FF-F3A1-1D0F-1CD798EE72E3}"/>
              </a:ext>
            </a:extLst>
          </p:cNvPr>
          <p:cNvSpPr>
            <a:spLocks noGrp="1"/>
          </p:cNvSpPr>
          <p:nvPr>
            <p:ph type="title"/>
          </p:nvPr>
        </p:nvSpPr>
        <p:spPr/>
        <p:txBody>
          <a:bodyPr/>
          <a:lstStyle/>
          <a:p>
            <a:r>
              <a:rPr lang="en-US" dirty="0" err="1"/>
              <a:t>Phân</a:t>
            </a:r>
            <a:r>
              <a:rPr lang="en-US" dirty="0"/>
              <a:t> </a:t>
            </a:r>
            <a:r>
              <a:rPr lang="en-US" dirty="0" err="1"/>
              <a:t>thành</a:t>
            </a:r>
            <a:r>
              <a:rPr lang="en-US" dirty="0"/>
              <a:t> </a:t>
            </a:r>
            <a:r>
              <a:rPr lang="en-US" dirty="0" err="1"/>
              <a:t>các</a:t>
            </a:r>
            <a:r>
              <a:rPr lang="en-US" dirty="0"/>
              <a:t> </a:t>
            </a:r>
            <a:r>
              <a:rPr lang="en-US" dirty="0" err="1"/>
              <a:t>tầng</a:t>
            </a:r>
            <a:r>
              <a:rPr lang="en-US" dirty="0"/>
              <a:t> </a:t>
            </a:r>
            <a:r>
              <a:rPr lang="en-US" dirty="0" err="1"/>
              <a:t>màu</a:t>
            </a:r>
            <a:r>
              <a:rPr lang="en-US" dirty="0"/>
              <a:t> (band)</a:t>
            </a:r>
          </a:p>
        </p:txBody>
      </p:sp>
      <p:pic>
        <p:nvPicPr>
          <p:cNvPr id="5" name="Picture 4">
            <a:extLst>
              <a:ext uri="{FF2B5EF4-FFF2-40B4-BE49-F238E27FC236}">
                <a16:creationId xmlns:a16="http://schemas.microsoft.com/office/drawing/2014/main" id="{CC8D90E6-7822-9D21-0681-8E8A73053533}"/>
              </a:ext>
            </a:extLst>
          </p:cNvPr>
          <p:cNvPicPr>
            <a:picLocks noChangeAspect="1"/>
          </p:cNvPicPr>
          <p:nvPr/>
        </p:nvPicPr>
        <p:blipFill>
          <a:blip r:embed="rId2"/>
          <a:stretch>
            <a:fillRect/>
          </a:stretch>
        </p:blipFill>
        <p:spPr>
          <a:xfrm>
            <a:off x="838200" y="1991662"/>
            <a:ext cx="8406384" cy="4026266"/>
          </a:xfrm>
          <a:prstGeom prst="rect">
            <a:avLst/>
          </a:prstGeom>
        </p:spPr>
      </p:pic>
    </p:spTree>
    <p:extLst>
      <p:ext uri="{BB962C8B-B14F-4D97-AF65-F5344CB8AC3E}">
        <p14:creationId xmlns:p14="http://schemas.microsoft.com/office/powerpoint/2010/main" val="2526987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F0325-8400-4804-C408-BD8924003DAF}"/>
              </a:ext>
            </a:extLst>
          </p:cNvPr>
          <p:cNvSpPr>
            <a:spLocks noGrp="1"/>
          </p:cNvSpPr>
          <p:nvPr>
            <p:ph type="title"/>
          </p:nvPr>
        </p:nvSpPr>
        <p:spPr/>
        <p:txBody>
          <a:bodyPr/>
          <a:lstStyle/>
          <a:p>
            <a:r>
              <a:rPr lang="en-US" dirty="0" err="1"/>
              <a:t>Trộn</a:t>
            </a:r>
            <a:r>
              <a:rPr lang="en-US" dirty="0"/>
              <a:t> </a:t>
            </a:r>
            <a:r>
              <a:rPr lang="en-US" dirty="0" err="1"/>
              <a:t>các</a:t>
            </a:r>
            <a:r>
              <a:rPr lang="en-US" dirty="0"/>
              <a:t> </a:t>
            </a:r>
            <a:r>
              <a:rPr lang="en-US" dirty="0" err="1"/>
              <a:t>tầng</a:t>
            </a:r>
            <a:r>
              <a:rPr lang="en-US" dirty="0"/>
              <a:t> </a:t>
            </a:r>
            <a:r>
              <a:rPr lang="en-US" dirty="0" err="1"/>
              <a:t>màu</a:t>
            </a:r>
            <a:endParaRPr lang="en-US" dirty="0"/>
          </a:p>
        </p:txBody>
      </p:sp>
      <p:pic>
        <p:nvPicPr>
          <p:cNvPr id="5" name="Picture 4">
            <a:extLst>
              <a:ext uri="{FF2B5EF4-FFF2-40B4-BE49-F238E27FC236}">
                <a16:creationId xmlns:a16="http://schemas.microsoft.com/office/drawing/2014/main" id="{53BD73ED-6EE2-2FE8-CA0F-377D79F40201}"/>
              </a:ext>
            </a:extLst>
          </p:cNvPr>
          <p:cNvPicPr>
            <a:picLocks noChangeAspect="1"/>
          </p:cNvPicPr>
          <p:nvPr/>
        </p:nvPicPr>
        <p:blipFill>
          <a:blip r:embed="rId2"/>
          <a:stretch>
            <a:fillRect/>
          </a:stretch>
        </p:blipFill>
        <p:spPr>
          <a:xfrm>
            <a:off x="838200" y="1942970"/>
            <a:ext cx="8827008" cy="4260561"/>
          </a:xfrm>
          <a:prstGeom prst="rect">
            <a:avLst/>
          </a:prstGeom>
        </p:spPr>
      </p:pic>
    </p:spTree>
    <p:extLst>
      <p:ext uri="{BB962C8B-B14F-4D97-AF65-F5344CB8AC3E}">
        <p14:creationId xmlns:p14="http://schemas.microsoft.com/office/powerpoint/2010/main" val="1430435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F3D7D-EAEB-72F2-2502-AEEBCC0A4AE1}"/>
              </a:ext>
            </a:extLst>
          </p:cNvPr>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đọc</a:t>
            </a:r>
            <a:r>
              <a:rPr lang="en-US" dirty="0"/>
              <a:t> </a:t>
            </a:r>
            <a:r>
              <a:rPr lang="en-US" dirty="0" err="1"/>
              <a:t>thêm</a:t>
            </a:r>
            <a:endParaRPr lang="en-US" dirty="0"/>
          </a:p>
        </p:txBody>
      </p:sp>
      <p:sp>
        <p:nvSpPr>
          <p:cNvPr id="3" name="Content Placeholder 2">
            <a:extLst>
              <a:ext uri="{FF2B5EF4-FFF2-40B4-BE49-F238E27FC236}">
                <a16:creationId xmlns:a16="http://schemas.microsoft.com/office/drawing/2014/main" id="{5885CFE5-A3AD-36DE-9A74-339C6EA3E3D7}"/>
              </a:ext>
            </a:extLst>
          </p:cNvPr>
          <p:cNvSpPr>
            <a:spLocks noGrp="1"/>
          </p:cNvSpPr>
          <p:nvPr>
            <p:ph idx="1"/>
          </p:nvPr>
        </p:nvSpPr>
        <p:spPr/>
        <p:txBody>
          <a:bodyPr/>
          <a:lstStyle/>
          <a:p>
            <a:r>
              <a:rPr lang="en-US" dirty="0"/>
              <a:t>https://pillow.readthedocs.io/en/stable/handbook/tutorial.html</a:t>
            </a:r>
          </a:p>
          <a:p>
            <a:r>
              <a:rPr lang="en-US" dirty="0"/>
              <a:t>https://pillow.readthedocs.io/en/stable/reference/index.html</a:t>
            </a:r>
          </a:p>
        </p:txBody>
      </p:sp>
      <p:pic>
        <p:nvPicPr>
          <p:cNvPr id="5" name="Picture 4">
            <a:extLst>
              <a:ext uri="{FF2B5EF4-FFF2-40B4-BE49-F238E27FC236}">
                <a16:creationId xmlns:a16="http://schemas.microsoft.com/office/drawing/2014/main" id="{B88EB0F4-DE8E-5F84-7305-3BDBD388C9F3}"/>
              </a:ext>
            </a:extLst>
          </p:cNvPr>
          <p:cNvPicPr>
            <a:picLocks noChangeAspect="1"/>
          </p:cNvPicPr>
          <p:nvPr/>
        </p:nvPicPr>
        <p:blipFill>
          <a:blip r:embed="rId2"/>
          <a:stretch>
            <a:fillRect/>
          </a:stretch>
        </p:blipFill>
        <p:spPr>
          <a:xfrm>
            <a:off x="1045027" y="2940208"/>
            <a:ext cx="8059057" cy="3691687"/>
          </a:xfrm>
          <a:prstGeom prst="rect">
            <a:avLst/>
          </a:prstGeom>
        </p:spPr>
      </p:pic>
    </p:spTree>
    <p:extLst>
      <p:ext uri="{BB962C8B-B14F-4D97-AF65-F5344CB8AC3E}">
        <p14:creationId xmlns:p14="http://schemas.microsoft.com/office/powerpoint/2010/main" val="4105713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BF3C7-E556-C56E-11DC-266F98E3E2B1}"/>
              </a:ext>
            </a:extLst>
          </p:cNvPr>
          <p:cNvSpPr>
            <a:spLocks noGrp="1"/>
          </p:cNvSpPr>
          <p:nvPr>
            <p:ph type="title"/>
          </p:nvPr>
        </p:nvSpPr>
        <p:spPr/>
        <p:txBody>
          <a:bodyPr/>
          <a:lstStyle/>
          <a:p>
            <a:r>
              <a:rPr lang="en-US" dirty="0" err="1"/>
              <a:t>Sử</a:t>
            </a:r>
            <a:r>
              <a:rPr lang="en-US" dirty="0"/>
              <a:t> </a:t>
            </a:r>
            <a:r>
              <a:rPr lang="en-US" dirty="0" err="1"/>
              <a:t>dụng</a:t>
            </a:r>
            <a:r>
              <a:rPr lang="en-US" dirty="0"/>
              <a:t> </a:t>
            </a:r>
            <a:r>
              <a:rPr lang="en-US" dirty="0" err="1"/>
              <a:t>thư</a:t>
            </a:r>
            <a:r>
              <a:rPr lang="en-US" dirty="0"/>
              <a:t> </a:t>
            </a:r>
            <a:r>
              <a:rPr lang="en-US" dirty="0" err="1"/>
              <a:t>viện</a:t>
            </a:r>
            <a:r>
              <a:rPr lang="en-US" dirty="0"/>
              <a:t> Pillow</a:t>
            </a:r>
          </a:p>
        </p:txBody>
      </p:sp>
      <p:pic>
        <p:nvPicPr>
          <p:cNvPr id="7" name="Picture 6">
            <a:extLst>
              <a:ext uri="{FF2B5EF4-FFF2-40B4-BE49-F238E27FC236}">
                <a16:creationId xmlns:a16="http://schemas.microsoft.com/office/drawing/2014/main" id="{75D3ED49-6BC4-3A10-2FCB-D660AD93AE66}"/>
              </a:ext>
            </a:extLst>
          </p:cNvPr>
          <p:cNvPicPr>
            <a:picLocks noChangeAspect="1"/>
          </p:cNvPicPr>
          <p:nvPr/>
        </p:nvPicPr>
        <p:blipFill>
          <a:blip r:embed="rId2"/>
          <a:stretch>
            <a:fillRect/>
          </a:stretch>
        </p:blipFill>
        <p:spPr>
          <a:xfrm>
            <a:off x="913686" y="1690687"/>
            <a:ext cx="8271558" cy="731499"/>
          </a:xfrm>
          <a:prstGeom prst="rect">
            <a:avLst/>
          </a:prstGeom>
        </p:spPr>
      </p:pic>
    </p:spTree>
    <p:extLst>
      <p:ext uri="{BB962C8B-B14F-4D97-AF65-F5344CB8AC3E}">
        <p14:creationId xmlns:p14="http://schemas.microsoft.com/office/powerpoint/2010/main" val="921470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1800-0534-500F-697B-C58A7AD56D33}"/>
              </a:ext>
            </a:extLst>
          </p:cNvPr>
          <p:cNvSpPr>
            <a:spLocks noGrp="1"/>
          </p:cNvSpPr>
          <p:nvPr>
            <p:ph type="title"/>
          </p:nvPr>
        </p:nvSpPr>
        <p:spPr/>
        <p:txBody>
          <a:bodyPr/>
          <a:lstStyle/>
          <a:p>
            <a:r>
              <a:rPr lang="en-US" dirty="0" err="1"/>
              <a:t>Đọc</a:t>
            </a:r>
            <a:r>
              <a:rPr lang="en-US" dirty="0"/>
              <a:t> </a:t>
            </a:r>
            <a:r>
              <a:rPr lang="en-US" dirty="0" err="1"/>
              <a:t>một</a:t>
            </a:r>
            <a:r>
              <a:rPr lang="en-US" dirty="0"/>
              <a:t> </a:t>
            </a:r>
            <a:r>
              <a:rPr lang="en-US" dirty="0" err="1"/>
              <a:t>ảnh</a:t>
            </a:r>
            <a:endParaRPr lang="en-US" dirty="0"/>
          </a:p>
        </p:txBody>
      </p:sp>
      <p:pic>
        <p:nvPicPr>
          <p:cNvPr id="7" name="Picture 6">
            <a:extLst>
              <a:ext uri="{FF2B5EF4-FFF2-40B4-BE49-F238E27FC236}">
                <a16:creationId xmlns:a16="http://schemas.microsoft.com/office/drawing/2014/main" id="{FB4015E7-E6B9-083A-0091-221EA1EB6E36}"/>
              </a:ext>
            </a:extLst>
          </p:cNvPr>
          <p:cNvPicPr>
            <a:picLocks noChangeAspect="1"/>
          </p:cNvPicPr>
          <p:nvPr/>
        </p:nvPicPr>
        <p:blipFill>
          <a:blip r:embed="rId2"/>
          <a:stretch>
            <a:fillRect/>
          </a:stretch>
        </p:blipFill>
        <p:spPr>
          <a:xfrm>
            <a:off x="857187" y="1503952"/>
            <a:ext cx="8207837" cy="5025399"/>
          </a:xfrm>
          <a:prstGeom prst="rect">
            <a:avLst/>
          </a:prstGeom>
        </p:spPr>
      </p:pic>
      <p:sp>
        <p:nvSpPr>
          <p:cNvPr id="3" name="Rectangle 2">
            <a:extLst>
              <a:ext uri="{FF2B5EF4-FFF2-40B4-BE49-F238E27FC236}">
                <a16:creationId xmlns:a16="http://schemas.microsoft.com/office/drawing/2014/main" id="{F01CDA6D-3F23-CABC-DE8E-4604879AA16E}"/>
              </a:ext>
            </a:extLst>
          </p:cNvPr>
          <p:cNvSpPr/>
          <p:nvPr/>
        </p:nvSpPr>
        <p:spPr>
          <a:xfrm>
            <a:off x="729574" y="2793039"/>
            <a:ext cx="8463064" cy="81226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175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2B31C-A6C1-0A54-10DE-CA638E395259}"/>
              </a:ext>
            </a:extLst>
          </p:cNvPr>
          <p:cNvSpPr>
            <a:spLocks noGrp="1"/>
          </p:cNvSpPr>
          <p:nvPr>
            <p:ph type="title"/>
          </p:nvPr>
        </p:nvSpPr>
        <p:spPr/>
        <p:txBody>
          <a:bodyPr/>
          <a:lstStyle/>
          <a:p>
            <a:r>
              <a:rPr lang="en-US" dirty="0" err="1"/>
              <a:t>Lưu</a:t>
            </a:r>
            <a:r>
              <a:rPr lang="en-US" dirty="0"/>
              <a:t> </a:t>
            </a:r>
            <a:r>
              <a:rPr lang="en-US" dirty="0" err="1"/>
              <a:t>hình</a:t>
            </a:r>
            <a:r>
              <a:rPr lang="en-US" dirty="0"/>
              <a:t> </a:t>
            </a:r>
            <a:r>
              <a:rPr lang="en-US" dirty="0" err="1"/>
              <a:t>ảnh</a:t>
            </a:r>
            <a:endParaRPr lang="en-US" dirty="0"/>
          </a:p>
        </p:txBody>
      </p:sp>
      <p:pic>
        <p:nvPicPr>
          <p:cNvPr id="5" name="Picture 4">
            <a:extLst>
              <a:ext uri="{FF2B5EF4-FFF2-40B4-BE49-F238E27FC236}">
                <a16:creationId xmlns:a16="http://schemas.microsoft.com/office/drawing/2014/main" id="{7E5AADF7-6E2E-BBB7-A5BD-8FB034BE8F65}"/>
              </a:ext>
            </a:extLst>
          </p:cNvPr>
          <p:cNvPicPr>
            <a:picLocks noChangeAspect="1"/>
          </p:cNvPicPr>
          <p:nvPr/>
        </p:nvPicPr>
        <p:blipFill>
          <a:blip r:embed="rId3"/>
          <a:stretch>
            <a:fillRect/>
          </a:stretch>
        </p:blipFill>
        <p:spPr>
          <a:xfrm>
            <a:off x="974386" y="1505357"/>
            <a:ext cx="8024833" cy="5241278"/>
          </a:xfrm>
          <a:prstGeom prst="rect">
            <a:avLst/>
          </a:prstGeom>
        </p:spPr>
      </p:pic>
      <p:sp>
        <p:nvSpPr>
          <p:cNvPr id="9" name="Rectangle 8">
            <a:extLst>
              <a:ext uri="{FF2B5EF4-FFF2-40B4-BE49-F238E27FC236}">
                <a16:creationId xmlns:a16="http://schemas.microsoft.com/office/drawing/2014/main" id="{3FE3243A-3A9F-9CC9-74BA-3E5DCE7F5B06}"/>
              </a:ext>
            </a:extLst>
          </p:cNvPr>
          <p:cNvSpPr/>
          <p:nvPr/>
        </p:nvSpPr>
        <p:spPr>
          <a:xfrm>
            <a:off x="755270" y="4540382"/>
            <a:ext cx="8463064" cy="118223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1253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E484-901B-813E-0B92-9A52B280A1D9}"/>
              </a:ext>
            </a:extLst>
          </p:cNvPr>
          <p:cNvSpPr>
            <a:spLocks noGrp="1"/>
          </p:cNvSpPr>
          <p:nvPr>
            <p:ph type="title"/>
          </p:nvPr>
        </p:nvSpPr>
        <p:spPr/>
        <p:txBody>
          <a:bodyPr/>
          <a:lstStyle/>
          <a:p>
            <a:r>
              <a:rPr lang="en-US" dirty="0" err="1"/>
              <a:t>Chuyển</a:t>
            </a:r>
            <a:r>
              <a:rPr lang="en-US" dirty="0"/>
              <a:t> </a:t>
            </a:r>
            <a:r>
              <a:rPr lang="en-US" dirty="0" err="1"/>
              <a:t>đổi</a:t>
            </a:r>
            <a:r>
              <a:rPr lang="en-US" dirty="0"/>
              <a:t> </a:t>
            </a:r>
            <a:r>
              <a:rPr lang="en-US" dirty="0" err="1"/>
              <a:t>định</a:t>
            </a:r>
            <a:r>
              <a:rPr lang="en-US" dirty="0"/>
              <a:t> </a:t>
            </a:r>
            <a:r>
              <a:rPr lang="en-US" dirty="0" err="1"/>
              <a:t>dạng</a:t>
            </a:r>
            <a:r>
              <a:rPr lang="en-US" dirty="0"/>
              <a:t> </a:t>
            </a:r>
            <a:r>
              <a:rPr lang="en-US" dirty="0" err="1"/>
              <a:t>của</a:t>
            </a:r>
            <a:r>
              <a:rPr lang="en-US" dirty="0"/>
              <a:t> </a:t>
            </a:r>
            <a:r>
              <a:rPr lang="en-US" dirty="0" err="1"/>
              <a:t>hình</a:t>
            </a:r>
            <a:r>
              <a:rPr lang="en-US" dirty="0"/>
              <a:t> </a:t>
            </a:r>
            <a:r>
              <a:rPr lang="en-US" dirty="0" err="1"/>
              <a:t>ảnh</a:t>
            </a:r>
            <a:endParaRPr lang="en-US" dirty="0"/>
          </a:p>
        </p:txBody>
      </p:sp>
      <p:pic>
        <p:nvPicPr>
          <p:cNvPr id="7" name="Picture 6">
            <a:extLst>
              <a:ext uri="{FF2B5EF4-FFF2-40B4-BE49-F238E27FC236}">
                <a16:creationId xmlns:a16="http://schemas.microsoft.com/office/drawing/2014/main" id="{2D339EBB-CCC3-410B-186E-E04618753CC5}"/>
              </a:ext>
            </a:extLst>
          </p:cNvPr>
          <p:cNvPicPr>
            <a:picLocks noChangeAspect="1"/>
          </p:cNvPicPr>
          <p:nvPr/>
        </p:nvPicPr>
        <p:blipFill>
          <a:blip r:embed="rId2"/>
          <a:stretch>
            <a:fillRect/>
          </a:stretch>
        </p:blipFill>
        <p:spPr>
          <a:xfrm>
            <a:off x="1109554" y="1376484"/>
            <a:ext cx="8842314" cy="4913626"/>
          </a:xfrm>
          <a:prstGeom prst="rect">
            <a:avLst/>
          </a:prstGeom>
        </p:spPr>
      </p:pic>
      <p:sp>
        <p:nvSpPr>
          <p:cNvPr id="3" name="Rectangle 2">
            <a:extLst>
              <a:ext uri="{FF2B5EF4-FFF2-40B4-BE49-F238E27FC236}">
                <a16:creationId xmlns:a16="http://schemas.microsoft.com/office/drawing/2014/main" id="{2DA7B24C-DE58-1D80-C82C-29002CD0232F}"/>
              </a:ext>
            </a:extLst>
          </p:cNvPr>
          <p:cNvSpPr/>
          <p:nvPr/>
        </p:nvSpPr>
        <p:spPr>
          <a:xfrm>
            <a:off x="682454" y="1996319"/>
            <a:ext cx="8463064" cy="81226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BB9F4C1-3052-F67F-4166-E9E0D4CEE313}"/>
              </a:ext>
            </a:extLst>
          </p:cNvPr>
          <p:cNvSpPr/>
          <p:nvPr/>
        </p:nvSpPr>
        <p:spPr>
          <a:xfrm>
            <a:off x="677275" y="3737084"/>
            <a:ext cx="8463064" cy="81226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2496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mark">
            <a:extLst>
              <a:ext uri="{FF2B5EF4-FFF2-40B4-BE49-F238E27FC236}">
                <a16:creationId xmlns:a16="http://schemas.microsoft.com/office/drawing/2014/main" id="{C6D15FEB-F932-E971-5A29-94B79E5B68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2502" y="623275"/>
            <a:ext cx="5607882" cy="5607882"/>
          </a:xfrm>
          <a:prstGeom prst="rect">
            <a:avLst/>
          </a:prstGeom>
        </p:spPr>
      </p:pic>
      <p:sp>
        <p:nvSpPr>
          <p:cNvPr id="11" name="Right Triangle 1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725A15-B40E-53F8-D6E5-72958B4DC22A}"/>
              </a:ext>
            </a:extLst>
          </p:cNvPr>
          <p:cNvSpPr>
            <a:spLocks noGrp="1"/>
          </p:cNvSpPr>
          <p:nvPr>
            <p:ph type="title"/>
          </p:nvPr>
        </p:nvSpPr>
        <p:spPr>
          <a:xfrm>
            <a:off x="8052497" y="1056640"/>
            <a:ext cx="3197660" cy="3125746"/>
          </a:xfrm>
        </p:spPr>
        <p:txBody>
          <a:bodyPr vert="horz" lIns="91440" tIns="45720" rIns="91440" bIns="45720" rtlCol="0" anchor="b">
            <a:normAutofit/>
          </a:bodyPr>
          <a:lstStyle/>
          <a:p>
            <a:r>
              <a:rPr lang="en-US" sz="4500" kern="1200">
                <a:solidFill>
                  <a:schemeClr val="tx1"/>
                </a:solidFill>
                <a:latin typeface="+mj-lt"/>
                <a:ea typeface="+mj-ea"/>
                <a:cs typeface="+mj-cs"/>
              </a:rPr>
              <a:t>CÁCH ĐỌC NHIỀU FILE ẢNH TRONG THƯ MỤC</a:t>
            </a:r>
          </a:p>
        </p:txBody>
      </p:sp>
    </p:spTree>
    <p:extLst>
      <p:ext uri="{BB962C8B-B14F-4D97-AF65-F5344CB8AC3E}">
        <p14:creationId xmlns:p14="http://schemas.microsoft.com/office/powerpoint/2010/main" val="3444984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9841-AC46-0DF2-AC0E-112572394101}"/>
              </a:ext>
            </a:extLst>
          </p:cNvPr>
          <p:cNvSpPr>
            <a:spLocks noGrp="1"/>
          </p:cNvSpPr>
          <p:nvPr>
            <p:ph type="title"/>
          </p:nvPr>
        </p:nvSpPr>
        <p:spPr/>
        <p:txBody>
          <a:bodyPr/>
          <a:lstStyle/>
          <a:p>
            <a:r>
              <a:rPr lang="en-US" dirty="0" err="1"/>
              <a:t>Cách</a:t>
            </a:r>
            <a:r>
              <a:rPr lang="en-US" dirty="0"/>
              <a:t> </a:t>
            </a:r>
            <a:r>
              <a:rPr lang="en-US" dirty="0" err="1"/>
              <a:t>đọc</a:t>
            </a:r>
            <a:r>
              <a:rPr lang="en-US" dirty="0"/>
              <a:t> </a:t>
            </a:r>
            <a:r>
              <a:rPr lang="en-US" dirty="0" err="1"/>
              <a:t>nhiều</a:t>
            </a:r>
            <a:r>
              <a:rPr lang="en-US" dirty="0"/>
              <a:t> </a:t>
            </a:r>
            <a:r>
              <a:rPr lang="en-US" dirty="0" err="1"/>
              <a:t>hình</a:t>
            </a:r>
            <a:r>
              <a:rPr lang="en-US" dirty="0"/>
              <a:t> </a:t>
            </a:r>
            <a:r>
              <a:rPr lang="en-US" dirty="0" err="1"/>
              <a:t>ảnh</a:t>
            </a:r>
            <a:r>
              <a:rPr lang="en-US" dirty="0"/>
              <a:t> </a:t>
            </a:r>
            <a:r>
              <a:rPr lang="en-US" dirty="0" err="1"/>
              <a:t>cùng</a:t>
            </a:r>
            <a:r>
              <a:rPr lang="en-US" dirty="0"/>
              <a:t> </a:t>
            </a:r>
            <a:r>
              <a:rPr lang="en-US" dirty="0" err="1"/>
              <a:t>lúc</a:t>
            </a:r>
            <a:r>
              <a:rPr lang="en-US" dirty="0"/>
              <a:t> (1)</a:t>
            </a:r>
          </a:p>
        </p:txBody>
      </p:sp>
      <p:pic>
        <p:nvPicPr>
          <p:cNvPr id="5" name="Picture 4">
            <a:extLst>
              <a:ext uri="{FF2B5EF4-FFF2-40B4-BE49-F238E27FC236}">
                <a16:creationId xmlns:a16="http://schemas.microsoft.com/office/drawing/2014/main" id="{860D88A8-F626-F2D8-69F1-C1A5F90DD2DE}"/>
              </a:ext>
            </a:extLst>
          </p:cNvPr>
          <p:cNvPicPr>
            <a:picLocks noChangeAspect="1"/>
          </p:cNvPicPr>
          <p:nvPr/>
        </p:nvPicPr>
        <p:blipFill>
          <a:blip r:embed="rId2"/>
          <a:stretch>
            <a:fillRect/>
          </a:stretch>
        </p:blipFill>
        <p:spPr>
          <a:xfrm>
            <a:off x="966433" y="1542375"/>
            <a:ext cx="6264183" cy="4465707"/>
          </a:xfrm>
          <a:prstGeom prst="rect">
            <a:avLst/>
          </a:prstGeom>
        </p:spPr>
      </p:pic>
    </p:spTree>
    <p:extLst>
      <p:ext uri="{BB962C8B-B14F-4D97-AF65-F5344CB8AC3E}">
        <p14:creationId xmlns:p14="http://schemas.microsoft.com/office/powerpoint/2010/main" val="2309281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6B8CA3F790F94F8256A9CFA76E4814" ma:contentTypeVersion="13" ma:contentTypeDescription="Create a new document." ma:contentTypeScope="" ma:versionID="f7641115b50d4b802aa2c1ec73cb6f0b">
  <xsd:schema xmlns:xsd="http://www.w3.org/2001/XMLSchema" xmlns:xs="http://www.w3.org/2001/XMLSchema" xmlns:p="http://schemas.microsoft.com/office/2006/metadata/properties" xmlns:ns2="2f34606a-f4fd-437f-b021-b7267ac5c380" xmlns:ns3="b341e8f1-4af0-4e0b-bc22-cc4a308c7ff5" targetNamespace="http://schemas.microsoft.com/office/2006/metadata/properties" ma:root="true" ma:fieldsID="051df0809b5dd23ac2e923844102f201" ns2:_="" ns3:_="">
    <xsd:import namespace="2f34606a-f4fd-437f-b021-b7267ac5c380"/>
    <xsd:import namespace="b341e8f1-4af0-4e0b-bc22-cc4a308c7ff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34606a-f4fd-437f-b021-b7267ac5c3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 ma:index="16" nillable="true" ma:displayName="date" ma:format="DateOnly" ma:internalName="date">
      <xsd:simpleType>
        <xsd:restriction base="dms:DateTime"/>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9e88d9bd-c1b7-4c3c-8459-2608aaa619f3"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341e8f1-4af0-4e0b-bc22-cc4a308c7ff5"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52e9d327-f879-4500-9f05-64f8a965e045}" ma:internalName="TaxCatchAll" ma:showField="CatchAllData" ma:web="b341e8f1-4af0-4e0b-bc22-cc4a308c7f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 xmlns="2f34606a-f4fd-437f-b021-b7267ac5c380" xsi:nil="true"/>
    <TaxCatchAll xmlns="b341e8f1-4af0-4e0b-bc22-cc4a308c7ff5" xsi:nil="true"/>
    <lcf76f155ced4ddcb4097134ff3c332f xmlns="2f34606a-f4fd-437f-b021-b7267ac5c38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2A31894-37C1-406E-BCD7-647C2440FEF1}"/>
</file>

<file path=customXml/itemProps2.xml><?xml version="1.0" encoding="utf-8"?>
<ds:datastoreItem xmlns:ds="http://schemas.openxmlformats.org/officeDocument/2006/customXml" ds:itemID="{AD361362-CED5-4DDB-8C92-70CA2AE1D45B}"/>
</file>

<file path=customXml/itemProps3.xml><?xml version="1.0" encoding="utf-8"?>
<ds:datastoreItem xmlns:ds="http://schemas.openxmlformats.org/officeDocument/2006/customXml" ds:itemID="{EDA04C29-9A65-41CC-8390-A638301DD6A8}"/>
</file>

<file path=docProps/app.xml><?xml version="1.0" encoding="utf-8"?>
<Properties xmlns="http://schemas.openxmlformats.org/officeDocument/2006/extended-properties" xmlns:vt="http://schemas.openxmlformats.org/officeDocument/2006/docPropsVTypes">
  <Template/>
  <TotalTime>318</TotalTime>
  <Words>1385</Words>
  <Application>Microsoft Office PowerPoint</Application>
  <PresentationFormat>Widescreen</PresentationFormat>
  <Paragraphs>72</Paragraphs>
  <Slides>34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Söhne</vt:lpstr>
      <vt:lpstr>Office Theme</vt:lpstr>
      <vt:lpstr>Xử lý ảnh cơ bản với Python</vt:lpstr>
      <vt:lpstr>PowerPoint Presentation</vt:lpstr>
      <vt:lpstr>Cài đặt thư viện Pillow</vt:lpstr>
      <vt:lpstr>Sử dụng thư viện Pillow</vt:lpstr>
      <vt:lpstr>Đọc một ảnh</vt:lpstr>
      <vt:lpstr>Lưu hình ảnh</vt:lpstr>
      <vt:lpstr>Chuyển đổi định dạng của hình ảnh</vt:lpstr>
      <vt:lpstr>CÁCH ĐỌC NHIỀU FILE ẢNH TRONG THƯ MỤC</vt:lpstr>
      <vt:lpstr>Cách đọc nhiều hình ảnh cùng lúc (1)</vt:lpstr>
      <vt:lpstr>Cách đọc nhiều hình ảnh cùng lúc (2)</vt:lpstr>
      <vt:lpstr>Cách đọc nhiều hình ảnh cùng lúc (2)</vt:lpstr>
      <vt:lpstr>Cách đọc nhiều hình ảnh cùng lúc (4)</vt:lpstr>
      <vt:lpstr>Cách đọc nhiều hình ảnh cùng lúc (5)</vt:lpstr>
      <vt:lpstr>THAY ĐỔI KÍCH THƯỚC VÀ TẠO ẢNH THUMBNAIL</vt:lpstr>
      <vt:lpstr>Thay đổi kích thước ảnh – dùng hàm resize()</vt:lpstr>
      <vt:lpstr>Tạo ảnh Thumbnail – dùng hàm thumbnail()</vt:lpstr>
      <vt:lpstr>SAO CHÉP VÀ DÁN CÁC VÙNG ẢNH</vt:lpstr>
      <vt:lpstr>Crop (Cắt) một Vùng Ảnh</vt:lpstr>
      <vt:lpstr>Copy (Sao Chép) và Paste (Dán) một Vùng Ảnh:</vt:lpstr>
      <vt:lpstr>XOAY ẢNH VÀ HOÁN ĐỔI VỊ TRÍ</vt:lpstr>
      <vt:lpstr>Rotate – xoay ảnh</vt:lpstr>
      <vt:lpstr>Transpose – Hoán đổi vị trí</vt:lpstr>
      <vt:lpstr>PowerPoint Presentation</vt:lpstr>
      <vt:lpstr>So sánh</vt:lpstr>
      <vt:lpstr>MÀU ẢNH VÀ CÁCH BIẾN ĐỔI MÀU ẢNH</vt:lpstr>
      <vt:lpstr>Màu RGB</vt:lpstr>
      <vt:lpstr>Điểm ảnh</vt:lpstr>
      <vt:lpstr>PowerPoint Presentation</vt:lpstr>
      <vt:lpstr>Ảnh xám (Grayscale image)</vt:lpstr>
      <vt:lpstr>Chuyển từ ảnh màu RGB sang ảnh xám</vt:lpstr>
      <vt:lpstr>Chuyển đổi ảnh màu thành ảnh xám</vt:lpstr>
      <vt:lpstr>Phân thành các tầng màu (band)</vt:lpstr>
      <vt:lpstr>Trộn các tầng màu</vt:lpstr>
      <vt:lpstr>Tài liệu đọc thêm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Xử lý ảnh cơ bản với Python</dc:title>
  <dc:creator>Le Nhat Tung</dc:creator>
  <cp:lastModifiedBy>Le Nhat Tung</cp:lastModifiedBy>
  <cp:revision>7</cp:revision>
  <dcterms:created xsi:type="dcterms:W3CDTF">2023-10-06T16:45:28Z</dcterms:created>
  <dcterms:modified xsi:type="dcterms:W3CDTF">2023-10-06T23:17:09Z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0x010100076B8CA3F790F94F8256A9CFA76E4814</vt:lpwstr>
  </property>
</Properties>
</file>