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61" r:id="rId3"/>
    <p:sldId id="257" r:id="rId4"/>
    <p:sldId id="258" r:id="rId5"/>
    <p:sldId id="259"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81" r:id="rId23"/>
    <p:sldId id="280" r:id="rId24"/>
    <p:sldId id="282" r:id="rId25"/>
    <p:sldId id="277" r:id="rId26"/>
    <p:sldId id="283" r:id="rId27"/>
    <p:sldId id="279" r:id="rId28"/>
    <p:sldId id="278" r:id="rId29"/>
    <p:sldId id="284" r:id="rId30"/>
    <p:sldId id="285" r:id="rId31"/>
    <p:sldId id="28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20F2FD-1147-41BB-AC8E-C79E7F77B537}" v="37" dt="2023-10-11T19:17:23.6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463" autoAdjust="0"/>
  </p:normalViewPr>
  <p:slideViewPr>
    <p:cSldViewPr snapToGrid="0">
      <p:cViewPr varScale="1">
        <p:scale>
          <a:sx n="79" d="100"/>
          <a:sy n="79" d="100"/>
        </p:scale>
        <p:origin x="101" y="31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42"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40"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 Nhat Tung" userId="77b0905b33e1f80d" providerId="LiveId" clId="{F120F2FD-1147-41BB-AC8E-C79E7F77B537}"/>
    <pc:docChg chg="undo redo custSel addSld delSld modSld sldOrd">
      <pc:chgData name="Le Nhat Tung" userId="77b0905b33e1f80d" providerId="LiveId" clId="{F120F2FD-1147-41BB-AC8E-C79E7F77B537}" dt="2023-10-11T19:31:51.495" v="1959" actId="22"/>
      <pc:docMkLst>
        <pc:docMk/>
      </pc:docMkLst>
      <pc:sldChg chg="addSp delSp modSp new mod setBg delDesignElem">
        <pc:chgData name="Le Nhat Tung" userId="77b0905b33e1f80d" providerId="LiveId" clId="{F120F2FD-1147-41BB-AC8E-C79E7F77B537}" dt="2023-10-11T13:57:47.801" v="134" actId="27636"/>
        <pc:sldMkLst>
          <pc:docMk/>
          <pc:sldMk cId="4223755401" sldId="256"/>
        </pc:sldMkLst>
        <pc:spChg chg="mod">
          <ac:chgData name="Le Nhat Tung" userId="77b0905b33e1f80d" providerId="LiveId" clId="{F120F2FD-1147-41BB-AC8E-C79E7F77B537}" dt="2023-10-11T13:57:39.481" v="132" actId="26606"/>
          <ac:spMkLst>
            <pc:docMk/>
            <pc:sldMk cId="4223755401" sldId="256"/>
            <ac:spMk id="2" creationId="{81DF1F7D-5C5E-C66E-36F9-C1B054255919}"/>
          </ac:spMkLst>
        </pc:spChg>
        <pc:spChg chg="mod">
          <ac:chgData name="Le Nhat Tung" userId="77b0905b33e1f80d" providerId="LiveId" clId="{F120F2FD-1147-41BB-AC8E-C79E7F77B537}" dt="2023-10-11T13:57:47.801" v="134" actId="27636"/>
          <ac:spMkLst>
            <pc:docMk/>
            <pc:sldMk cId="4223755401" sldId="256"/>
            <ac:spMk id="3" creationId="{5C76EDDA-61A3-79AC-BA03-49840F373542}"/>
          </ac:spMkLst>
        </pc:spChg>
        <pc:spChg chg="add">
          <ac:chgData name="Le Nhat Tung" userId="77b0905b33e1f80d" providerId="LiveId" clId="{F120F2FD-1147-41BB-AC8E-C79E7F77B537}" dt="2023-10-11T13:57:39.481" v="132" actId="26606"/>
          <ac:spMkLst>
            <pc:docMk/>
            <pc:sldMk cId="4223755401" sldId="256"/>
            <ac:spMk id="8" creationId="{934F1179-B481-4F9E-BCA3-AFB972070F83}"/>
          </ac:spMkLst>
        </pc:spChg>
        <pc:spChg chg="add del">
          <ac:chgData name="Le Nhat Tung" userId="77b0905b33e1f80d" providerId="LiveId" clId="{F120F2FD-1147-41BB-AC8E-C79E7F77B537}" dt="2023-10-11T13:56:52.491" v="126" actId="26606"/>
          <ac:spMkLst>
            <pc:docMk/>
            <pc:sldMk cId="4223755401" sldId="256"/>
            <ac:spMk id="9" creationId="{5A59F003-E00A-43F9-91DC-CC54E3B87466}"/>
          </ac:spMkLst>
        </pc:spChg>
        <pc:spChg chg="add">
          <ac:chgData name="Le Nhat Tung" userId="77b0905b33e1f80d" providerId="LiveId" clId="{F120F2FD-1147-41BB-AC8E-C79E7F77B537}" dt="2023-10-11T13:57:39.481" v="132" actId="26606"/>
          <ac:spMkLst>
            <pc:docMk/>
            <pc:sldMk cId="4223755401" sldId="256"/>
            <ac:spMk id="10" creationId="{827DC2C4-B485-428A-BF4A-472D2967F47F}"/>
          </ac:spMkLst>
        </pc:spChg>
        <pc:spChg chg="add del">
          <ac:chgData name="Le Nhat Tung" userId="77b0905b33e1f80d" providerId="LiveId" clId="{F120F2FD-1147-41BB-AC8E-C79E7F77B537}" dt="2023-10-11T13:56:52.491" v="126" actId="26606"/>
          <ac:spMkLst>
            <pc:docMk/>
            <pc:sldMk cId="4223755401" sldId="256"/>
            <ac:spMk id="11" creationId="{D74A4382-E3AD-430A-9A1F-DFA3E0E77A7D}"/>
          </ac:spMkLst>
        </pc:spChg>
        <pc:spChg chg="add">
          <ac:chgData name="Le Nhat Tung" userId="77b0905b33e1f80d" providerId="LiveId" clId="{F120F2FD-1147-41BB-AC8E-C79E7F77B537}" dt="2023-10-11T13:57:39.481" v="132" actId="26606"/>
          <ac:spMkLst>
            <pc:docMk/>
            <pc:sldMk cId="4223755401" sldId="256"/>
            <ac:spMk id="12" creationId="{EE04B5EB-F158-4507-90DD-BD23620C7CC9}"/>
          </ac:spMkLst>
        </pc:spChg>
        <pc:spChg chg="add del">
          <ac:chgData name="Le Nhat Tung" userId="77b0905b33e1f80d" providerId="LiveId" clId="{F120F2FD-1147-41BB-AC8E-C79E7F77B537}" dt="2023-10-11T13:56:52.491" v="126" actId="26606"/>
          <ac:spMkLst>
            <pc:docMk/>
            <pc:sldMk cId="4223755401" sldId="256"/>
            <ac:spMk id="13" creationId="{79F40191-0F44-4FD1-82CC-ACB507C14BE6}"/>
          </ac:spMkLst>
        </pc:spChg>
        <pc:picChg chg="add del">
          <ac:chgData name="Le Nhat Tung" userId="77b0905b33e1f80d" providerId="LiveId" clId="{F120F2FD-1147-41BB-AC8E-C79E7F77B537}" dt="2023-10-11T13:56:52.491" v="126" actId="26606"/>
          <ac:picMkLst>
            <pc:docMk/>
            <pc:sldMk cId="4223755401" sldId="256"/>
            <ac:picMk id="5" creationId="{2E6E8007-90B9-DAC2-B4E9-F792C0449E05}"/>
          </ac:picMkLst>
        </pc:picChg>
      </pc:sldChg>
      <pc:sldChg chg="modSp new mod">
        <pc:chgData name="Le Nhat Tung" userId="77b0905b33e1f80d" providerId="LiveId" clId="{F120F2FD-1147-41BB-AC8E-C79E7F77B537}" dt="2023-10-11T13:57:30.976" v="130"/>
        <pc:sldMkLst>
          <pc:docMk/>
          <pc:sldMk cId="3132146527" sldId="257"/>
        </pc:sldMkLst>
        <pc:spChg chg="mod">
          <ac:chgData name="Le Nhat Tung" userId="77b0905b33e1f80d" providerId="LiveId" clId="{F120F2FD-1147-41BB-AC8E-C79E7F77B537}" dt="2023-10-11T13:57:30.976" v="130"/>
          <ac:spMkLst>
            <pc:docMk/>
            <pc:sldMk cId="3132146527" sldId="257"/>
            <ac:spMk id="2" creationId="{B01F8AF5-2B80-FC0E-0D3C-EEE7A4A3EC9E}"/>
          </ac:spMkLst>
        </pc:spChg>
        <pc:spChg chg="mod">
          <ac:chgData name="Le Nhat Tung" userId="77b0905b33e1f80d" providerId="LiveId" clId="{F120F2FD-1147-41BB-AC8E-C79E7F77B537}" dt="2023-10-11T13:57:30.976" v="130"/>
          <ac:spMkLst>
            <pc:docMk/>
            <pc:sldMk cId="3132146527" sldId="257"/>
            <ac:spMk id="3" creationId="{D8868960-7362-BBD7-4C7F-C38CD50D045D}"/>
          </ac:spMkLst>
        </pc:spChg>
      </pc:sldChg>
      <pc:sldChg chg="modSp new mod">
        <pc:chgData name="Le Nhat Tung" userId="77b0905b33e1f80d" providerId="LiveId" clId="{F120F2FD-1147-41BB-AC8E-C79E7F77B537}" dt="2023-10-11T13:58:30.292" v="139" actId="2710"/>
        <pc:sldMkLst>
          <pc:docMk/>
          <pc:sldMk cId="294497181" sldId="258"/>
        </pc:sldMkLst>
        <pc:spChg chg="mod">
          <ac:chgData name="Le Nhat Tung" userId="77b0905b33e1f80d" providerId="LiveId" clId="{F120F2FD-1147-41BB-AC8E-C79E7F77B537}" dt="2023-10-11T13:58:15.594" v="136"/>
          <ac:spMkLst>
            <pc:docMk/>
            <pc:sldMk cId="294497181" sldId="258"/>
            <ac:spMk id="2" creationId="{EDA95311-FE6A-305E-8FC2-D560EE76A4E2}"/>
          </ac:spMkLst>
        </pc:spChg>
        <pc:spChg chg="mod">
          <ac:chgData name="Le Nhat Tung" userId="77b0905b33e1f80d" providerId="LiveId" clId="{F120F2FD-1147-41BB-AC8E-C79E7F77B537}" dt="2023-10-11T13:58:30.292" v="139" actId="2710"/>
          <ac:spMkLst>
            <pc:docMk/>
            <pc:sldMk cId="294497181" sldId="258"/>
            <ac:spMk id="3" creationId="{5960AC7F-2D41-23C7-B4A5-F18E471042CD}"/>
          </ac:spMkLst>
        </pc:spChg>
      </pc:sldChg>
      <pc:sldChg chg="modSp new del mod">
        <pc:chgData name="Le Nhat Tung" userId="77b0905b33e1f80d" providerId="LiveId" clId="{F120F2FD-1147-41BB-AC8E-C79E7F77B537}" dt="2023-10-11T13:56:52.160" v="125" actId="680"/>
        <pc:sldMkLst>
          <pc:docMk/>
          <pc:sldMk cId="1357961196" sldId="258"/>
        </pc:sldMkLst>
        <pc:spChg chg="mod">
          <ac:chgData name="Le Nhat Tung" userId="77b0905b33e1f80d" providerId="LiveId" clId="{F120F2FD-1147-41BB-AC8E-C79E7F77B537}" dt="2023-10-11T13:56:49.635" v="124"/>
          <ac:spMkLst>
            <pc:docMk/>
            <pc:sldMk cId="1357961196" sldId="258"/>
            <ac:spMk id="2" creationId="{4CA46BF5-8B37-A2C1-0E6E-1B366FE37C01}"/>
          </ac:spMkLst>
        </pc:spChg>
        <pc:spChg chg="mod">
          <ac:chgData name="Le Nhat Tung" userId="77b0905b33e1f80d" providerId="LiveId" clId="{F120F2FD-1147-41BB-AC8E-C79E7F77B537}" dt="2023-10-11T13:56:48.345" v="123"/>
          <ac:spMkLst>
            <pc:docMk/>
            <pc:sldMk cId="1357961196" sldId="258"/>
            <ac:spMk id="3" creationId="{38EBBF54-4EA3-4546-7176-56F102174CBB}"/>
          </ac:spMkLst>
        </pc:spChg>
      </pc:sldChg>
      <pc:sldChg chg="addSp modSp new mod">
        <pc:chgData name="Le Nhat Tung" userId="77b0905b33e1f80d" providerId="LiveId" clId="{F120F2FD-1147-41BB-AC8E-C79E7F77B537}" dt="2023-10-11T14:19:51.441" v="155"/>
        <pc:sldMkLst>
          <pc:docMk/>
          <pc:sldMk cId="754288360" sldId="259"/>
        </pc:sldMkLst>
        <pc:spChg chg="mod">
          <ac:chgData name="Le Nhat Tung" userId="77b0905b33e1f80d" providerId="LiveId" clId="{F120F2FD-1147-41BB-AC8E-C79E7F77B537}" dt="2023-10-11T13:58:48.077" v="141"/>
          <ac:spMkLst>
            <pc:docMk/>
            <pc:sldMk cId="754288360" sldId="259"/>
            <ac:spMk id="2" creationId="{B3841601-51BB-94F0-A85B-611938B0F312}"/>
          </ac:spMkLst>
        </pc:spChg>
        <pc:spChg chg="mod">
          <ac:chgData name="Le Nhat Tung" userId="77b0905b33e1f80d" providerId="LiveId" clId="{F120F2FD-1147-41BB-AC8E-C79E7F77B537}" dt="2023-10-11T14:19:51.441" v="155"/>
          <ac:spMkLst>
            <pc:docMk/>
            <pc:sldMk cId="754288360" sldId="259"/>
            <ac:spMk id="3" creationId="{E7EEF580-F82B-3900-8121-9E77E704CF52}"/>
          </ac:spMkLst>
        </pc:spChg>
        <pc:picChg chg="add mod">
          <ac:chgData name="Le Nhat Tung" userId="77b0905b33e1f80d" providerId="LiveId" clId="{F120F2FD-1147-41BB-AC8E-C79E7F77B537}" dt="2023-10-11T13:59:36.129" v="150" actId="1076"/>
          <ac:picMkLst>
            <pc:docMk/>
            <pc:sldMk cId="754288360" sldId="259"/>
            <ac:picMk id="1026" creationId="{02A9E254-3769-1722-DB48-54B628B03637}"/>
          </ac:picMkLst>
        </pc:picChg>
      </pc:sldChg>
      <pc:sldChg chg="modSp new mod">
        <pc:chgData name="Le Nhat Tung" userId="77b0905b33e1f80d" providerId="LiveId" clId="{F120F2FD-1147-41BB-AC8E-C79E7F77B537}" dt="2023-10-11T14:25:36.459" v="195" actId="20577"/>
        <pc:sldMkLst>
          <pc:docMk/>
          <pc:sldMk cId="552597807" sldId="260"/>
        </pc:sldMkLst>
        <pc:spChg chg="mod">
          <ac:chgData name="Le Nhat Tung" userId="77b0905b33e1f80d" providerId="LiveId" clId="{F120F2FD-1147-41BB-AC8E-C79E7F77B537}" dt="2023-10-11T14:25:20.313" v="187" actId="20577"/>
          <ac:spMkLst>
            <pc:docMk/>
            <pc:sldMk cId="552597807" sldId="260"/>
            <ac:spMk id="2" creationId="{54B5C4B8-E251-DDAA-838C-DE29DD520C0D}"/>
          </ac:spMkLst>
        </pc:spChg>
        <pc:spChg chg="mod">
          <ac:chgData name="Le Nhat Tung" userId="77b0905b33e1f80d" providerId="LiveId" clId="{F120F2FD-1147-41BB-AC8E-C79E7F77B537}" dt="2023-10-11T14:25:36.459" v="195" actId="20577"/>
          <ac:spMkLst>
            <pc:docMk/>
            <pc:sldMk cId="552597807" sldId="260"/>
            <ac:spMk id="3" creationId="{922E51A2-BBAD-0219-D910-8255E8C0FBF4}"/>
          </ac:spMkLst>
        </pc:spChg>
      </pc:sldChg>
      <pc:sldChg chg="addSp delSp modSp new mod">
        <pc:chgData name="Le Nhat Tung" userId="77b0905b33e1f80d" providerId="LiveId" clId="{F120F2FD-1147-41BB-AC8E-C79E7F77B537}" dt="2023-10-11T14:21:03.067" v="164" actId="1076"/>
        <pc:sldMkLst>
          <pc:docMk/>
          <pc:sldMk cId="2550774278" sldId="261"/>
        </pc:sldMkLst>
        <pc:spChg chg="del">
          <ac:chgData name="Le Nhat Tung" userId="77b0905b33e1f80d" providerId="LiveId" clId="{F120F2FD-1147-41BB-AC8E-C79E7F77B537}" dt="2023-10-11T14:20:49.725" v="157" actId="478"/>
          <ac:spMkLst>
            <pc:docMk/>
            <pc:sldMk cId="2550774278" sldId="261"/>
            <ac:spMk id="2" creationId="{D3B747DF-A912-9C8E-CAD3-E182ECE43C87}"/>
          </ac:spMkLst>
        </pc:spChg>
        <pc:spChg chg="del">
          <ac:chgData name="Le Nhat Tung" userId="77b0905b33e1f80d" providerId="LiveId" clId="{F120F2FD-1147-41BB-AC8E-C79E7F77B537}" dt="2023-10-11T14:20:49.725" v="157" actId="478"/>
          <ac:spMkLst>
            <pc:docMk/>
            <pc:sldMk cId="2550774278" sldId="261"/>
            <ac:spMk id="3" creationId="{D0A521D4-42DD-3824-DBA2-89766FACDBF7}"/>
          </ac:spMkLst>
        </pc:spChg>
        <pc:picChg chg="add mod">
          <ac:chgData name="Le Nhat Tung" userId="77b0905b33e1f80d" providerId="LiveId" clId="{F120F2FD-1147-41BB-AC8E-C79E7F77B537}" dt="2023-10-11T14:21:03.067" v="164" actId="1076"/>
          <ac:picMkLst>
            <pc:docMk/>
            <pc:sldMk cId="2550774278" sldId="261"/>
            <ac:picMk id="5" creationId="{59A1F823-F562-0E80-39C0-348261CAC4C2}"/>
          </ac:picMkLst>
        </pc:picChg>
      </pc:sldChg>
      <pc:sldChg chg="addSp delSp modSp new mod">
        <pc:chgData name="Le Nhat Tung" userId="77b0905b33e1f80d" providerId="LiveId" clId="{F120F2FD-1147-41BB-AC8E-C79E7F77B537}" dt="2023-10-11T14:57:36.962" v="500" actId="20577"/>
        <pc:sldMkLst>
          <pc:docMk/>
          <pc:sldMk cId="2261610587" sldId="262"/>
        </pc:sldMkLst>
        <pc:spChg chg="mod">
          <ac:chgData name="Le Nhat Tung" userId="77b0905b33e1f80d" providerId="LiveId" clId="{F120F2FD-1147-41BB-AC8E-C79E7F77B537}" dt="2023-10-11T14:57:36.962" v="500" actId="20577"/>
          <ac:spMkLst>
            <pc:docMk/>
            <pc:sldMk cId="2261610587" sldId="262"/>
            <ac:spMk id="2" creationId="{B249E20B-34E0-F120-6184-DFA0958FCF67}"/>
          </ac:spMkLst>
        </pc:spChg>
        <pc:spChg chg="mod">
          <ac:chgData name="Le Nhat Tung" userId="77b0905b33e1f80d" providerId="LiveId" clId="{F120F2FD-1147-41BB-AC8E-C79E7F77B537}" dt="2023-10-11T14:56:14.628" v="420" actId="20577"/>
          <ac:spMkLst>
            <pc:docMk/>
            <pc:sldMk cId="2261610587" sldId="262"/>
            <ac:spMk id="3" creationId="{A634A5F1-FDC4-5512-2627-12C99869FA14}"/>
          </ac:spMkLst>
        </pc:spChg>
        <pc:picChg chg="add del mod">
          <ac:chgData name="Le Nhat Tung" userId="77b0905b33e1f80d" providerId="LiveId" clId="{F120F2FD-1147-41BB-AC8E-C79E7F77B537}" dt="2023-10-11T14:55:54.336" v="379" actId="21"/>
          <ac:picMkLst>
            <pc:docMk/>
            <pc:sldMk cId="2261610587" sldId="262"/>
            <ac:picMk id="5" creationId="{560962E0-EAF4-BBDE-9E49-ED8B0715BE02}"/>
          </ac:picMkLst>
        </pc:picChg>
      </pc:sldChg>
      <pc:sldChg chg="addSp delSp modSp new mod">
        <pc:chgData name="Le Nhat Tung" userId="77b0905b33e1f80d" providerId="LiveId" clId="{F120F2FD-1147-41BB-AC8E-C79E7F77B537}" dt="2023-10-11T14:56:46.769" v="428" actId="1076"/>
        <pc:sldMkLst>
          <pc:docMk/>
          <pc:sldMk cId="478259385" sldId="263"/>
        </pc:sldMkLst>
        <pc:spChg chg="mod">
          <ac:chgData name="Le Nhat Tung" userId="77b0905b33e1f80d" providerId="LiveId" clId="{F120F2FD-1147-41BB-AC8E-C79E7F77B537}" dt="2023-10-11T14:55:45.644" v="376" actId="20577"/>
          <ac:spMkLst>
            <pc:docMk/>
            <pc:sldMk cId="478259385" sldId="263"/>
            <ac:spMk id="2" creationId="{F741B674-90CB-B291-6134-67A1AD1E0C73}"/>
          </ac:spMkLst>
        </pc:spChg>
        <pc:spChg chg="del">
          <ac:chgData name="Le Nhat Tung" userId="77b0905b33e1f80d" providerId="LiveId" clId="{F120F2FD-1147-41BB-AC8E-C79E7F77B537}" dt="2023-10-11T14:55:51.022" v="377" actId="478"/>
          <ac:spMkLst>
            <pc:docMk/>
            <pc:sldMk cId="478259385" sldId="263"/>
            <ac:spMk id="3" creationId="{C1CCD154-A211-0E18-55A3-DD78B33D249F}"/>
          </ac:spMkLst>
        </pc:spChg>
        <pc:picChg chg="add mod">
          <ac:chgData name="Le Nhat Tung" userId="77b0905b33e1f80d" providerId="LiveId" clId="{F120F2FD-1147-41BB-AC8E-C79E7F77B537}" dt="2023-10-11T14:56:46.769" v="428" actId="1076"/>
          <ac:picMkLst>
            <pc:docMk/>
            <pc:sldMk cId="478259385" sldId="263"/>
            <ac:picMk id="5" creationId="{003A9CB5-4BE5-9B26-02D9-BA0E2F047B20}"/>
          </ac:picMkLst>
        </pc:picChg>
        <pc:picChg chg="add mod">
          <ac:chgData name="Le Nhat Tung" userId="77b0905b33e1f80d" providerId="LiveId" clId="{F120F2FD-1147-41BB-AC8E-C79E7F77B537}" dt="2023-10-11T14:55:58.354" v="382" actId="1076"/>
          <ac:picMkLst>
            <pc:docMk/>
            <pc:sldMk cId="478259385" sldId="263"/>
            <ac:picMk id="6" creationId="{DB27FDCC-9C90-C0D3-A2A6-1ED9F89E5990}"/>
          </ac:picMkLst>
        </pc:picChg>
        <pc:picChg chg="add mod">
          <ac:chgData name="Le Nhat Tung" userId="77b0905b33e1f80d" providerId="LiveId" clId="{F120F2FD-1147-41BB-AC8E-C79E7F77B537}" dt="2023-10-11T14:56:43.834" v="427" actId="1076"/>
          <ac:picMkLst>
            <pc:docMk/>
            <pc:sldMk cId="478259385" sldId="263"/>
            <ac:picMk id="8" creationId="{B956BC99-6275-DD90-FA80-C57B0428D5A3}"/>
          </ac:picMkLst>
        </pc:picChg>
      </pc:sldChg>
      <pc:sldChg chg="modSp add mod">
        <pc:chgData name="Le Nhat Tung" userId="77b0905b33e1f80d" providerId="LiveId" clId="{F120F2FD-1147-41BB-AC8E-C79E7F77B537}" dt="2023-10-11T15:02:07.179" v="569" actId="20577"/>
        <pc:sldMkLst>
          <pc:docMk/>
          <pc:sldMk cId="2344567709" sldId="264"/>
        </pc:sldMkLst>
        <pc:spChg chg="mod">
          <ac:chgData name="Le Nhat Tung" userId="77b0905b33e1f80d" providerId="LiveId" clId="{F120F2FD-1147-41BB-AC8E-C79E7F77B537}" dt="2023-10-11T15:02:07.179" v="569" actId="20577"/>
          <ac:spMkLst>
            <pc:docMk/>
            <pc:sldMk cId="2344567709" sldId="264"/>
            <ac:spMk id="2" creationId="{81DF1F7D-5C5E-C66E-36F9-C1B054255919}"/>
          </ac:spMkLst>
        </pc:spChg>
      </pc:sldChg>
      <pc:sldChg chg="addSp delSp add del setBg delDesignElem">
        <pc:chgData name="Le Nhat Tung" userId="77b0905b33e1f80d" providerId="LiveId" clId="{F120F2FD-1147-41BB-AC8E-C79E7F77B537}" dt="2023-10-11T14:57:59.907" v="503"/>
        <pc:sldMkLst>
          <pc:docMk/>
          <pc:sldMk cId="4120249011" sldId="264"/>
        </pc:sldMkLst>
        <pc:spChg chg="add del">
          <ac:chgData name="Le Nhat Tung" userId="77b0905b33e1f80d" providerId="LiveId" clId="{F120F2FD-1147-41BB-AC8E-C79E7F77B537}" dt="2023-10-11T14:57:59.907" v="503"/>
          <ac:spMkLst>
            <pc:docMk/>
            <pc:sldMk cId="4120249011" sldId="264"/>
            <ac:spMk id="8" creationId="{934F1179-B481-4F9E-BCA3-AFB972070F83}"/>
          </ac:spMkLst>
        </pc:spChg>
        <pc:spChg chg="add del">
          <ac:chgData name="Le Nhat Tung" userId="77b0905b33e1f80d" providerId="LiveId" clId="{F120F2FD-1147-41BB-AC8E-C79E7F77B537}" dt="2023-10-11T14:57:59.907" v="503"/>
          <ac:spMkLst>
            <pc:docMk/>
            <pc:sldMk cId="4120249011" sldId="264"/>
            <ac:spMk id="10" creationId="{827DC2C4-B485-428A-BF4A-472D2967F47F}"/>
          </ac:spMkLst>
        </pc:spChg>
        <pc:spChg chg="add del">
          <ac:chgData name="Le Nhat Tung" userId="77b0905b33e1f80d" providerId="LiveId" clId="{F120F2FD-1147-41BB-AC8E-C79E7F77B537}" dt="2023-10-11T14:57:59.907" v="503"/>
          <ac:spMkLst>
            <pc:docMk/>
            <pc:sldMk cId="4120249011" sldId="264"/>
            <ac:spMk id="12" creationId="{EE04B5EB-F158-4507-90DD-BD23620C7CC9}"/>
          </ac:spMkLst>
        </pc:spChg>
      </pc:sldChg>
      <pc:sldChg chg="modSp new mod">
        <pc:chgData name="Le Nhat Tung" userId="77b0905b33e1f80d" providerId="LiveId" clId="{F120F2FD-1147-41BB-AC8E-C79E7F77B537}" dt="2023-10-11T15:01:24.127" v="529" actId="20577"/>
        <pc:sldMkLst>
          <pc:docMk/>
          <pc:sldMk cId="1346249506" sldId="265"/>
        </pc:sldMkLst>
        <pc:spChg chg="mod">
          <ac:chgData name="Le Nhat Tung" userId="77b0905b33e1f80d" providerId="LiveId" clId="{F120F2FD-1147-41BB-AC8E-C79E7F77B537}" dt="2023-10-11T15:00:57.519" v="512"/>
          <ac:spMkLst>
            <pc:docMk/>
            <pc:sldMk cId="1346249506" sldId="265"/>
            <ac:spMk id="2" creationId="{F4C60531-F6F0-5194-3390-7639C5EA4C51}"/>
          </ac:spMkLst>
        </pc:spChg>
        <pc:spChg chg="mod">
          <ac:chgData name="Le Nhat Tung" userId="77b0905b33e1f80d" providerId="LiveId" clId="{F120F2FD-1147-41BB-AC8E-C79E7F77B537}" dt="2023-10-11T15:01:24.127" v="529" actId="20577"/>
          <ac:spMkLst>
            <pc:docMk/>
            <pc:sldMk cId="1346249506" sldId="265"/>
            <ac:spMk id="3" creationId="{5AB86777-82E3-145F-F6E9-1193F8E4E451}"/>
          </ac:spMkLst>
        </pc:spChg>
      </pc:sldChg>
      <pc:sldChg chg="modSp new del mod">
        <pc:chgData name="Le Nhat Tung" userId="77b0905b33e1f80d" providerId="LiveId" clId="{F120F2FD-1147-41BB-AC8E-C79E7F77B537}" dt="2023-10-11T15:00:42.999" v="510" actId="2696"/>
        <pc:sldMkLst>
          <pc:docMk/>
          <pc:sldMk cId="1904473001" sldId="265"/>
        </pc:sldMkLst>
        <pc:spChg chg="mod">
          <ac:chgData name="Le Nhat Tung" userId="77b0905b33e1f80d" providerId="LiveId" clId="{F120F2FD-1147-41BB-AC8E-C79E7F77B537}" dt="2023-10-11T14:59:33.538" v="506"/>
          <ac:spMkLst>
            <pc:docMk/>
            <pc:sldMk cId="1904473001" sldId="265"/>
            <ac:spMk id="3" creationId="{BB648732-7592-6E02-6E1B-2EAE33D1548D}"/>
          </ac:spMkLst>
        </pc:spChg>
      </pc:sldChg>
      <pc:sldChg chg="addSp modSp new mod modNotesTx">
        <pc:chgData name="Le Nhat Tung" userId="77b0905b33e1f80d" providerId="LiveId" clId="{F120F2FD-1147-41BB-AC8E-C79E7F77B537}" dt="2023-10-11T16:15:32.021" v="666" actId="114"/>
        <pc:sldMkLst>
          <pc:docMk/>
          <pc:sldMk cId="1782245204" sldId="266"/>
        </pc:sldMkLst>
        <pc:spChg chg="mod">
          <ac:chgData name="Le Nhat Tung" userId="77b0905b33e1f80d" providerId="LiveId" clId="{F120F2FD-1147-41BB-AC8E-C79E7F77B537}" dt="2023-10-11T16:15:28.675" v="663" actId="113"/>
          <ac:spMkLst>
            <pc:docMk/>
            <pc:sldMk cId="1782245204" sldId="266"/>
            <ac:spMk id="2" creationId="{45975267-B2F6-FCFA-0F53-E8C7706C230E}"/>
          </ac:spMkLst>
        </pc:spChg>
        <pc:spChg chg="mod">
          <ac:chgData name="Le Nhat Tung" userId="77b0905b33e1f80d" providerId="LiveId" clId="{F120F2FD-1147-41BB-AC8E-C79E7F77B537}" dt="2023-10-11T16:09:35.095" v="585" actId="14100"/>
          <ac:spMkLst>
            <pc:docMk/>
            <pc:sldMk cId="1782245204" sldId="266"/>
            <ac:spMk id="3" creationId="{F264A99F-0901-5979-7B81-D55280191B96}"/>
          </ac:spMkLst>
        </pc:spChg>
        <pc:spChg chg="add mod">
          <ac:chgData name="Le Nhat Tung" userId="77b0905b33e1f80d" providerId="LiveId" clId="{F120F2FD-1147-41BB-AC8E-C79E7F77B537}" dt="2023-10-11T16:15:32.021" v="666" actId="114"/>
          <ac:spMkLst>
            <pc:docMk/>
            <pc:sldMk cId="1782245204" sldId="266"/>
            <ac:spMk id="6" creationId="{297BB8F9-1A0B-1E2A-85CB-D78FF87E4BE3}"/>
          </ac:spMkLst>
        </pc:spChg>
        <pc:picChg chg="add mod">
          <ac:chgData name="Le Nhat Tung" userId="77b0905b33e1f80d" providerId="LiveId" clId="{F120F2FD-1147-41BB-AC8E-C79E7F77B537}" dt="2023-10-11T16:09:46.816" v="589" actId="1076"/>
          <ac:picMkLst>
            <pc:docMk/>
            <pc:sldMk cId="1782245204" sldId="266"/>
            <ac:picMk id="5" creationId="{6A032381-9CB5-7F5F-CAB4-C49CFB5D8A7A}"/>
          </ac:picMkLst>
        </pc:picChg>
      </pc:sldChg>
      <pc:sldChg chg="addSp delSp modSp add mod modNotesTx">
        <pc:chgData name="Le Nhat Tung" userId="77b0905b33e1f80d" providerId="LiveId" clId="{F120F2FD-1147-41BB-AC8E-C79E7F77B537}" dt="2023-10-11T16:15:24.731" v="662" actId="113"/>
        <pc:sldMkLst>
          <pc:docMk/>
          <pc:sldMk cId="3079794808" sldId="267"/>
        </pc:sldMkLst>
        <pc:spChg chg="mod">
          <ac:chgData name="Le Nhat Tung" userId="77b0905b33e1f80d" providerId="LiveId" clId="{F120F2FD-1147-41BB-AC8E-C79E7F77B537}" dt="2023-10-11T16:15:24.731" v="662" actId="113"/>
          <ac:spMkLst>
            <pc:docMk/>
            <pc:sldMk cId="3079794808" sldId="267"/>
            <ac:spMk id="2" creationId="{45975267-B2F6-FCFA-0F53-E8C7706C230E}"/>
          </ac:spMkLst>
        </pc:spChg>
        <pc:spChg chg="mod">
          <ac:chgData name="Le Nhat Tung" userId="77b0905b33e1f80d" providerId="LiveId" clId="{F120F2FD-1147-41BB-AC8E-C79E7F77B537}" dt="2023-10-11T16:12:39.192" v="640" actId="20577"/>
          <ac:spMkLst>
            <pc:docMk/>
            <pc:sldMk cId="3079794808" sldId="267"/>
            <ac:spMk id="3" creationId="{F264A99F-0901-5979-7B81-D55280191B96}"/>
          </ac:spMkLst>
        </pc:spChg>
        <pc:spChg chg="mod">
          <ac:chgData name="Le Nhat Tung" userId="77b0905b33e1f80d" providerId="LiveId" clId="{F120F2FD-1147-41BB-AC8E-C79E7F77B537}" dt="2023-10-11T16:15:21.193" v="661" actId="114"/>
          <ac:spMkLst>
            <pc:docMk/>
            <pc:sldMk cId="3079794808" sldId="267"/>
            <ac:spMk id="6" creationId="{297BB8F9-1A0B-1E2A-85CB-D78FF87E4BE3}"/>
          </ac:spMkLst>
        </pc:spChg>
        <pc:picChg chg="del">
          <ac:chgData name="Le Nhat Tung" userId="77b0905b33e1f80d" providerId="LiveId" clId="{F120F2FD-1147-41BB-AC8E-C79E7F77B537}" dt="2023-10-11T16:13:16.827" v="644" actId="478"/>
          <ac:picMkLst>
            <pc:docMk/>
            <pc:sldMk cId="3079794808" sldId="267"/>
            <ac:picMk id="5" creationId="{6A032381-9CB5-7F5F-CAB4-C49CFB5D8A7A}"/>
          </ac:picMkLst>
        </pc:picChg>
        <pc:picChg chg="add mod">
          <ac:chgData name="Le Nhat Tung" userId="77b0905b33e1f80d" providerId="LiveId" clId="{F120F2FD-1147-41BB-AC8E-C79E7F77B537}" dt="2023-10-11T16:13:22.783" v="646" actId="1076"/>
          <ac:picMkLst>
            <pc:docMk/>
            <pc:sldMk cId="3079794808" sldId="267"/>
            <ac:picMk id="7" creationId="{2DD40915-33E4-4047-174F-27BB5B6E9FB0}"/>
          </ac:picMkLst>
        </pc:picChg>
      </pc:sldChg>
      <pc:sldChg chg="addSp delSp modSp add mod modNotesTx">
        <pc:chgData name="Le Nhat Tung" userId="77b0905b33e1f80d" providerId="LiveId" clId="{F120F2FD-1147-41BB-AC8E-C79E7F77B537}" dt="2023-10-11T16:18:33.755" v="693" actId="20577"/>
        <pc:sldMkLst>
          <pc:docMk/>
          <pc:sldMk cId="1254873661" sldId="268"/>
        </pc:sldMkLst>
        <pc:spChg chg="mod">
          <ac:chgData name="Le Nhat Tung" userId="77b0905b33e1f80d" providerId="LiveId" clId="{F120F2FD-1147-41BB-AC8E-C79E7F77B537}" dt="2023-10-11T16:15:56.959" v="670" actId="20577"/>
          <ac:spMkLst>
            <pc:docMk/>
            <pc:sldMk cId="1254873661" sldId="268"/>
            <ac:spMk id="2" creationId="{45975267-B2F6-FCFA-0F53-E8C7706C230E}"/>
          </ac:spMkLst>
        </pc:spChg>
        <pc:spChg chg="mod">
          <ac:chgData name="Le Nhat Tung" userId="77b0905b33e1f80d" providerId="LiveId" clId="{F120F2FD-1147-41BB-AC8E-C79E7F77B537}" dt="2023-10-11T16:16:36.464" v="675" actId="123"/>
          <ac:spMkLst>
            <pc:docMk/>
            <pc:sldMk cId="1254873661" sldId="268"/>
            <ac:spMk id="3" creationId="{F264A99F-0901-5979-7B81-D55280191B96}"/>
          </ac:spMkLst>
        </pc:spChg>
        <pc:spChg chg="mod">
          <ac:chgData name="Le Nhat Tung" userId="77b0905b33e1f80d" providerId="LiveId" clId="{F120F2FD-1147-41BB-AC8E-C79E7F77B537}" dt="2023-10-11T16:18:33.755" v="693" actId="20577"/>
          <ac:spMkLst>
            <pc:docMk/>
            <pc:sldMk cId="1254873661" sldId="268"/>
            <ac:spMk id="6" creationId="{297BB8F9-1A0B-1E2A-85CB-D78FF87E4BE3}"/>
          </ac:spMkLst>
        </pc:spChg>
        <pc:picChg chg="add mod">
          <ac:chgData name="Le Nhat Tung" userId="77b0905b33e1f80d" providerId="LiveId" clId="{F120F2FD-1147-41BB-AC8E-C79E7F77B537}" dt="2023-10-11T16:16:58.863" v="678" actId="1076"/>
          <ac:picMkLst>
            <pc:docMk/>
            <pc:sldMk cId="1254873661" sldId="268"/>
            <ac:picMk id="5" creationId="{F20E7D45-259F-A71A-3728-0AB5E829AAAE}"/>
          </ac:picMkLst>
        </pc:picChg>
        <pc:picChg chg="del">
          <ac:chgData name="Le Nhat Tung" userId="77b0905b33e1f80d" providerId="LiveId" clId="{F120F2FD-1147-41BB-AC8E-C79E7F77B537}" dt="2023-10-11T16:16:54.425" v="676" actId="478"/>
          <ac:picMkLst>
            <pc:docMk/>
            <pc:sldMk cId="1254873661" sldId="268"/>
            <ac:picMk id="7" creationId="{2DD40915-33E4-4047-174F-27BB5B6E9FB0}"/>
          </ac:picMkLst>
        </pc:picChg>
      </pc:sldChg>
      <pc:sldChg chg="new del">
        <pc:chgData name="Le Nhat Tung" userId="77b0905b33e1f80d" providerId="LiveId" clId="{F120F2FD-1147-41BB-AC8E-C79E7F77B537}" dt="2023-10-11T16:26:06.435" v="695" actId="47"/>
        <pc:sldMkLst>
          <pc:docMk/>
          <pc:sldMk cId="2537058832" sldId="269"/>
        </pc:sldMkLst>
      </pc:sldChg>
      <pc:sldChg chg="addSp delSp modSp add mod modNotesTx">
        <pc:chgData name="Le Nhat Tung" userId="77b0905b33e1f80d" providerId="LiveId" clId="{F120F2FD-1147-41BB-AC8E-C79E7F77B537}" dt="2023-10-11T16:30:11.429" v="759" actId="14100"/>
        <pc:sldMkLst>
          <pc:docMk/>
          <pc:sldMk cId="3553747554" sldId="269"/>
        </pc:sldMkLst>
        <pc:spChg chg="mod">
          <ac:chgData name="Le Nhat Tung" userId="77b0905b33e1f80d" providerId="LiveId" clId="{F120F2FD-1147-41BB-AC8E-C79E7F77B537}" dt="2023-10-11T16:26:21.275" v="699" actId="20577"/>
          <ac:spMkLst>
            <pc:docMk/>
            <pc:sldMk cId="3553747554" sldId="269"/>
            <ac:spMk id="2" creationId="{45975267-B2F6-FCFA-0F53-E8C7706C230E}"/>
          </ac:spMkLst>
        </pc:spChg>
        <pc:spChg chg="mod">
          <ac:chgData name="Le Nhat Tung" userId="77b0905b33e1f80d" providerId="LiveId" clId="{F120F2FD-1147-41BB-AC8E-C79E7F77B537}" dt="2023-10-11T16:29:48.004" v="754"/>
          <ac:spMkLst>
            <pc:docMk/>
            <pc:sldMk cId="3553747554" sldId="269"/>
            <ac:spMk id="3" creationId="{F264A99F-0901-5979-7B81-D55280191B96}"/>
          </ac:spMkLst>
        </pc:spChg>
        <pc:spChg chg="mod">
          <ac:chgData name="Le Nhat Tung" userId="77b0905b33e1f80d" providerId="LiveId" clId="{F120F2FD-1147-41BB-AC8E-C79E7F77B537}" dt="2023-10-11T16:30:11.429" v="759" actId="14100"/>
          <ac:spMkLst>
            <pc:docMk/>
            <pc:sldMk cId="3553747554" sldId="269"/>
            <ac:spMk id="6" creationId="{297BB8F9-1A0B-1E2A-85CB-D78FF87E4BE3}"/>
          </ac:spMkLst>
        </pc:spChg>
        <pc:picChg chg="del">
          <ac:chgData name="Le Nhat Tung" userId="77b0905b33e1f80d" providerId="LiveId" clId="{F120F2FD-1147-41BB-AC8E-C79E7F77B537}" dt="2023-10-11T16:26:42.287" v="700" actId="478"/>
          <ac:picMkLst>
            <pc:docMk/>
            <pc:sldMk cId="3553747554" sldId="269"/>
            <ac:picMk id="5" creationId="{F20E7D45-259F-A71A-3728-0AB5E829AAAE}"/>
          </ac:picMkLst>
        </pc:picChg>
        <pc:picChg chg="add mod">
          <ac:chgData name="Le Nhat Tung" userId="77b0905b33e1f80d" providerId="LiveId" clId="{F120F2FD-1147-41BB-AC8E-C79E7F77B537}" dt="2023-10-11T16:26:48.462" v="702" actId="1076"/>
          <ac:picMkLst>
            <pc:docMk/>
            <pc:sldMk cId="3553747554" sldId="269"/>
            <ac:picMk id="7" creationId="{862619E0-BB26-BECE-941D-FB05EDAFDF24}"/>
          </ac:picMkLst>
        </pc:picChg>
      </pc:sldChg>
      <pc:sldChg chg="addSp delSp modSp add mod modNotesTx">
        <pc:chgData name="Le Nhat Tung" userId="77b0905b33e1f80d" providerId="LiveId" clId="{F120F2FD-1147-41BB-AC8E-C79E7F77B537}" dt="2023-10-11T16:38:54.626" v="791" actId="20577"/>
        <pc:sldMkLst>
          <pc:docMk/>
          <pc:sldMk cId="2606424123" sldId="270"/>
        </pc:sldMkLst>
        <pc:spChg chg="mod">
          <ac:chgData name="Le Nhat Tung" userId="77b0905b33e1f80d" providerId="LiveId" clId="{F120F2FD-1147-41BB-AC8E-C79E7F77B537}" dt="2023-10-11T16:34:42.091" v="763" actId="20577"/>
          <ac:spMkLst>
            <pc:docMk/>
            <pc:sldMk cId="2606424123" sldId="270"/>
            <ac:spMk id="2" creationId="{45975267-B2F6-FCFA-0F53-E8C7706C230E}"/>
          </ac:spMkLst>
        </pc:spChg>
        <pc:spChg chg="mod">
          <ac:chgData name="Le Nhat Tung" userId="77b0905b33e1f80d" providerId="LiveId" clId="{F120F2FD-1147-41BB-AC8E-C79E7F77B537}" dt="2023-10-11T16:38:44.275" v="787"/>
          <ac:spMkLst>
            <pc:docMk/>
            <pc:sldMk cId="2606424123" sldId="270"/>
            <ac:spMk id="3" creationId="{F264A99F-0901-5979-7B81-D55280191B96}"/>
          </ac:spMkLst>
        </pc:spChg>
        <pc:spChg chg="mod">
          <ac:chgData name="Le Nhat Tung" userId="77b0905b33e1f80d" providerId="LiveId" clId="{F120F2FD-1147-41BB-AC8E-C79E7F77B537}" dt="2023-10-11T16:38:54.626" v="791" actId="20577"/>
          <ac:spMkLst>
            <pc:docMk/>
            <pc:sldMk cId="2606424123" sldId="270"/>
            <ac:spMk id="6" creationId="{297BB8F9-1A0B-1E2A-85CB-D78FF87E4BE3}"/>
          </ac:spMkLst>
        </pc:spChg>
        <pc:picChg chg="add mod">
          <ac:chgData name="Le Nhat Tung" userId="77b0905b33e1f80d" providerId="LiveId" clId="{F120F2FD-1147-41BB-AC8E-C79E7F77B537}" dt="2023-10-11T16:36:32.992" v="771" actId="1076"/>
          <ac:picMkLst>
            <pc:docMk/>
            <pc:sldMk cId="2606424123" sldId="270"/>
            <ac:picMk id="5" creationId="{39D94860-E309-CB3F-C2A6-820F9A667AAE}"/>
          </ac:picMkLst>
        </pc:picChg>
        <pc:picChg chg="del">
          <ac:chgData name="Le Nhat Tung" userId="77b0905b33e1f80d" providerId="LiveId" clId="{F120F2FD-1147-41BB-AC8E-C79E7F77B537}" dt="2023-10-11T16:36:28.261" v="769" actId="478"/>
          <ac:picMkLst>
            <pc:docMk/>
            <pc:sldMk cId="2606424123" sldId="270"/>
            <ac:picMk id="7" creationId="{862619E0-BB26-BECE-941D-FB05EDAFDF24}"/>
          </ac:picMkLst>
        </pc:picChg>
      </pc:sldChg>
      <pc:sldChg chg="addSp delSp modSp add mod modNotesTx">
        <pc:chgData name="Le Nhat Tung" userId="77b0905b33e1f80d" providerId="LiveId" clId="{F120F2FD-1147-41BB-AC8E-C79E7F77B537}" dt="2023-10-11T16:57:06.989" v="819" actId="1076"/>
        <pc:sldMkLst>
          <pc:docMk/>
          <pc:sldMk cId="2628269429" sldId="271"/>
        </pc:sldMkLst>
        <pc:spChg chg="mod">
          <ac:chgData name="Le Nhat Tung" userId="77b0905b33e1f80d" providerId="LiveId" clId="{F120F2FD-1147-41BB-AC8E-C79E7F77B537}" dt="2023-10-11T16:54:56.458" v="799" actId="20577"/>
          <ac:spMkLst>
            <pc:docMk/>
            <pc:sldMk cId="2628269429" sldId="271"/>
            <ac:spMk id="2" creationId="{45975267-B2F6-FCFA-0F53-E8C7706C230E}"/>
          </ac:spMkLst>
        </pc:spChg>
        <pc:spChg chg="mod">
          <ac:chgData name="Le Nhat Tung" userId="77b0905b33e1f80d" providerId="LiveId" clId="{F120F2FD-1147-41BB-AC8E-C79E7F77B537}" dt="2023-10-11T16:56:16.041" v="810"/>
          <ac:spMkLst>
            <pc:docMk/>
            <pc:sldMk cId="2628269429" sldId="271"/>
            <ac:spMk id="3" creationId="{F264A99F-0901-5979-7B81-D55280191B96}"/>
          </ac:spMkLst>
        </pc:spChg>
        <pc:spChg chg="mod">
          <ac:chgData name="Le Nhat Tung" userId="77b0905b33e1f80d" providerId="LiveId" clId="{F120F2FD-1147-41BB-AC8E-C79E7F77B537}" dt="2023-10-11T16:56:44.850" v="816"/>
          <ac:spMkLst>
            <pc:docMk/>
            <pc:sldMk cId="2628269429" sldId="271"/>
            <ac:spMk id="6" creationId="{297BB8F9-1A0B-1E2A-85CB-D78FF87E4BE3}"/>
          </ac:spMkLst>
        </pc:spChg>
        <pc:picChg chg="del">
          <ac:chgData name="Le Nhat Tung" userId="77b0905b33e1f80d" providerId="LiveId" clId="{F120F2FD-1147-41BB-AC8E-C79E7F77B537}" dt="2023-10-11T16:57:03.111" v="817" actId="478"/>
          <ac:picMkLst>
            <pc:docMk/>
            <pc:sldMk cId="2628269429" sldId="271"/>
            <ac:picMk id="5" creationId="{39D94860-E309-CB3F-C2A6-820F9A667AAE}"/>
          </ac:picMkLst>
        </pc:picChg>
        <pc:picChg chg="add mod">
          <ac:chgData name="Le Nhat Tung" userId="77b0905b33e1f80d" providerId="LiveId" clId="{F120F2FD-1147-41BB-AC8E-C79E7F77B537}" dt="2023-10-11T16:57:06.989" v="819" actId="1076"/>
          <ac:picMkLst>
            <pc:docMk/>
            <pc:sldMk cId="2628269429" sldId="271"/>
            <ac:picMk id="7" creationId="{1D9817B4-F784-4255-9F1E-87757CBDE152}"/>
          </ac:picMkLst>
        </pc:picChg>
      </pc:sldChg>
      <pc:sldChg chg="addSp delSp modSp add mod modNotesTx">
        <pc:chgData name="Le Nhat Tung" userId="77b0905b33e1f80d" providerId="LiveId" clId="{F120F2FD-1147-41BB-AC8E-C79E7F77B537}" dt="2023-10-11T16:59:20.403" v="841" actId="1076"/>
        <pc:sldMkLst>
          <pc:docMk/>
          <pc:sldMk cId="2512628624" sldId="272"/>
        </pc:sldMkLst>
        <pc:spChg chg="mod">
          <ac:chgData name="Le Nhat Tung" userId="77b0905b33e1f80d" providerId="LiveId" clId="{F120F2FD-1147-41BB-AC8E-C79E7F77B537}" dt="2023-10-11T16:58:00.016" v="823" actId="20577"/>
          <ac:spMkLst>
            <pc:docMk/>
            <pc:sldMk cId="2512628624" sldId="272"/>
            <ac:spMk id="2" creationId="{45975267-B2F6-FCFA-0F53-E8C7706C230E}"/>
          </ac:spMkLst>
        </pc:spChg>
        <pc:spChg chg="mod">
          <ac:chgData name="Le Nhat Tung" userId="77b0905b33e1f80d" providerId="LiveId" clId="{F120F2FD-1147-41BB-AC8E-C79E7F77B537}" dt="2023-10-11T16:59:07.353" v="834" actId="20577"/>
          <ac:spMkLst>
            <pc:docMk/>
            <pc:sldMk cId="2512628624" sldId="272"/>
            <ac:spMk id="3" creationId="{F264A99F-0901-5979-7B81-D55280191B96}"/>
          </ac:spMkLst>
        </pc:spChg>
        <pc:spChg chg="mod">
          <ac:chgData name="Le Nhat Tung" userId="77b0905b33e1f80d" providerId="LiveId" clId="{F120F2FD-1147-41BB-AC8E-C79E7F77B537}" dt="2023-10-11T16:59:16.573" v="838" actId="14100"/>
          <ac:spMkLst>
            <pc:docMk/>
            <pc:sldMk cId="2512628624" sldId="272"/>
            <ac:spMk id="6" creationId="{297BB8F9-1A0B-1E2A-85CB-D78FF87E4BE3}"/>
          </ac:spMkLst>
        </pc:spChg>
        <pc:picChg chg="del">
          <ac:chgData name="Le Nhat Tung" userId="77b0905b33e1f80d" providerId="LiveId" clId="{F120F2FD-1147-41BB-AC8E-C79E7F77B537}" dt="2023-10-11T16:59:02.652" v="833" actId="478"/>
          <ac:picMkLst>
            <pc:docMk/>
            <pc:sldMk cId="2512628624" sldId="272"/>
            <ac:picMk id="5" creationId="{39D94860-E309-CB3F-C2A6-820F9A667AAE}"/>
          </ac:picMkLst>
        </pc:picChg>
        <pc:picChg chg="add mod">
          <ac:chgData name="Le Nhat Tung" userId="77b0905b33e1f80d" providerId="LiveId" clId="{F120F2FD-1147-41BB-AC8E-C79E7F77B537}" dt="2023-10-11T16:59:20.403" v="841" actId="1076"/>
          <ac:picMkLst>
            <pc:docMk/>
            <pc:sldMk cId="2512628624" sldId="272"/>
            <ac:picMk id="7" creationId="{FFB0D96B-7375-20D8-0F03-F2F6432E23C0}"/>
          </ac:picMkLst>
        </pc:picChg>
      </pc:sldChg>
      <pc:sldChg chg="add del">
        <pc:chgData name="Le Nhat Tung" userId="77b0905b33e1f80d" providerId="LiveId" clId="{F120F2FD-1147-41BB-AC8E-C79E7F77B537}" dt="2023-10-11T16:59:44.159" v="843" actId="2696"/>
        <pc:sldMkLst>
          <pc:docMk/>
          <pc:sldMk cId="3882463280" sldId="273"/>
        </pc:sldMkLst>
      </pc:sldChg>
      <pc:sldChg chg="modSp add mod">
        <pc:chgData name="Le Nhat Tung" userId="77b0905b33e1f80d" providerId="LiveId" clId="{F120F2FD-1147-41BB-AC8E-C79E7F77B537}" dt="2023-10-11T17:00:05.232" v="874" actId="20577"/>
        <pc:sldMkLst>
          <pc:docMk/>
          <pc:sldMk cId="4251234949" sldId="273"/>
        </pc:sldMkLst>
        <pc:spChg chg="mod">
          <ac:chgData name="Le Nhat Tung" userId="77b0905b33e1f80d" providerId="LiveId" clId="{F120F2FD-1147-41BB-AC8E-C79E7F77B537}" dt="2023-10-11T17:00:05.232" v="874" actId="20577"/>
          <ac:spMkLst>
            <pc:docMk/>
            <pc:sldMk cId="4251234949" sldId="273"/>
            <ac:spMk id="2" creationId="{B249E20B-34E0-F120-6184-DFA0958FCF67}"/>
          </ac:spMkLst>
        </pc:spChg>
      </pc:sldChg>
      <pc:sldChg chg="addSp delSp add del setBg delDesignElem">
        <pc:chgData name="Le Nhat Tung" userId="77b0905b33e1f80d" providerId="LiveId" clId="{F120F2FD-1147-41BB-AC8E-C79E7F77B537}" dt="2023-10-11T17:02:38.112" v="877"/>
        <pc:sldMkLst>
          <pc:docMk/>
          <pc:sldMk cId="1473234294" sldId="274"/>
        </pc:sldMkLst>
        <pc:spChg chg="add del">
          <ac:chgData name="Le Nhat Tung" userId="77b0905b33e1f80d" providerId="LiveId" clId="{F120F2FD-1147-41BB-AC8E-C79E7F77B537}" dt="2023-10-11T17:02:38.112" v="877"/>
          <ac:spMkLst>
            <pc:docMk/>
            <pc:sldMk cId="1473234294" sldId="274"/>
            <ac:spMk id="8" creationId="{934F1179-B481-4F9E-BCA3-AFB972070F83}"/>
          </ac:spMkLst>
        </pc:spChg>
        <pc:spChg chg="add del">
          <ac:chgData name="Le Nhat Tung" userId="77b0905b33e1f80d" providerId="LiveId" clId="{F120F2FD-1147-41BB-AC8E-C79E7F77B537}" dt="2023-10-11T17:02:38.112" v="877"/>
          <ac:spMkLst>
            <pc:docMk/>
            <pc:sldMk cId="1473234294" sldId="274"/>
            <ac:spMk id="10" creationId="{827DC2C4-B485-428A-BF4A-472D2967F47F}"/>
          </ac:spMkLst>
        </pc:spChg>
        <pc:spChg chg="add del">
          <ac:chgData name="Le Nhat Tung" userId="77b0905b33e1f80d" providerId="LiveId" clId="{F120F2FD-1147-41BB-AC8E-C79E7F77B537}" dt="2023-10-11T17:02:38.112" v="877"/>
          <ac:spMkLst>
            <pc:docMk/>
            <pc:sldMk cId="1473234294" sldId="274"/>
            <ac:spMk id="12" creationId="{EE04B5EB-F158-4507-90DD-BD23620C7CC9}"/>
          </ac:spMkLst>
        </pc:spChg>
      </pc:sldChg>
      <pc:sldChg chg="modSp add mod">
        <pc:chgData name="Le Nhat Tung" userId="77b0905b33e1f80d" providerId="LiveId" clId="{F120F2FD-1147-41BB-AC8E-C79E7F77B537}" dt="2023-10-11T18:48:33.081" v="1533" actId="123"/>
        <pc:sldMkLst>
          <pc:docMk/>
          <pc:sldMk cId="1956188956" sldId="274"/>
        </pc:sldMkLst>
        <pc:spChg chg="mod">
          <ac:chgData name="Le Nhat Tung" userId="77b0905b33e1f80d" providerId="LiveId" clId="{F120F2FD-1147-41BB-AC8E-C79E7F77B537}" dt="2023-10-11T18:48:33.081" v="1533" actId="123"/>
          <ac:spMkLst>
            <pc:docMk/>
            <pc:sldMk cId="1956188956" sldId="274"/>
            <ac:spMk id="2" creationId="{81DF1F7D-5C5E-C66E-36F9-C1B054255919}"/>
          </ac:spMkLst>
        </pc:spChg>
      </pc:sldChg>
      <pc:sldChg chg="modSp new mod">
        <pc:chgData name="Le Nhat Tung" userId="77b0905b33e1f80d" providerId="LiveId" clId="{F120F2FD-1147-41BB-AC8E-C79E7F77B537}" dt="2023-10-11T18:12:53.980" v="1262" actId="27636"/>
        <pc:sldMkLst>
          <pc:docMk/>
          <pc:sldMk cId="1020551021" sldId="275"/>
        </pc:sldMkLst>
        <pc:spChg chg="mod">
          <ac:chgData name="Le Nhat Tung" userId="77b0905b33e1f80d" providerId="LiveId" clId="{F120F2FD-1147-41BB-AC8E-C79E7F77B537}" dt="2023-10-11T18:07:48.952" v="1046" actId="20577"/>
          <ac:spMkLst>
            <pc:docMk/>
            <pc:sldMk cId="1020551021" sldId="275"/>
            <ac:spMk id="2" creationId="{DE01690A-CEF3-EE1F-6529-502357D7628F}"/>
          </ac:spMkLst>
        </pc:spChg>
        <pc:spChg chg="mod">
          <ac:chgData name="Le Nhat Tung" userId="77b0905b33e1f80d" providerId="LiveId" clId="{F120F2FD-1147-41BB-AC8E-C79E7F77B537}" dt="2023-10-11T18:12:53.980" v="1262" actId="27636"/>
          <ac:spMkLst>
            <pc:docMk/>
            <pc:sldMk cId="1020551021" sldId="275"/>
            <ac:spMk id="3" creationId="{3EF57B7B-B54E-2954-85FA-FAAD9867B8E7}"/>
          </ac:spMkLst>
        </pc:spChg>
      </pc:sldChg>
      <pc:sldChg chg="modSp new mod">
        <pc:chgData name="Le Nhat Tung" userId="77b0905b33e1f80d" providerId="LiveId" clId="{F120F2FD-1147-41BB-AC8E-C79E7F77B537}" dt="2023-10-11T18:11:51.175" v="1249" actId="123"/>
        <pc:sldMkLst>
          <pc:docMk/>
          <pc:sldMk cId="1311817790" sldId="276"/>
        </pc:sldMkLst>
        <pc:spChg chg="mod">
          <ac:chgData name="Le Nhat Tung" userId="77b0905b33e1f80d" providerId="LiveId" clId="{F120F2FD-1147-41BB-AC8E-C79E7F77B537}" dt="2023-10-11T18:11:30.086" v="1247"/>
          <ac:spMkLst>
            <pc:docMk/>
            <pc:sldMk cId="1311817790" sldId="276"/>
            <ac:spMk id="2" creationId="{3BC97D30-E350-D2DB-A494-7B18B7F92BBD}"/>
          </ac:spMkLst>
        </pc:spChg>
        <pc:spChg chg="mod">
          <ac:chgData name="Le Nhat Tung" userId="77b0905b33e1f80d" providerId="LiveId" clId="{F120F2FD-1147-41BB-AC8E-C79E7F77B537}" dt="2023-10-11T18:11:51.175" v="1249" actId="123"/>
          <ac:spMkLst>
            <pc:docMk/>
            <pc:sldMk cId="1311817790" sldId="276"/>
            <ac:spMk id="3" creationId="{C3E394C6-1964-CF22-6B88-D7FDEC9CF34B}"/>
          </ac:spMkLst>
        </pc:spChg>
      </pc:sldChg>
      <pc:sldChg chg="modSp new mod ord">
        <pc:chgData name="Le Nhat Tung" userId="77b0905b33e1f80d" providerId="LiveId" clId="{F120F2FD-1147-41BB-AC8E-C79E7F77B537}" dt="2023-10-11T18:42:02.546" v="1481" actId="27636"/>
        <pc:sldMkLst>
          <pc:docMk/>
          <pc:sldMk cId="2148353092" sldId="277"/>
        </pc:sldMkLst>
        <pc:spChg chg="mod">
          <ac:chgData name="Le Nhat Tung" userId="77b0905b33e1f80d" providerId="LiveId" clId="{F120F2FD-1147-41BB-AC8E-C79E7F77B537}" dt="2023-10-11T18:32:39.211" v="1403" actId="113"/>
          <ac:spMkLst>
            <pc:docMk/>
            <pc:sldMk cId="2148353092" sldId="277"/>
            <ac:spMk id="2" creationId="{F43CA28F-FA86-C3BE-401E-66827E4CB57B}"/>
          </ac:spMkLst>
        </pc:spChg>
        <pc:spChg chg="mod">
          <ac:chgData name="Le Nhat Tung" userId="77b0905b33e1f80d" providerId="LiveId" clId="{F120F2FD-1147-41BB-AC8E-C79E7F77B537}" dt="2023-10-11T18:42:02.546" v="1481" actId="27636"/>
          <ac:spMkLst>
            <pc:docMk/>
            <pc:sldMk cId="2148353092" sldId="277"/>
            <ac:spMk id="3" creationId="{31BDE307-57CF-9EC1-B350-66814EB7E04A}"/>
          </ac:spMkLst>
        </pc:spChg>
      </pc:sldChg>
      <pc:sldChg chg="addSp delSp modSp new mod">
        <pc:chgData name="Le Nhat Tung" userId="77b0905b33e1f80d" providerId="LiveId" clId="{F120F2FD-1147-41BB-AC8E-C79E7F77B537}" dt="2023-10-11T18:40:39.877" v="1471" actId="14100"/>
        <pc:sldMkLst>
          <pc:docMk/>
          <pc:sldMk cId="2252043654" sldId="278"/>
        </pc:sldMkLst>
        <pc:spChg chg="del">
          <ac:chgData name="Le Nhat Tung" userId="77b0905b33e1f80d" providerId="LiveId" clId="{F120F2FD-1147-41BB-AC8E-C79E7F77B537}" dt="2023-10-11T18:40:12.833" v="1462" actId="478"/>
          <ac:spMkLst>
            <pc:docMk/>
            <pc:sldMk cId="2252043654" sldId="278"/>
            <ac:spMk id="2" creationId="{BD07087B-3D75-CF0C-48C2-8F7CB667E540}"/>
          </ac:spMkLst>
        </pc:spChg>
        <pc:spChg chg="del">
          <ac:chgData name="Le Nhat Tung" userId="77b0905b33e1f80d" providerId="LiveId" clId="{F120F2FD-1147-41BB-AC8E-C79E7F77B537}" dt="2023-10-11T18:40:12.833" v="1462" actId="478"/>
          <ac:spMkLst>
            <pc:docMk/>
            <pc:sldMk cId="2252043654" sldId="278"/>
            <ac:spMk id="3" creationId="{7CDD3C7C-B15C-412F-C3D6-87338F2D1F61}"/>
          </ac:spMkLst>
        </pc:spChg>
        <pc:picChg chg="add mod">
          <ac:chgData name="Le Nhat Tung" userId="77b0905b33e1f80d" providerId="LiveId" clId="{F120F2FD-1147-41BB-AC8E-C79E7F77B537}" dt="2023-10-11T18:40:27.342" v="1468" actId="1076"/>
          <ac:picMkLst>
            <pc:docMk/>
            <pc:sldMk cId="2252043654" sldId="278"/>
            <ac:picMk id="5" creationId="{0B208F34-2AE3-3C12-4EC3-B1B89C5BF768}"/>
          </ac:picMkLst>
        </pc:picChg>
        <pc:picChg chg="add mod">
          <ac:chgData name="Le Nhat Tung" userId="77b0905b33e1f80d" providerId="LiveId" clId="{F120F2FD-1147-41BB-AC8E-C79E7F77B537}" dt="2023-10-11T18:40:39.877" v="1471" actId="14100"/>
          <ac:picMkLst>
            <pc:docMk/>
            <pc:sldMk cId="2252043654" sldId="278"/>
            <ac:picMk id="7" creationId="{525B8437-D73A-0EEC-5460-AB1E76D7898D}"/>
          </ac:picMkLst>
        </pc:picChg>
      </pc:sldChg>
      <pc:sldChg chg="addSp delSp modSp new mod ord">
        <pc:chgData name="Le Nhat Tung" userId="77b0905b33e1f80d" providerId="LiveId" clId="{F120F2FD-1147-41BB-AC8E-C79E7F77B537}" dt="2023-10-11T18:25:13.101" v="1392"/>
        <pc:sldMkLst>
          <pc:docMk/>
          <pc:sldMk cId="2102406090" sldId="279"/>
        </pc:sldMkLst>
        <pc:spChg chg="del">
          <ac:chgData name="Le Nhat Tung" userId="77b0905b33e1f80d" providerId="LiveId" clId="{F120F2FD-1147-41BB-AC8E-C79E7F77B537}" dt="2023-10-11T18:22:57.723" v="1372" actId="478"/>
          <ac:spMkLst>
            <pc:docMk/>
            <pc:sldMk cId="2102406090" sldId="279"/>
            <ac:spMk id="2" creationId="{A29B5B1B-B8E0-9585-900A-9A6815AA0FBE}"/>
          </ac:spMkLst>
        </pc:spChg>
        <pc:spChg chg="del">
          <ac:chgData name="Le Nhat Tung" userId="77b0905b33e1f80d" providerId="LiveId" clId="{F120F2FD-1147-41BB-AC8E-C79E7F77B537}" dt="2023-10-11T18:22:57.723" v="1372" actId="478"/>
          <ac:spMkLst>
            <pc:docMk/>
            <pc:sldMk cId="2102406090" sldId="279"/>
            <ac:spMk id="3" creationId="{653AF600-814C-3356-0E6F-8D31049EE5A6}"/>
          </ac:spMkLst>
        </pc:spChg>
        <pc:picChg chg="add mod">
          <ac:chgData name="Le Nhat Tung" userId="77b0905b33e1f80d" providerId="LiveId" clId="{F120F2FD-1147-41BB-AC8E-C79E7F77B537}" dt="2023-10-11T18:24:02.817" v="1387" actId="1076"/>
          <ac:picMkLst>
            <pc:docMk/>
            <pc:sldMk cId="2102406090" sldId="279"/>
            <ac:picMk id="5" creationId="{199E0CDB-2D47-CA57-B90E-8C2F8355FEAE}"/>
          </ac:picMkLst>
        </pc:picChg>
        <pc:picChg chg="add mod">
          <ac:chgData name="Le Nhat Tung" userId="77b0905b33e1f80d" providerId="LiveId" clId="{F120F2FD-1147-41BB-AC8E-C79E7F77B537}" dt="2023-10-11T18:24:13.849" v="1389" actId="14100"/>
          <ac:picMkLst>
            <pc:docMk/>
            <pc:sldMk cId="2102406090" sldId="279"/>
            <ac:picMk id="7" creationId="{DFDD7031-A645-B0AC-3142-45F287AD8D2C}"/>
          </ac:picMkLst>
        </pc:picChg>
      </pc:sldChg>
      <pc:sldChg chg="addSp delSp modSp new mod">
        <pc:chgData name="Le Nhat Tung" userId="77b0905b33e1f80d" providerId="LiveId" clId="{F120F2FD-1147-41BB-AC8E-C79E7F77B537}" dt="2023-10-11T18:32:32.855" v="1402" actId="1076"/>
        <pc:sldMkLst>
          <pc:docMk/>
          <pc:sldMk cId="4117796940" sldId="280"/>
        </pc:sldMkLst>
        <pc:spChg chg="del">
          <ac:chgData name="Le Nhat Tung" userId="77b0905b33e1f80d" providerId="LiveId" clId="{F120F2FD-1147-41BB-AC8E-C79E7F77B537}" dt="2023-10-11T18:32:04.770" v="1394" actId="478"/>
          <ac:spMkLst>
            <pc:docMk/>
            <pc:sldMk cId="4117796940" sldId="280"/>
            <ac:spMk id="2" creationId="{60196462-8A4E-7AE3-7E93-54CF5E79D247}"/>
          </ac:spMkLst>
        </pc:spChg>
        <pc:spChg chg="del">
          <ac:chgData name="Le Nhat Tung" userId="77b0905b33e1f80d" providerId="LiveId" clId="{F120F2FD-1147-41BB-AC8E-C79E7F77B537}" dt="2023-10-11T18:32:04.770" v="1394" actId="478"/>
          <ac:spMkLst>
            <pc:docMk/>
            <pc:sldMk cId="4117796940" sldId="280"/>
            <ac:spMk id="3" creationId="{DB3CE160-AB0A-544D-A908-8E9C855F029E}"/>
          </ac:spMkLst>
        </pc:spChg>
        <pc:picChg chg="add mod">
          <ac:chgData name="Le Nhat Tung" userId="77b0905b33e1f80d" providerId="LiveId" clId="{F120F2FD-1147-41BB-AC8E-C79E7F77B537}" dt="2023-10-11T18:32:32.855" v="1402" actId="1076"/>
          <ac:picMkLst>
            <pc:docMk/>
            <pc:sldMk cId="4117796940" sldId="280"/>
            <ac:picMk id="5" creationId="{461AEA35-2CFB-2E27-A383-ABDB46CB9E7C}"/>
          </ac:picMkLst>
        </pc:picChg>
        <pc:picChg chg="add mod">
          <ac:chgData name="Le Nhat Tung" userId="77b0905b33e1f80d" providerId="LiveId" clId="{F120F2FD-1147-41BB-AC8E-C79E7F77B537}" dt="2023-10-11T18:32:25.815" v="1398" actId="1076"/>
          <ac:picMkLst>
            <pc:docMk/>
            <pc:sldMk cId="4117796940" sldId="280"/>
            <ac:picMk id="7" creationId="{4EEDA894-020E-0C2D-8085-F6687C9A747D}"/>
          </ac:picMkLst>
        </pc:picChg>
      </pc:sldChg>
      <pc:sldChg chg="addSp delSp new mod">
        <pc:chgData name="Le Nhat Tung" userId="77b0905b33e1f80d" providerId="LiveId" clId="{F120F2FD-1147-41BB-AC8E-C79E7F77B537}" dt="2023-10-11T18:34:04.013" v="1421" actId="22"/>
        <pc:sldMkLst>
          <pc:docMk/>
          <pc:sldMk cId="3494121878" sldId="281"/>
        </pc:sldMkLst>
        <pc:spChg chg="del">
          <ac:chgData name="Le Nhat Tung" userId="77b0905b33e1f80d" providerId="LiveId" clId="{F120F2FD-1147-41BB-AC8E-C79E7F77B537}" dt="2023-10-11T18:34:03.655" v="1420" actId="478"/>
          <ac:spMkLst>
            <pc:docMk/>
            <pc:sldMk cId="3494121878" sldId="281"/>
            <ac:spMk id="2" creationId="{BD5AF36B-356E-E60A-2F8F-EF25E1D12CC1}"/>
          </ac:spMkLst>
        </pc:spChg>
        <pc:spChg chg="del">
          <ac:chgData name="Le Nhat Tung" userId="77b0905b33e1f80d" providerId="LiveId" clId="{F120F2FD-1147-41BB-AC8E-C79E7F77B537}" dt="2023-10-11T18:34:03.655" v="1420" actId="478"/>
          <ac:spMkLst>
            <pc:docMk/>
            <pc:sldMk cId="3494121878" sldId="281"/>
            <ac:spMk id="3" creationId="{4C94F182-84EC-FE01-167B-1C4176193950}"/>
          </ac:spMkLst>
        </pc:spChg>
        <pc:picChg chg="add">
          <ac:chgData name="Le Nhat Tung" userId="77b0905b33e1f80d" providerId="LiveId" clId="{F120F2FD-1147-41BB-AC8E-C79E7F77B537}" dt="2023-10-11T18:34:04.013" v="1421" actId="22"/>
          <ac:picMkLst>
            <pc:docMk/>
            <pc:sldMk cId="3494121878" sldId="281"/>
            <ac:picMk id="5" creationId="{F782A8A4-65CD-222D-2DC2-6F6545A8920B}"/>
          </ac:picMkLst>
        </pc:picChg>
      </pc:sldChg>
      <pc:sldChg chg="modSp add mod">
        <pc:chgData name="Le Nhat Tung" userId="77b0905b33e1f80d" providerId="LiveId" clId="{F120F2FD-1147-41BB-AC8E-C79E7F77B537}" dt="2023-10-11T18:48:47.759" v="1574" actId="20577"/>
        <pc:sldMkLst>
          <pc:docMk/>
          <pc:sldMk cId="1134384733" sldId="282"/>
        </pc:sldMkLst>
        <pc:spChg chg="mod">
          <ac:chgData name="Le Nhat Tung" userId="77b0905b33e1f80d" providerId="LiveId" clId="{F120F2FD-1147-41BB-AC8E-C79E7F77B537}" dt="2023-10-11T18:48:47.759" v="1574" actId="20577"/>
          <ac:spMkLst>
            <pc:docMk/>
            <pc:sldMk cId="1134384733" sldId="282"/>
            <ac:spMk id="2" creationId="{81DF1F7D-5C5E-C66E-36F9-C1B054255919}"/>
          </ac:spMkLst>
        </pc:spChg>
      </pc:sldChg>
      <pc:sldChg chg="addSp delSp add del setBg delDesignElem">
        <pc:chgData name="Le Nhat Tung" userId="77b0905b33e1f80d" providerId="LiveId" clId="{F120F2FD-1147-41BB-AC8E-C79E7F77B537}" dt="2023-10-11T18:34:17.770" v="1424"/>
        <pc:sldMkLst>
          <pc:docMk/>
          <pc:sldMk cId="2435394405" sldId="282"/>
        </pc:sldMkLst>
        <pc:spChg chg="add del">
          <ac:chgData name="Le Nhat Tung" userId="77b0905b33e1f80d" providerId="LiveId" clId="{F120F2FD-1147-41BB-AC8E-C79E7F77B537}" dt="2023-10-11T18:34:17.770" v="1424"/>
          <ac:spMkLst>
            <pc:docMk/>
            <pc:sldMk cId="2435394405" sldId="282"/>
            <ac:spMk id="8" creationId="{934F1179-B481-4F9E-BCA3-AFB972070F83}"/>
          </ac:spMkLst>
        </pc:spChg>
        <pc:spChg chg="add del">
          <ac:chgData name="Le Nhat Tung" userId="77b0905b33e1f80d" providerId="LiveId" clId="{F120F2FD-1147-41BB-AC8E-C79E7F77B537}" dt="2023-10-11T18:34:17.770" v="1424"/>
          <ac:spMkLst>
            <pc:docMk/>
            <pc:sldMk cId="2435394405" sldId="282"/>
            <ac:spMk id="10" creationId="{827DC2C4-B485-428A-BF4A-472D2967F47F}"/>
          </ac:spMkLst>
        </pc:spChg>
        <pc:spChg chg="add del">
          <ac:chgData name="Le Nhat Tung" userId="77b0905b33e1f80d" providerId="LiveId" clId="{F120F2FD-1147-41BB-AC8E-C79E7F77B537}" dt="2023-10-11T18:34:17.770" v="1424"/>
          <ac:spMkLst>
            <pc:docMk/>
            <pc:sldMk cId="2435394405" sldId="282"/>
            <ac:spMk id="12" creationId="{EE04B5EB-F158-4507-90DD-BD23620C7CC9}"/>
          </ac:spMkLst>
        </pc:spChg>
      </pc:sldChg>
      <pc:sldChg chg="addSp delSp new mod modNotesTx">
        <pc:chgData name="Le Nhat Tung" userId="77b0905b33e1f80d" providerId="LiveId" clId="{F120F2FD-1147-41BB-AC8E-C79E7F77B537}" dt="2023-10-11T18:52:32.880" v="1578"/>
        <pc:sldMkLst>
          <pc:docMk/>
          <pc:sldMk cId="345621199" sldId="283"/>
        </pc:sldMkLst>
        <pc:spChg chg="del">
          <ac:chgData name="Le Nhat Tung" userId="77b0905b33e1f80d" providerId="LiveId" clId="{F120F2FD-1147-41BB-AC8E-C79E7F77B537}" dt="2023-10-11T18:50:48.889" v="1576" actId="478"/>
          <ac:spMkLst>
            <pc:docMk/>
            <pc:sldMk cId="345621199" sldId="283"/>
            <ac:spMk id="2" creationId="{8140C1A5-AC42-6CFC-DA1C-81C818236477}"/>
          </ac:spMkLst>
        </pc:spChg>
        <pc:spChg chg="del">
          <ac:chgData name="Le Nhat Tung" userId="77b0905b33e1f80d" providerId="LiveId" clId="{F120F2FD-1147-41BB-AC8E-C79E7F77B537}" dt="2023-10-11T18:50:48.889" v="1576" actId="478"/>
          <ac:spMkLst>
            <pc:docMk/>
            <pc:sldMk cId="345621199" sldId="283"/>
            <ac:spMk id="3" creationId="{7ED30FF3-DF9B-1973-6058-3EF52415C8B5}"/>
          </ac:spMkLst>
        </pc:spChg>
        <pc:picChg chg="add">
          <ac:chgData name="Le Nhat Tung" userId="77b0905b33e1f80d" providerId="LiveId" clId="{F120F2FD-1147-41BB-AC8E-C79E7F77B537}" dt="2023-10-11T18:50:49.629" v="1577" actId="22"/>
          <ac:picMkLst>
            <pc:docMk/>
            <pc:sldMk cId="345621199" sldId="283"/>
            <ac:picMk id="5" creationId="{C82ECB54-EDE6-4E42-9C4D-3852697C16A7}"/>
          </ac:picMkLst>
        </pc:picChg>
      </pc:sldChg>
      <pc:sldChg chg="new del">
        <pc:chgData name="Le Nhat Tung" userId="77b0905b33e1f80d" providerId="LiveId" clId="{F120F2FD-1147-41BB-AC8E-C79E7F77B537}" dt="2023-10-11T18:47:59.108" v="1482" actId="2696"/>
        <pc:sldMkLst>
          <pc:docMk/>
          <pc:sldMk cId="1160526232" sldId="283"/>
        </pc:sldMkLst>
      </pc:sldChg>
      <pc:sldChg chg="modSp mod">
        <pc:chgData name="Le Nhat Tung" userId="77b0905b33e1f80d" providerId="LiveId" clId="{F120F2FD-1147-41BB-AC8E-C79E7F77B537}" dt="2023-10-11T19:18:52.752" v="1658" actId="20577"/>
        <pc:sldMkLst>
          <pc:docMk/>
          <pc:sldMk cId="2805129923" sldId="284"/>
        </pc:sldMkLst>
        <pc:spChg chg="mod">
          <ac:chgData name="Le Nhat Tung" userId="77b0905b33e1f80d" providerId="LiveId" clId="{F120F2FD-1147-41BB-AC8E-C79E7F77B537}" dt="2023-10-11T19:18:52.752" v="1658" actId="20577"/>
          <ac:spMkLst>
            <pc:docMk/>
            <pc:sldMk cId="2805129923" sldId="284"/>
            <ac:spMk id="2" creationId="{81DF1F7D-5C5E-C66E-36F9-C1B054255919}"/>
          </ac:spMkLst>
        </pc:spChg>
      </pc:sldChg>
      <pc:sldChg chg="modSp new mod">
        <pc:chgData name="Le Nhat Tung" userId="77b0905b33e1f80d" providerId="LiveId" clId="{F120F2FD-1147-41BB-AC8E-C79E7F77B537}" dt="2023-10-11T19:20:35.447" v="1956" actId="20577"/>
        <pc:sldMkLst>
          <pc:docMk/>
          <pc:sldMk cId="3019899337" sldId="285"/>
        </pc:sldMkLst>
        <pc:spChg chg="mod">
          <ac:chgData name="Le Nhat Tung" userId="77b0905b33e1f80d" providerId="LiveId" clId="{F120F2FD-1147-41BB-AC8E-C79E7F77B537}" dt="2023-10-11T19:19:00.119" v="1693" actId="20577"/>
          <ac:spMkLst>
            <pc:docMk/>
            <pc:sldMk cId="3019899337" sldId="285"/>
            <ac:spMk id="2" creationId="{8587568C-4678-EB34-F67E-5D4143AB91D1}"/>
          </ac:spMkLst>
        </pc:spChg>
        <pc:spChg chg="mod">
          <ac:chgData name="Le Nhat Tung" userId="77b0905b33e1f80d" providerId="LiveId" clId="{F120F2FD-1147-41BB-AC8E-C79E7F77B537}" dt="2023-10-11T19:20:35.447" v="1956" actId="20577"/>
          <ac:spMkLst>
            <pc:docMk/>
            <pc:sldMk cId="3019899337" sldId="285"/>
            <ac:spMk id="3" creationId="{F65A16F5-7F8C-0E2E-F799-E5F60A402FDD}"/>
          </ac:spMkLst>
        </pc:spChg>
      </pc:sldChg>
      <pc:sldChg chg="addSp delSp new mod">
        <pc:chgData name="Le Nhat Tung" userId="77b0905b33e1f80d" providerId="LiveId" clId="{F120F2FD-1147-41BB-AC8E-C79E7F77B537}" dt="2023-10-11T19:31:51.495" v="1959" actId="22"/>
        <pc:sldMkLst>
          <pc:docMk/>
          <pc:sldMk cId="3791271692" sldId="286"/>
        </pc:sldMkLst>
        <pc:spChg chg="del">
          <ac:chgData name="Le Nhat Tung" userId="77b0905b33e1f80d" providerId="LiveId" clId="{F120F2FD-1147-41BB-AC8E-C79E7F77B537}" dt="2023-10-11T19:31:51.017" v="1958" actId="478"/>
          <ac:spMkLst>
            <pc:docMk/>
            <pc:sldMk cId="3791271692" sldId="286"/>
            <ac:spMk id="2" creationId="{19FB19D7-3236-FA83-362E-E0625DE566B5}"/>
          </ac:spMkLst>
        </pc:spChg>
        <pc:spChg chg="del">
          <ac:chgData name="Le Nhat Tung" userId="77b0905b33e1f80d" providerId="LiveId" clId="{F120F2FD-1147-41BB-AC8E-C79E7F77B537}" dt="2023-10-11T19:31:51.017" v="1958" actId="478"/>
          <ac:spMkLst>
            <pc:docMk/>
            <pc:sldMk cId="3791271692" sldId="286"/>
            <ac:spMk id="3" creationId="{F85E835F-9BA7-0DAC-87E3-4A4EB2BB1167}"/>
          </ac:spMkLst>
        </pc:spChg>
        <pc:picChg chg="add">
          <ac:chgData name="Le Nhat Tung" userId="77b0905b33e1f80d" providerId="LiveId" clId="{F120F2FD-1147-41BB-AC8E-C79E7F77B537}" dt="2023-10-11T19:31:51.495" v="1959" actId="22"/>
          <ac:picMkLst>
            <pc:docMk/>
            <pc:sldMk cId="3791271692" sldId="286"/>
            <ac:picMk id="5" creationId="{8236422E-DABD-1FB4-7661-CC967AE62B5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B2AABC-9CD7-4A8D-B62B-AD188854429C}" type="datetimeFigureOut">
              <a:rPr lang="en-US" smtClean="0"/>
              <a:t>11/10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F37D29-A7D2-4E45-8AED-15068DE2CCB2}" type="slidenum">
              <a:rPr lang="en-US" smtClean="0"/>
              <a:t>‹#›</a:t>
            </a:fld>
            <a:endParaRPr lang="en-US"/>
          </a:p>
        </p:txBody>
      </p:sp>
    </p:spTree>
    <p:extLst>
      <p:ext uri="{BB962C8B-B14F-4D97-AF65-F5344CB8AC3E}">
        <p14:creationId xmlns:p14="http://schemas.microsoft.com/office/powerpoint/2010/main" val="33075095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1" i="0" dirty="0">
                <a:effectLst/>
                <a:latin typeface="Söhne"/>
              </a:rPr>
              <a:t>Cấu trúc của Biểu đồ đường:</a:t>
            </a:r>
          </a:p>
          <a:p>
            <a:pPr algn="l">
              <a:buFont typeface="Arial" panose="020B0604020202020204" pitchFamily="34" charset="0"/>
              <a:buChar char="•"/>
            </a:pPr>
            <a:r>
              <a:rPr lang="vi-VN" b="1" i="0" dirty="0">
                <a:solidFill>
                  <a:srgbClr val="D1D5DB"/>
                </a:solidFill>
                <a:effectLst/>
                <a:latin typeface="Söhne"/>
              </a:rPr>
              <a:t>Trục X</a:t>
            </a:r>
            <a:r>
              <a:rPr lang="vi-VN" b="0" i="0" dirty="0">
                <a:solidFill>
                  <a:srgbClr val="D1D5DB"/>
                </a:solidFill>
                <a:effectLst/>
                <a:latin typeface="Söhne"/>
              </a:rPr>
              <a:t>: Trục ngang của biểu đồ thường biểu thị thời gian hoặc các điểm dữ liệu theo một biến độc lập. Ví dụ: thời gian, khoảng thời gian, hoặc các phần tử thứ tự.</a:t>
            </a:r>
          </a:p>
          <a:p>
            <a:pPr algn="l">
              <a:buFont typeface="Arial" panose="020B0604020202020204" pitchFamily="34" charset="0"/>
              <a:buChar char="•"/>
            </a:pPr>
            <a:r>
              <a:rPr lang="vi-VN" b="1" i="0" dirty="0">
                <a:solidFill>
                  <a:srgbClr val="D1D5DB"/>
                </a:solidFill>
                <a:effectLst/>
                <a:latin typeface="Söhne"/>
              </a:rPr>
              <a:t>Trục Y</a:t>
            </a:r>
            <a:r>
              <a:rPr lang="vi-VN" b="0" i="0" dirty="0">
                <a:solidFill>
                  <a:srgbClr val="D1D5DB"/>
                </a:solidFill>
                <a:effectLst/>
                <a:latin typeface="Söhne"/>
              </a:rPr>
              <a:t>: Trục dọc của biểu đồ biểu thị giá trị của biến phụ thuộc tương ứng với giá trị của trục X. Trục Y thường thể hiện giá trị số, thường là liên tục.</a:t>
            </a:r>
          </a:p>
          <a:p>
            <a:pPr algn="l">
              <a:buFont typeface="Arial" panose="020B0604020202020204" pitchFamily="34" charset="0"/>
              <a:buChar char="•"/>
            </a:pPr>
            <a:r>
              <a:rPr lang="vi-VN" b="1" i="0" dirty="0">
                <a:solidFill>
                  <a:srgbClr val="D1D5DB"/>
                </a:solidFill>
                <a:effectLst/>
                <a:latin typeface="Söhne"/>
              </a:rPr>
              <a:t>Đường dữ liệu (Line)</a:t>
            </a:r>
            <a:r>
              <a:rPr lang="vi-VN" b="0" i="0" dirty="0">
                <a:solidFill>
                  <a:srgbClr val="D1D5DB"/>
                </a:solidFill>
                <a:effectLst/>
                <a:latin typeface="Söhne"/>
              </a:rPr>
              <a:t>: Điểm dữ liệu trên biểu đồ được nối với nhau bằng các đoạn thẳng. Đường này có thể biểu thị sự biến đổi của biến phụ thuộc theo biến độc lập.</a:t>
            </a:r>
          </a:p>
          <a:p>
            <a:pPr algn="l">
              <a:buFont typeface="Arial" panose="020B0604020202020204" pitchFamily="34" charset="0"/>
              <a:buChar char="•"/>
            </a:pPr>
            <a:r>
              <a:rPr lang="vi-VN" b="1" i="0" dirty="0">
                <a:solidFill>
                  <a:srgbClr val="D1D5DB"/>
                </a:solidFill>
                <a:effectLst/>
                <a:latin typeface="Söhne"/>
              </a:rPr>
              <a:t>Chú giải (Legend)</a:t>
            </a:r>
            <a:r>
              <a:rPr lang="vi-VN" b="0" i="0" dirty="0">
                <a:solidFill>
                  <a:srgbClr val="D1D5DB"/>
                </a:solidFill>
                <a:effectLst/>
                <a:latin typeface="Söhne"/>
              </a:rPr>
              <a:t>: Có thể cung cấp một chú giải để giải thích các dòng dữ liệu trên biểu đồ nếu có nhiều đường dữ liệu.</a:t>
            </a:r>
            <a:endParaRPr lang="en-US" b="0" i="0" dirty="0">
              <a:solidFill>
                <a:srgbClr val="D1D5DB"/>
              </a:solidFill>
              <a:effectLst/>
              <a:latin typeface="Söhne"/>
            </a:endParaRPr>
          </a:p>
          <a:p>
            <a:pPr algn="l">
              <a:buFont typeface="Arial" panose="020B0604020202020204" pitchFamily="34" charset="0"/>
              <a:buChar char="•"/>
            </a:pPr>
            <a:endParaRPr lang="vi-VN" b="0" i="0" dirty="0">
              <a:solidFill>
                <a:srgbClr val="D1D5DB"/>
              </a:solidFill>
              <a:effectLst/>
              <a:latin typeface="Söhne"/>
            </a:endParaRPr>
          </a:p>
          <a:p>
            <a:pPr algn="l"/>
            <a:r>
              <a:rPr lang="vi-VN" b="1" i="0" dirty="0">
                <a:effectLst/>
                <a:latin typeface="Söhne"/>
              </a:rPr>
              <a:t>Ứng dụng của Biểu đồ đường:</a:t>
            </a:r>
          </a:p>
          <a:p>
            <a:pPr algn="l">
              <a:buFont typeface="+mj-lt"/>
              <a:buAutoNum type="arabicPeriod"/>
            </a:pPr>
            <a:r>
              <a:rPr lang="vi-VN" b="1" i="0" dirty="0">
                <a:solidFill>
                  <a:srgbClr val="D1D5DB"/>
                </a:solidFill>
                <a:effectLst/>
                <a:latin typeface="Söhne"/>
              </a:rPr>
              <a:t>Biểu diễn xu hướng và biến đổi</a:t>
            </a:r>
            <a:r>
              <a:rPr lang="vi-VN" b="0" i="0" dirty="0">
                <a:solidFill>
                  <a:srgbClr val="D1D5DB"/>
                </a:solidFill>
                <a:effectLst/>
                <a:latin typeface="Söhne"/>
              </a:rPr>
              <a:t>: Biểu đồ đường thường được sử dụng để thể hiện xu hướng thay đổi của dữ liệu theo thời gian. Chúng giúp theo dõi sự biến đổi của các biến số theo thời gian và xác định các xu hướng.</a:t>
            </a:r>
          </a:p>
          <a:p>
            <a:pPr algn="l">
              <a:buFont typeface="+mj-lt"/>
              <a:buAutoNum type="arabicPeriod"/>
            </a:pPr>
            <a:r>
              <a:rPr lang="vi-VN" b="1" i="0" dirty="0">
                <a:solidFill>
                  <a:srgbClr val="D1D5DB"/>
                </a:solidFill>
                <a:effectLst/>
                <a:latin typeface="Söhne"/>
              </a:rPr>
              <a:t>So sánh dữ liệu</a:t>
            </a:r>
            <a:r>
              <a:rPr lang="vi-VN" b="0" i="0" dirty="0">
                <a:solidFill>
                  <a:srgbClr val="D1D5DB"/>
                </a:solidFill>
                <a:effectLst/>
                <a:latin typeface="Söhne"/>
              </a:rPr>
              <a:t>: Biểu đồ đường cho phép so sánh các chuỗi dữ liệu khác nhau. Ví dụ: so sánh doanh số bán hàng của nhiều sản phẩm hoặc so sánh dữ liệu thời tiết của nhiều năm.</a:t>
            </a:r>
          </a:p>
          <a:p>
            <a:pPr algn="l">
              <a:buFont typeface="+mj-lt"/>
              <a:buAutoNum type="arabicPeriod"/>
            </a:pPr>
            <a:r>
              <a:rPr lang="vi-VN" b="1" i="0" dirty="0">
                <a:solidFill>
                  <a:srgbClr val="D1D5DB"/>
                </a:solidFill>
                <a:effectLst/>
                <a:latin typeface="Söhne"/>
              </a:rPr>
              <a:t>Phát hiện biên độ và biên giới</a:t>
            </a:r>
            <a:r>
              <a:rPr lang="vi-VN" b="0" i="0" dirty="0">
                <a:solidFill>
                  <a:srgbClr val="D1D5DB"/>
                </a:solidFill>
                <a:effectLst/>
                <a:latin typeface="Söhne"/>
              </a:rPr>
              <a:t>: Biểu đồ đường có thể giúp xác định các biên độ cao điểm và biên giới trong dữ liệu. Ví dụ: phát hiện đỉnh điểm cục bộ trong dữ liệu nhiệt độ hàng ngày.</a:t>
            </a:r>
          </a:p>
          <a:p>
            <a:pPr algn="l">
              <a:buFont typeface="+mj-lt"/>
              <a:buAutoNum type="arabicPeriod"/>
            </a:pPr>
            <a:r>
              <a:rPr lang="vi-VN" b="1" i="0" dirty="0">
                <a:solidFill>
                  <a:srgbClr val="D1D5DB"/>
                </a:solidFill>
                <a:effectLst/>
                <a:latin typeface="Söhne"/>
              </a:rPr>
              <a:t>Phân tích chuỗi thời gian</a:t>
            </a:r>
            <a:r>
              <a:rPr lang="vi-VN" b="0" i="0" dirty="0">
                <a:solidFill>
                  <a:srgbClr val="D1D5DB"/>
                </a:solidFill>
                <a:effectLst/>
                <a:latin typeface="Söhne"/>
              </a:rPr>
              <a:t>: Trong lĩnh vực tài chính và kinh tế học, biểu đồ đường thường được sử dụng để phân tích chuỗi thời gian, dự báo xu hướng tài chính, và quyết định đầu tư.</a:t>
            </a:r>
          </a:p>
          <a:p>
            <a:endParaRPr lang="en-US" dirty="0"/>
          </a:p>
        </p:txBody>
      </p:sp>
      <p:sp>
        <p:nvSpPr>
          <p:cNvPr id="4" name="Slide Number Placeholder 3"/>
          <p:cNvSpPr>
            <a:spLocks noGrp="1"/>
          </p:cNvSpPr>
          <p:nvPr>
            <p:ph type="sldNum" sz="quarter" idx="5"/>
          </p:nvPr>
        </p:nvSpPr>
        <p:spPr/>
        <p:txBody>
          <a:bodyPr/>
          <a:lstStyle/>
          <a:p>
            <a:fld id="{D0F37D29-A7D2-4E45-8AED-15068DE2CCB2}" type="slidenum">
              <a:rPr lang="en-US" smtClean="0"/>
              <a:t>11</a:t>
            </a:fld>
            <a:endParaRPr lang="en-US"/>
          </a:p>
        </p:txBody>
      </p:sp>
    </p:spTree>
    <p:extLst>
      <p:ext uri="{BB962C8B-B14F-4D97-AF65-F5344CB8AC3E}">
        <p14:creationId xmlns:p14="http://schemas.microsoft.com/office/powerpoint/2010/main" val="18363222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F37D29-A7D2-4E45-8AED-15068DE2CCB2}" type="slidenum">
              <a:rPr lang="en-US" smtClean="0"/>
              <a:t>27</a:t>
            </a:fld>
            <a:endParaRPr lang="en-US"/>
          </a:p>
        </p:txBody>
      </p:sp>
    </p:spTree>
    <p:extLst>
      <p:ext uri="{BB962C8B-B14F-4D97-AF65-F5344CB8AC3E}">
        <p14:creationId xmlns:p14="http://schemas.microsoft.com/office/powerpoint/2010/main" val="39673700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F37D29-A7D2-4E45-8AED-15068DE2CCB2}" type="slidenum">
              <a:rPr lang="en-US" smtClean="0"/>
              <a:t>31</a:t>
            </a:fld>
            <a:endParaRPr lang="en-US"/>
          </a:p>
        </p:txBody>
      </p:sp>
    </p:spTree>
    <p:extLst>
      <p:ext uri="{BB962C8B-B14F-4D97-AF65-F5344CB8AC3E}">
        <p14:creationId xmlns:p14="http://schemas.microsoft.com/office/powerpoint/2010/main" val="24388640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1" i="0" dirty="0">
                <a:effectLst/>
                <a:latin typeface="Söhne"/>
              </a:rPr>
              <a:t>Cấu trúc của Biểu đồ cột:</a:t>
            </a:r>
          </a:p>
          <a:p>
            <a:pPr algn="l">
              <a:buFont typeface="Arial" panose="020B0604020202020204" pitchFamily="34" charset="0"/>
              <a:buChar char="•"/>
            </a:pPr>
            <a:r>
              <a:rPr lang="vi-VN" b="1" i="0" dirty="0">
                <a:solidFill>
                  <a:srgbClr val="D1D5DB"/>
                </a:solidFill>
                <a:effectLst/>
                <a:latin typeface="Söhne"/>
              </a:rPr>
              <a:t>Trục X</a:t>
            </a:r>
            <a:r>
              <a:rPr lang="vi-VN" b="0" i="0" dirty="0">
                <a:solidFill>
                  <a:srgbClr val="D1D5DB"/>
                </a:solidFill>
                <a:effectLst/>
                <a:latin typeface="Söhne"/>
              </a:rPr>
              <a:t>: Trục ngang của biểu đồ thường biểu thị các nhóm hoặc các mục riêng lẻ mà bạn muốn so sánh. Đây có thể là các danh mục, thời gian, hoặc các nhãn tương tự.</a:t>
            </a:r>
          </a:p>
          <a:p>
            <a:pPr algn="l">
              <a:buFont typeface="Arial" panose="020B0604020202020204" pitchFamily="34" charset="0"/>
              <a:buChar char="•"/>
            </a:pPr>
            <a:r>
              <a:rPr lang="vi-VN" b="1" i="0" dirty="0">
                <a:solidFill>
                  <a:srgbClr val="D1D5DB"/>
                </a:solidFill>
                <a:effectLst/>
                <a:latin typeface="Söhne"/>
              </a:rPr>
              <a:t>Trục Y</a:t>
            </a:r>
            <a:r>
              <a:rPr lang="vi-VN" b="0" i="0" dirty="0">
                <a:solidFill>
                  <a:srgbClr val="D1D5DB"/>
                </a:solidFill>
                <a:effectLst/>
                <a:latin typeface="Söhne"/>
              </a:rPr>
              <a:t>: Trục dọc của biểu đồ biểu thị giá trị của biến phụ thuộc tương ứng với từng cột. Trục Y thường thể hiện giá trị số, thường là liên tục.</a:t>
            </a:r>
          </a:p>
          <a:p>
            <a:pPr algn="l">
              <a:buFont typeface="Arial" panose="020B0604020202020204" pitchFamily="34" charset="0"/>
              <a:buChar char="•"/>
            </a:pPr>
            <a:r>
              <a:rPr lang="vi-VN" b="1" i="0" dirty="0">
                <a:solidFill>
                  <a:srgbClr val="D1D5DB"/>
                </a:solidFill>
                <a:effectLst/>
                <a:latin typeface="Söhne"/>
              </a:rPr>
              <a:t>Cột (Bar)</a:t>
            </a:r>
            <a:r>
              <a:rPr lang="vi-VN" b="0" i="0" dirty="0">
                <a:solidFill>
                  <a:srgbClr val="D1D5DB"/>
                </a:solidFill>
                <a:effectLst/>
                <a:latin typeface="Söhne"/>
              </a:rPr>
              <a:t>: Mỗi cột trên biểu đồ biểu thị giá trị của biến phụ thuộc cho mỗi nhóm hoặc mục. Chiều cao của cột thể hiện giá trị tương ứng.</a:t>
            </a:r>
          </a:p>
          <a:p>
            <a:pPr algn="l">
              <a:buFont typeface="Arial" panose="020B0604020202020204" pitchFamily="34" charset="0"/>
              <a:buChar char="•"/>
            </a:pPr>
            <a:r>
              <a:rPr lang="vi-VN" b="1" i="0" dirty="0">
                <a:solidFill>
                  <a:srgbClr val="D1D5DB"/>
                </a:solidFill>
                <a:effectLst/>
                <a:latin typeface="Söhne"/>
              </a:rPr>
              <a:t>Chú giải (Legend)</a:t>
            </a:r>
            <a:r>
              <a:rPr lang="vi-VN" b="0" i="0" dirty="0">
                <a:solidFill>
                  <a:srgbClr val="D1D5DB"/>
                </a:solidFill>
                <a:effectLst/>
                <a:latin typeface="Söhne"/>
              </a:rPr>
              <a:t>: Có thể cung cấp một chú giải để giải thích ý nghĩa của mỗi cột hoặc một số dòng dữ liệu trên biểu đồ.</a:t>
            </a:r>
            <a:endParaRPr lang="en-US" b="0" i="0" dirty="0">
              <a:solidFill>
                <a:srgbClr val="D1D5DB"/>
              </a:solidFill>
              <a:effectLst/>
              <a:latin typeface="Söhne"/>
            </a:endParaRPr>
          </a:p>
          <a:p>
            <a:pPr algn="l">
              <a:buFont typeface="Arial" panose="020B0604020202020204" pitchFamily="34" charset="0"/>
              <a:buChar char="•"/>
            </a:pPr>
            <a:endParaRPr lang="vi-VN" b="0" i="0" dirty="0">
              <a:solidFill>
                <a:srgbClr val="D1D5DB"/>
              </a:solidFill>
              <a:effectLst/>
              <a:latin typeface="Söhne"/>
            </a:endParaRPr>
          </a:p>
          <a:p>
            <a:pPr algn="l"/>
            <a:r>
              <a:rPr lang="vi-VN" b="1" i="0" dirty="0">
                <a:effectLst/>
                <a:latin typeface="Söhne"/>
              </a:rPr>
              <a:t>Ứng dụng của Biểu đồ cột:</a:t>
            </a:r>
          </a:p>
          <a:p>
            <a:pPr algn="l">
              <a:buFont typeface="+mj-lt"/>
              <a:buAutoNum type="arabicPeriod"/>
            </a:pPr>
            <a:r>
              <a:rPr lang="vi-VN" b="1" i="0" dirty="0">
                <a:solidFill>
                  <a:srgbClr val="D1D5DB"/>
                </a:solidFill>
                <a:effectLst/>
                <a:latin typeface="Söhne"/>
              </a:rPr>
              <a:t>So sánh dữ liệu</a:t>
            </a:r>
            <a:r>
              <a:rPr lang="vi-VN" b="0" i="0" dirty="0">
                <a:solidFill>
                  <a:srgbClr val="D1D5DB"/>
                </a:solidFill>
                <a:effectLst/>
                <a:latin typeface="Söhne"/>
              </a:rPr>
              <a:t>: Biểu đồ cột thường được sử dụng để so sánh giá trị của các mục hoặc nhóm khác nhau. Ví dụ: so sánh doanh số bán hàng của nhiều sản phẩm hoặc so sánh điểm số của nhiều học sinh.</a:t>
            </a:r>
          </a:p>
          <a:p>
            <a:pPr algn="l">
              <a:buFont typeface="+mj-lt"/>
              <a:buAutoNum type="arabicPeriod"/>
            </a:pPr>
            <a:r>
              <a:rPr lang="vi-VN" b="1" i="0" dirty="0">
                <a:solidFill>
                  <a:srgbClr val="D1D5DB"/>
                </a:solidFill>
                <a:effectLst/>
                <a:latin typeface="Söhne"/>
              </a:rPr>
              <a:t>Biểu diễn dữ liệu rời rạc</a:t>
            </a:r>
            <a:r>
              <a:rPr lang="vi-VN" b="0" i="0" dirty="0">
                <a:solidFill>
                  <a:srgbClr val="D1D5DB"/>
                </a:solidFill>
                <a:effectLst/>
                <a:latin typeface="Söhne"/>
              </a:rPr>
              <a:t>: Biểu đồ cột phù hợp để biểu diễn dữ liệu rời rạc, ví dụ như số lượng của các loại sản phẩm, đánh giá hoặc kết quả cuộc bầu cử.</a:t>
            </a:r>
          </a:p>
          <a:p>
            <a:pPr algn="l">
              <a:buFont typeface="+mj-lt"/>
              <a:buAutoNum type="arabicPeriod"/>
            </a:pPr>
            <a:r>
              <a:rPr lang="vi-VN" b="1" i="0" dirty="0">
                <a:solidFill>
                  <a:srgbClr val="D1D5DB"/>
                </a:solidFill>
                <a:effectLst/>
                <a:latin typeface="Söhne"/>
              </a:rPr>
              <a:t>Phân phối dữ liệu</a:t>
            </a:r>
            <a:r>
              <a:rPr lang="vi-VN" b="0" i="0" dirty="0">
                <a:solidFill>
                  <a:srgbClr val="D1D5DB"/>
                </a:solidFill>
                <a:effectLst/>
                <a:latin typeface="Söhne"/>
              </a:rPr>
              <a:t>: Biểu đồ cột có thể sử dụng để biểu diễn phân phối của một biến phụ thuộc trong từng danh mục hoặc nhóm.</a:t>
            </a:r>
          </a:p>
          <a:p>
            <a:pPr algn="l">
              <a:buFont typeface="+mj-lt"/>
              <a:buAutoNum type="arabicPeriod"/>
            </a:pPr>
            <a:r>
              <a:rPr lang="vi-VN" b="1" i="0" dirty="0">
                <a:solidFill>
                  <a:srgbClr val="D1D5DB"/>
                </a:solidFill>
                <a:effectLst/>
                <a:latin typeface="Söhne"/>
              </a:rPr>
              <a:t>Thời gian và chuỗi thời gian</a:t>
            </a:r>
            <a:r>
              <a:rPr lang="vi-VN" b="0" i="0" dirty="0">
                <a:solidFill>
                  <a:srgbClr val="D1D5DB"/>
                </a:solidFill>
                <a:effectLst/>
                <a:latin typeface="Söhne"/>
              </a:rPr>
              <a:t>: Biểu đồ cột có thể sử dụng để hiển thị thay đổi theo thời gian hoặc chuỗi thời gian.</a:t>
            </a:r>
          </a:p>
          <a:p>
            <a:pPr algn="l">
              <a:buFont typeface="+mj-lt"/>
              <a:buAutoNum type="arabicPeriod"/>
            </a:pPr>
            <a:r>
              <a:rPr lang="vi-VN" b="1" i="0" dirty="0">
                <a:solidFill>
                  <a:srgbClr val="D1D5DB"/>
                </a:solidFill>
                <a:effectLst/>
                <a:latin typeface="Söhne"/>
              </a:rPr>
              <a:t>Sự biến đổi qua các biến số chính</a:t>
            </a:r>
            <a:r>
              <a:rPr lang="vi-VN" b="0" i="0" dirty="0">
                <a:solidFill>
                  <a:srgbClr val="D1D5DB"/>
                </a:solidFill>
                <a:effectLst/>
                <a:latin typeface="Söhne"/>
              </a:rPr>
              <a:t>: Biểu đồ cột cung cấp một cách tốt để hiểu sự biến đổi của các biến số chính qua thời gian hoặc trong các tình huống khác nhau.</a:t>
            </a:r>
          </a:p>
        </p:txBody>
      </p:sp>
      <p:sp>
        <p:nvSpPr>
          <p:cNvPr id="4" name="Slide Number Placeholder 3"/>
          <p:cNvSpPr>
            <a:spLocks noGrp="1"/>
          </p:cNvSpPr>
          <p:nvPr>
            <p:ph type="sldNum" sz="quarter" idx="5"/>
          </p:nvPr>
        </p:nvSpPr>
        <p:spPr/>
        <p:txBody>
          <a:bodyPr/>
          <a:lstStyle/>
          <a:p>
            <a:fld id="{D0F37D29-A7D2-4E45-8AED-15068DE2CCB2}" type="slidenum">
              <a:rPr lang="en-US" smtClean="0"/>
              <a:t>12</a:t>
            </a:fld>
            <a:endParaRPr lang="en-US"/>
          </a:p>
        </p:txBody>
      </p:sp>
    </p:spTree>
    <p:extLst>
      <p:ext uri="{BB962C8B-B14F-4D97-AF65-F5344CB8AC3E}">
        <p14:creationId xmlns:p14="http://schemas.microsoft.com/office/powerpoint/2010/main" val="3897111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1" i="0" dirty="0">
                <a:effectLst/>
                <a:latin typeface="Söhne"/>
              </a:rPr>
              <a:t>Cấu trúc của Biểu đồ hình tròn:</a:t>
            </a:r>
          </a:p>
          <a:p>
            <a:pPr algn="l">
              <a:buFont typeface="Arial" panose="020B0604020202020204" pitchFamily="34" charset="0"/>
              <a:buChar char="•"/>
            </a:pPr>
            <a:r>
              <a:rPr lang="vi-VN" b="1" i="0" dirty="0">
                <a:solidFill>
                  <a:srgbClr val="D1D5DB"/>
                </a:solidFill>
                <a:effectLst/>
                <a:latin typeface="Söhne"/>
              </a:rPr>
              <a:t>Phần (Wedge)</a:t>
            </a:r>
            <a:r>
              <a:rPr lang="vi-VN" b="0" i="0" dirty="0">
                <a:solidFill>
                  <a:srgbClr val="D1D5DB"/>
                </a:solidFill>
                <a:effectLst/>
                <a:latin typeface="Söhne"/>
              </a:rPr>
              <a:t>: Mỗi phần trên biểu đồ hình tròn biểu thị một phần của tổng giá trị hoặc phần trăm tương ứng.</a:t>
            </a:r>
          </a:p>
          <a:p>
            <a:pPr algn="l">
              <a:buFont typeface="Arial" panose="020B0604020202020204" pitchFamily="34" charset="0"/>
              <a:buChar char="•"/>
            </a:pPr>
            <a:r>
              <a:rPr lang="vi-VN" b="1" i="0" dirty="0">
                <a:solidFill>
                  <a:srgbClr val="D1D5DB"/>
                </a:solidFill>
                <a:effectLst/>
                <a:latin typeface="Söhne"/>
              </a:rPr>
              <a:t>Chú giải (Legend)</a:t>
            </a:r>
            <a:r>
              <a:rPr lang="vi-VN" b="0" i="0" dirty="0">
                <a:solidFill>
                  <a:srgbClr val="D1D5DB"/>
                </a:solidFill>
                <a:effectLst/>
                <a:latin typeface="Söhne"/>
              </a:rPr>
              <a:t>: Có thể cung cấp một chú giải để giải thích ý nghĩa của từng phần hoặc phần trăm.</a:t>
            </a:r>
            <a:endParaRPr lang="en-US" b="0" i="0" dirty="0">
              <a:solidFill>
                <a:srgbClr val="D1D5DB"/>
              </a:solidFill>
              <a:effectLst/>
              <a:latin typeface="Söhne"/>
            </a:endParaRPr>
          </a:p>
          <a:p>
            <a:pPr algn="l">
              <a:buFont typeface="Arial" panose="020B0604020202020204" pitchFamily="34" charset="0"/>
              <a:buChar char="•"/>
            </a:pPr>
            <a:endParaRPr lang="vi-VN" b="0" i="0" dirty="0">
              <a:solidFill>
                <a:srgbClr val="D1D5DB"/>
              </a:solidFill>
              <a:effectLst/>
              <a:latin typeface="Söhne"/>
            </a:endParaRPr>
          </a:p>
          <a:p>
            <a:pPr algn="l"/>
            <a:r>
              <a:rPr lang="vi-VN" b="1" i="0" dirty="0">
                <a:effectLst/>
                <a:latin typeface="Söhne"/>
              </a:rPr>
              <a:t>Ứng dụng của Biểu đồ hình tròn:</a:t>
            </a:r>
          </a:p>
          <a:p>
            <a:pPr algn="l">
              <a:buFont typeface="+mj-lt"/>
              <a:buAutoNum type="arabicPeriod"/>
            </a:pPr>
            <a:r>
              <a:rPr lang="vi-VN" b="1" i="0" dirty="0">
                <a:solidFill>
                  <a:srgbClr val="D1D5DB"/>
                </a:solidFill>
                <a:effectLst/>
                <a:latin typeface="Söhne"/>
              </a:rPr>
              <a:t>Biểu diễn cơ cấu</a:t>
            </a:r>
            <a:r>
              <a:rPr lang="vi-VN" b="0" i="0" dirty="0">
                <a:solidFill>
                  <a:srgbClr val="D1D5DB"/>
                </a:solidFill>
                <a:effectLst/>
                <a:latin typeface="Söhne"/>
              </a:rPr>
              <a:t>: Biểu đồ hình tròn thường được sử dụng để biểu diễn cơ cấu của một tập hợp dữ liệu. Ví dụ: phân chia nguồn thu nhập gia đình thành thuế, tiền thuê nhà, tiền ăn uống, và tiền giải trí.</a:t>
            </a:r>
          </a:p>
          <a:p>
            <a:pPr algn="l">
              <a:buFont typeface="+mj-lt"/>
              <a:buAutoNum type="arabicPeriod"/>
            </a:pPr>
            <a:r>
              <a:rPr lang="vi-VN" b="1" i="0" dirty="0">
                <a:solidFill>
                  <a:srgbClr val="D1D5DB"/>
                </a:solidFill>
                <a:effectLst/>
                <a:latin typeface="Söhne"/>
              </a:rPr>
              <a:t>Hiển thị phần trăm</a:t>
            </a:r>
            <a:r>
              <a:rPr lang="vi-VN" b="0" i="0" dirty="0">
                <a:solidFill>
                  <a:srgbClr val="D1D5DB"/>
                </a:solidFill>
                <a:effectLst/>
                <a:latin typeface="Söhne"/>
              </a:rPr>
              <a:t>: Biểu đồ hình tròn là cách tốt để hiển thị tỷ lệ phần trăm của các phần so với tổng giá trị. Điều này giúp thể hiện phân bổ tài sản hoặc nguồn lực.</a:t>
            </a:r>
          </a:p>
          <a:p>
            <a:pPr algn="l">
              <a:buFont typeface="+mj-lt"/>
              <a:buAutoNum type="arabicPeriod"/>
            </a:pPr>
            <a:r>
              <a:rPr lang="vi-VN" b="1" i="0" dirty="0">
                <a:solidFill>
                  <a:srgbClr val="D1D5DB"/>
                </a:solidFill>
                <a:effectLst/>
                <a:latin typeface="Söhne"/>
              </a:rPr>
              <a:t>Phân tích cơ cấu thị trường</a:t>
            </a:r>
            <a:r>
              <a:rPr lang="vi-VN" b="0" i="0" dirty="0">
                <a:solidFill>
                  <a:srgbClr val="D1D5DB"/>
                </a:solidFill>
                <a:effectLst/>
                <a:latin typeface="Söhne"/>
              </a:rPr>
              <a:t>: Trong kinh doanh, biểu đồ hình tròn có thể được sử dụng để phân tích cơ cấu thị trường bằng cách biểu diễn thị phần của các công ty trong một ngành cụ thể.</a:t>
            </a:r>
          </a:p>
          <a:p>
            <a:pPr algn="l">
              <a:buFont typeface="+mj-lt"/>
              <a:buAutoNum type="arabicPeriod"/>
            </a:pPr>
            <a:r>
              <a:rPr lang="vi-VN" b="1" i="0" dirty="0">
                <a:solidFill>
                  <a:srgbClr val="D1D5DB"/>
                </a:solidFill>
                <a:effectLst/>
                <a:latin typeface="Söhne"/>
              </a:rPr>
              <a:t>Biểu diễn phần trăm trong khảo sát</a:t>
            </a:r>
            <a:r>
              <a:rPr lang="vi-VN" b="0" i="0" dirty="0">
                <a:solidFill>
                  <a:srgbClr val="D1D5DB"/>
                </a:solidFill>
                <a:effectLst/>
                <a:latin typeface="Söhne"/>
              </a:rPr>
              <a:t>: Biểu đồ hình tròn thường được sử dụng trong khảo sát xã hội để biểu diễn phần trăm câu trả lời cho từng tùy chọn.</a:t>
            </a:r>
          </a:p>
          <a:p>
            <a:pPr algn="l">
              <a:buFont typeface="+mj-lt"/>
              <a:buAutoNum type="arabicPeriod"/>
            </a:pPr>
            <a:r>
              <a:rPr lang="vi-VN" b="1" i="0" dirty="0">
                <a:solidFill>
                  <a:srgbClr val="D1D5DB"/>
                </a:solidFill>
                <a:effectLst/>
                <a:latin typeface="Söhne"/>
              </a:rPr>
              <a:t>Tổng hợp dữ liệu</a:t>
            </a:r>
            <a:r>
              <a:rPr lang="vi-VN" b="0" i="0" dirty="0">
                <a:solidFill>
                  <a:srgbClr val="D1D5DB"/>
                </a:solidFill>
                <a:effectLst/>
                <a:latin typeface="Söhne"/>
              </a:rPr>
              <a:t>: Biểu đồ hình tròn giúp tổng hợp thông tin và làm cho dữ liệu dễ hiểu hơn cho người xem.</a:t>
            </a:r>
          </a:p>
        </p:txBody>
      </p:sp>
      <p:sp>
        <p:nvSpPr>
          <p:cNvPr id="4" name="Slide Number Placeholder 3"/>
          <p:cNvSpPr>
            <a:spLocks noGrp="1"/>
          </p:cNvSpPr>
          <p:nvPr>
            <p:ph type="sldNum" sz="quarter" idx="5"/>
          </p:nvPr>
        </p:nvSpPr>
        <p:spPr/>
        <p:txBody>
          <a:bodyPr/>
          <a:lstStyle/>
          <a:p>
            <a:fld id="{D0F37D29-A7D2-4E45-8AED-15068DE2CCB2}" type="slidenum">
              <a:rPr lang="en-US" smtClean="0"/>
              <a:t>13</a:t>
            </a:fld>
            <a:endParaRPr lang="en-US"/>
          </a:p>
        </p:txBody>
      </p:sp>
    </p:spTree>
    <p:extLst>
      <p:ext uri="{BB962C8B-B14F-4D97-AF65-F5344CB8AC3E}">
        <p14:creationId xmlns:p14="http://schemas.microsoft.com/office/powerpoint/2010/main" val="5414157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1" i="0" dirty="0">
                <a:effectLst/>
                <a:latin typeface="Söhne"/>
              </a:rPr>
              <a:t>Cấu trúc của Biểu đồ phân tán:</a:t>
            </a:r>
          </a:p>
          <a:p>
            <a:pPr algn="l">
              <a:buFont typeface="Arial" panose="020B0604020202020204" pitchFamily="34" charset="0"/>
              <a:buChar char="•"/>
            </a:pPr>
            <a:r>
              <a:rPr lang="vi-VN" b="1" i="0" dirty="0">
                <a:solidFill>
                  <a:srgbClr val="D1D5DB"/>
                </a:solidFill>
                <a:effectLst/>
                <a:latin typeface="Söhne"/>
              </a:rPr>
              <a:t>Trục X</a:t>
            </a:r>
            <a:r>
              <a:rPr lang="vi-VN" b="0" i="0" dirty="0">
                <a:solidFill>
                  <a:srgbClr val="D1D5DB"/>
                </a:solidFill>
                <a:effectLst/>
                <a:latin typeface="Söhne"/>
              </a:rPr>
              <a:t>: Trục ngang của biểu đồ thường biểu thị biến số độc lập (independent variable).</a:t>
            </a:r>
          </a:p>
          <a:p>
            <a:pPr algn="l">
              <a:buFont typeface="Arial" panose="020B0604020202020204" pitchFamily="34" charset="0"/>
              <a:buChar char="•"/>
            </a:pPr>
            <a:r>
              <a:rPr lang="vi-VN" b="1" i="0" dirty="0">
                <a:solidFill>
                  <a:srgbClr val="D1D5DB"/>
                </a:solidFill>
                <a:effectLst/>
                <a:latin typeface="Söhne"/>
              </a:rPr>
              <a:t>Trục Y</a:t>
            </a:r>
            <a:r>
              <a:rPr lang="vi-VN" b="0" i="0" dirty="0">
                <a:solidFill>
                  <a:srgbClr val="D1D5DB"/>
                </a:solidFill>
                <a:effectLst/>
                <a:latin typeface="Söhne"/>
              </a:rPr>
              <a:t>: Trục dọc của biểu đồ thường biểu thị biến số phụ thuộc (dependent variable).</a:t>
            </a:r>
          </a:p>
          <a:p>
            <a:pPr algn="l">
              <a:buFont typeface="Arial" panose="020B0604020202020204" pitchFamily="34" charset="0"/>
              <a:buChar char="•"/>
            </a:pPr>
            <a:r>
              <a:rPr lang="vi-VN" b="1" i="0" dirty="0">
                <a:solidFill>
                  <a:srgbClr val="D1D5DB"/>
                </a:solidFill>
                <a:effectLst/>
                <a:latin typeface="Söhne"/>
              </a:rPr>
              <a:t>Điểm dữ liệu (Data Point)</a:t>
            </a:r>
            <a:r>
              <a:rPr lang="vi-VN" b="0" i="0" dirty="0">
                <a:solidFill>
                  <a:srgbClr val="D1D5DB"/>
                </a:solidFill>
                <a:effectLst/>
                <a:latin typeface="Söhne"/>
              </a:rPr>
              <a:t>: Mỗi điểm dữ liệu trên biểu đồ biểu thị một cặp giá trị (x, y).</a:t>
            </a:r>
          </a:p>
          <a:p>
            <a:pPr algn="l">
              <a:buFont typeface="Arial" panose="020B0604020202020204" pitchFamily="34" charset="0"/>
              <a:buChar char="•"/>
            </a:pPr>
            <a:r>
              <a:rPr lang="vi-VN" b="1" i="0" dirty="0">
                <a:solidFill>
                  <a:srgbClr val="D1D5DB"/>
                </a:solidFill>
                <a:effectLst/>
                <a:latin typeface="Söhne"/>
              </a:rPr>
              <a:t>Màu sắc hoặc kích thước</a:t>
            </a:r>
            <a:r>
              <a:rPr lang="vi-VN" b="0" i="0" dirty="0">
                <a:solidFill>
                  <a:srgbClr val="D1D5DB"/>
                </a:solidFill>
                <a:effectLst/>
                <a:latin typeface="Söhne"/>
              </a:rPr>
              <a:t>: Màu sắc hoặc kích thước của điểm dữ liệu có thể được sử dụng để biểu thị thông tin bổ sung hoặc sự biến đổi trong dữ liệu.</a:t>
            </a:r>
          </a:p>
          <a:p>
            <a:pPr algn="l">
              <a:buFont typeface="Arial" panose="020B0604020202020204" pitchFamily="34" charset="0"/>
              <a:buChar char="•"/>
            </a:pPr>
            <a:r>
              <a:rPr lang="vi-VN" b="1" i="0" dirty="0">
                <a:solidFill>
                  <a:srgbClr val="D1D5DB"/>
                </a:solidFill>
                <a:effectLst/>
                <a:latin typeface="Söhne"/>
              </a:rPr>
              <a:t>Chú giải (Legend)</a:t>
            </a:r>
            <a:r>
              <a:rPr lang="vi-VN" b="0" i="0" dirty="0">
                <a:solidFill>
                  <a:srgbClr val="D1D5DB"/>
                </a:solidFill>
                <a:effectLst/>
                <a:latin typeface="Söhne"/>
              </a:rPr>
              <a:t>: Có thể cung cấp một chú giải để giải thích ý nghĩa của các điểm dữ liệu nếu có nhiều dòng dữ liệu.</a:t>
            </a:r>
          </a:p>
          <a:p>
            <a:pPr algn="l"/>
            <a:r>
              <a:rPr lang="vi-VN" b="1" i="0" dirty="0">
                <a:effectLst/>
                <a:latin typeface="Söhne"/>
              </a:rPr>
              <a:t>Ứng dụng của Biểu đồ phân tán:</a:t>
            </a:r>
          </a:p>
          <a:p>
            <a:pPr algn="l">
              <a:buFont typeface="+mj-lt"/>
              <a:buAutoNum type="arabicPeriod"/>
            </a:pPr>
            <a:r>
              <a:rPr lang="vi-VN" b="1" i="0" dirty="0">
                <a:solidFill>
                  <a:srgbClr val="D1D5DB"/>
                </a:solidFill>
                <a:effectLst/>
                <a:latin typeface="Söhne"/>
              </a:rPr>
              <a:t>Hiển thị mối quan hệ</a:t>
            </a:r>
            <a:r>
              <a:rPr lang="vi-VN" b="0" i="0" dirty="0">
                <a:solidFill>
                  <a:srgbClr val="D1D5DB"/>
                </a:solidFill>
                <a:effectLst/>
                <a:latin typeface="Söhne"/>
              </a:rPr>
              <a:t>: Biểu đồ phân tán thường được sử dụng để hiển thị mối quan hệ giữa hai biến số hoặc dữ liệu. Ví dụ: mối quan hệ giữa thời gian và doanh số bán hàng, hoặc giữa nhiệt độ và tiêu đề bài viết.</a:t>
            </a:r>
          </a:p>
          <a:p>
            <a:pPr algn="l">
              <a:buFont typeface="+mj-lt"/>
              <a:buAutoNum type="arabicPeriod"/>
            </a:pPr>
            <a:r>
              <a:rPr lang="vi-VN" b="1" i="0" dirty="0">
                <a:solidFill>
                  <a:srgbClr val="D1D5DB"/>
                </a:solidFill>
                <a:effectLst/>
                <a:latin typeface="Söhne"/>
              </a:rPr>
              <a:t>Phát hiện biên độ và biên giới</a:t>
            </a:r>
            <a:r>
              <a:rPr lang="vi-VN" b="0" i="0" dirty="0">
                <a:solidFill>
                  <a:srgbClr val="D1D5DB"/>
                </a:solidFill>
                <a:effectLst/>
                <a:latin typeface="Söhne"/>
              </a:rPr>
              <a:t>: Biểu đồ phân tán có thể giúp xác định biên độ cao điểm, biên giới hoặc biểu thị sự phân tán của dữ liệu.</a:t>
            </a:r>
          </a:p>
          <a:p>
            <a:pPr algn="l">
              <a:buFont typeface="+mj-lt"/>
              <a:buAutoNum type="arabicPeriod"/>
            </a:pPr>
            <a:r>
              <a:rPr lang="vi-VN" b="1" i="0" dirty="0">
                <a:solidFill>
                  <a:srgbClr val="D1D5DB"/>
                </a:solidFill>
                <a:effectLst/>
                <a:latin typeface="Söhne"/>
              </a:rPr>
              <a:t>Phân tích tương quan</a:t>
            </a:r>
            <a:r>
              <a:rPr lang="vi-VN" b="0" i="0" dirty="0">
                <a:solidFill>
                  <a:srgbClr val="D1D5DB"/>
                </a:solidFill>
                <a:effectLst/>
                <a:latin typeface="Söhne"/>
              </a:rPr>
              <a:t>: Biểu đồ phân tán cung cấp thông tin về tương quan giữa hai biến số. Nếu các điểm được sắp xếp thành một đường thẳng hoặc một hình dạng cụ thể, có thể thể hiện một tương quan mạnh.</a:t>
            </a:r>
          </a:p>
          <a:p>
            <a:pPr algn="l">
              <a:buFont typeface="+mj-lt"/>
              <a:buAutoNum type="arabicPeriod"/>
            </a:pPr>
            <a:r>
              <a:rPr lang="vi-VN" b="1" i="0" dirty="0">
                <a:solidFill>
                  <a:srgbClr val="D1D5DB"/>
                </a:solidFill>
                <a:effectLst/>
                <a:latin typeface="Söhne"/>
              </a:rPr>
              <a:t>Phân tích dữ liệu nhiễu</a:t>
            </a:r>
            <a:r>
              <a:rPr lang="vi-VN" b="0" i="0" dirty="0">
                <a:solidFill>
                  <a:srgbClr val="D1D5DB"/>
                </a:solidFill>
                <a:effectLst/>
                <a:latin typeface="Söhne"/>
              </a:rPr>
              <a:t>: Biểu đồ phân tán giúp bạn xác định dữ liệu nhiễu hoặc các điểm dữ liệu bất thường.</a:t>
            </a:r>
          </a:p>
          <a:p>
            <a:pPr algn="l">
              <a:buFont typeface="+mj-lt"/>
              <a:buAutoNum type="arabicPeriod"/>
            </a:pPr>
            <a:r>
              <a:rPr lang="vi-VN" b="1" i="0" dirty="0">
                <a:solidFill>
                  <a:srgbClr val="D1D5DB"/>
                </a:solidFill>
                <a:effectLst/>
                <a:latin typeface="Söhne"/>
              </a:rPr>
              <a:t>Biểu diễn dữ liệu đa biến (Multivariate Data)</a:t>
            </a:r>
            <a:r>
              <a:rPr lang="vi-VN" b="0" i="0" dirty="0">
                <a:solidFill>
                  <a:srgbClr val="D1D5DB"/>
                </a:solidFill>
                <a:effectLst/>
                <a:latin typeface="Söhne"/>
              </a:rPr>
              <a:t>: Trong các biểu đồ phân tán đa biến, một số biến có thể được biểu diễn bằng cách sử dụng màu sắc hoặc kích thước, cho phép hiển thị nhiều biến cùng một lúc.</a:t>
            </a:r>
          </a:p>
        </p:txBody>
      </p:sp>
      <p:sp>
        <p:nvSpPr>
          <p:cNvPr id="4" name="Slide Number Placeholder 3"/>
          <p:cNvSpPr>
            <a:spLocks noGrp="1"/>
          </p:cNvSpPr>
          <p:nvPr>
            <p:ph type="sldNum" sz="quarter" idx="5"/>
          </p:nvPr>
        </p:nvSpPr>
        <p:spPr/>
        <p:txBody>
          <a:bodyPr/>
          <a:lstStyle/>
          <a:p>
            <a:fld id="{D0F37D29-A7D2-4E45-8AED-15068DE2CCB2}" type="slidenum">
              <a:rPr lang="en-US" smtClean="0"/>
              <a:t>14</a:t>
            </a:fld>
            <a:endParaRPr lang="en-US"/>
          </a:p>
        </p:txBody>
      </p:sp>
    </p:spTree>
    <p:extLst>
      <p:ext uri="{BB962C8B-B14F-4D97-AF65-F5344CB8AC3E}">
        <p14:creationId xmlns:p14="http://schemas.microsoft.com/office/powerpoint/2010/main" val="19290234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1" i="0" dirty="0">
                <a:effectLst/>
                <a:latin typeface="Söhne"/>
              </a:rPr>
              <a:t>Cấu trúc của Biểu đồ hộp:</a:t>
            </a:r>
          </a:p>
          <a:p>
            <a:pPr algn="l">
              <a:buFont typeface="Arial" panose="020B0604020202020204" pitchFamily="34" charset="0"/>
              <a:buChar char="•"/>
            </a:pPr>
            <a:r>
              <a:rPr lang="vi-VN" b="1" i="0" dirty="0">
                <a:solidFill>
                  <a:srgbClr val="D1D5DB"/>
                </a:solidFill>
                <a:effectLst/>
                <a:latin typeface="Söhne"/>
              </a:rPr>
              <a:t>Hộp (Box)</a:t>
            </a:r>
            <a:r>
              <a:rPr lang="vi-VN" b="0" i="0" dirty="0">
                <a:solidFill>
                  <a:srgbClr val="D1D5DB"/>
                </a:solidFill>
                <a:effectLst/>
                <a:latin typeface="Söhne"/>
              </a:rPr>
              <a:t>: Hộp biểu thị phạm vi giữa phân vị thứ 1 (Q1) và phân vị thứ 3 (Q3) của dữ liệu. Độ dài của hộp tượng trưng cho phạm vi trung 50% của dữ liệu.</a:t>
            </a:r>
          </a:p>
          <a:p>
            <a:pPr algn="l">
              <a:buFont typeface="Arial" panose="020B0604020202020204" pitchFamily="34" charset="0"/>
              <a:buChar char="•"/>
            </a:pPr>
            <a:r>
              <a:rPr lang="vi-VN" b="1" i="0" dirty="0">
                <a:solidFill>
                  <a:srgbClr val="D1D5DB"/>
                </a:solidFill>
                <a:effectLst/>
                <a:latin typeface="Söhne"/>
              </a:rPr>
              <a:t>Đường giữa hộp (Median Line)</a:t>
            </a:r>
            <a:r>
              <a:rPr lang="vi-VN" b="0" i="0" dirty="0">
                <a:solidFill>
                  <a:srgbClr val="D1D5DB"/>
                </a:solidFill>
                <a:effectLst/>
                <a:latin typeface="Söhne"/>
              </a:rPr>
              <a:t>: Đường ngang bên trong hộp biểu thị giá trị trung vị của dữ liệu.</a:t>
            </a:r>
          </a:p>
          <a:p>
            <a:pPr algn="l">
              <a:buFont typeface="Arial" panose="020B0604020202020204" pitchFamily="34" charset="0"/>
              <a:buChar char="•"/>
            </a:pPr>
            <a:r>
              <a:rPr lang="vi-VN" b="1" i="0" dirty="0">
                <a:solidFill>
                  <a:srgbClr val="D1D5DB"/>
                </a:solidFill>
                <a:effectLst/>
                <a:latin typeface="Söhne"/>
              </a:rPr>
              <a:t>Đường ngang bên ngoài hộp (Whiskers)</a:t>
            </a:r>
            <a:r>
              <a:rPr lang="vi-VN" b="0" i="0" dirty="0">
                <a:solidFill>
                  <a:srgbClr val="D1D5DB"/>
                </a:solidFill>
                <a:effectLst/>
                <a:latin typeface="Söhne"/>
              </a:rPr>
              <a:t>: Đường này kết nối hộp đến các dữ liệu ngoại lệ tiềm năng, thường là 1,5 lần phạm vi giữa Q1 và Q3.</a:t>
            </a:r>
          </a:p>
          <a:p>
            <a:pPr algn="l">
              <a:buFont typeface="Arial" panose="020B0604020202020204" pitchFamily="34" charset="0"/>
              <a:buChar char="•"/>
            </a:pPr>
            <a:r>
              <a:rPr lang="vi-VN" b="1" i="0" dirty="0">
                <a:solidFill>
                  <a:srgbClr val="D1D5DB"/>
                </a:solidFill>
                <a:effectLst/>
                <a:latin typeface="Söhne"/>
              </a:rPr>
              <a:t>Điểm dữ liệu ngoại lệ (Outliers)</a:t>
            </a:r>
            <a:r>
              <a:rPr lang="vi-VN" b="0" i="0" dirty="0">
                <a:solidFill>
                  <a:srgbClr val="D1D5DB"/>
                </a:solidFill>
                <a:effectLst/>
                <a:latin typeface="Söhne"/>
              </a:rPr>
              <a:t>: Các điểm dữ liệu ngoại lệ nằm ngoài đường ngang bên ngoài hộp và thường được biểu thị bằng các điểm đơn riêng lẻ hoặc ký hiệu.</a:t>
            </a:r>
          </a:p>
          <a:p>
            <a:pPr algn="l"/>
            <a:r>
              <a:rPr lang="vi-VN" b="1" i="0" dirty="0">
                <a:effectLst/>
                <a:latin typeface="Söhne"/>
              </a:rPr>
              <a:t>Ứng dụng của Biểu đồ hộp:</a:t>
            </a:r>
          </a:p>
          <a:p>
            <a:pPr algn="l">
              <a:buFont typeface="+mj-lt"/>
              <a:buAutoNum type="arabicPeriod"/>
            </a:pPr>
            <a:r>
              <a:rPr lang="vi-VN" b="1" i="0" dirty="0">
                <a:solidFill>
                  <a:srgbClr val="D1D5DB"/>
                </a:solidFill>
                <a:effectLst/>
                <a:latin typeface="Söhne"/>
              </a:rPr>
              <a:t>Phân phối dữ liệu</a:t>
            </a:r>
            <a:r>
              <a:rPr lang="vi-VN" b="0" i="0" dirty="0">
                <a:solidFill>
                  <a:srgbClr val="D1D5DB"/>
                </a:solidFill>
                <a:effectLst/>
                <a:latin typeface="Söhne"/>
              </a:rPr>
              <a:t>: Biểu đồ hộp giúp bạn biểu diễn và hiểu phân phối của dữ liệu. Điều này bao gồm xác định phạm vi dữ liệu và các phân vị.</a:t>
            </a:r>
          </a:p>
          <a:p>
            <a:pPr algn="l">
              <a:buFont typeface="+mj-lt"/>
              <a:buAutoNum type="arabicPeriod"/>
            </a:pPr>
            <a:r>
              <a:rPr lang="vi-VN" b="1" i="0" dirty="0">
                <a:solidFill>
                  <a:srgbClr val="D1D5DB"/>
                </a:solidFill>
                <a:effectLst/>
                <a:latin typeface="Söhne"/>
              </a:rPr>
              <a:t>Xác định giá trị trung vị</a:t>
            </a:r>
            <a:r>
              <a:rPr lang="vi-VN" b="0" i="0" dirty="0">
                <a:solidFill>
                  <a:srgbClr val="D1D5DB"/>
                </a:solidFill>
                <a:effectLst/>
                <a:latin typeface="Söhne"/>
              </a:rPr>
              <a:t>: Giá trị trung vị (median) của dữ liệu được biểu thị bởi đường ngang trong hộp. Điều này cho bạn biết giá trị trung bình của dữ liệu nằm ở đâu.</a:t>
            </a:r>
          </a:p>
          <a:p>
            <a:pPr algn="l">
              <a:buFont typeface="+mj-lt"/>
              <a:buAutoNum type="arabicPeriod"/>
            </a:pPr>
            <a:r>
              <a:rPr lang="vi-VN" b="1" i="0" dirty="0">
                <a:solidFill>
                  <a:srgbClr val="D1D5DB"/>
                </a:solidFill>
                <a:effectLst/>
                <a:latin typeface="Söhne"/>
              </a:rPr>
              <a:t>Phát hiện điểm dữ liệu ngoại lệ</a:t>
            </a:r>
            <a:r>
              <a:rPr lang="vi-VN" b="0" i="0" dirty="0">
                <a:solidFill>
                  <a:srgbClr val="D1D5DB"/>
                </a:solidFill>
                <a:effectLst/>
                <a:latin typeface="Söhne"/>
              </a:rPr>
              <a:t>: Biểu đồ hộp cho phép bạn dễ dàng phát hiện điểm dữ liệu ngoại lệ (outliers) bằng cách kiểm tra các điểm nằm ngoài đường ngang bên ngoài hộp.</a:t>
            </a:r>
          </a:p>
          <a:p>
            <a:pPr algn="l">
              <a:buFont typeface="+mj-lt"/>
              <a:buAutoNum type="arabicPeriod"/>
            </a:pPr>
            <a:r>
              <a:rPr lang="vi-VN" b="1" i="0" dirty="0">
                <a:solidFill>
                  <a:srgbClr val="D1D5DB"/>
                </a:solidFill>
                <a:effectLst/>
                <a:latin typeface="Söhne"/>
              </a:rPr>
              <a:t>So sánh phân phối</a:t>
            </a:r>
            <a:r>
              <a:rPr lang="vi-VN" b="0" i="0" dirty="0">
                <a:solidFill>
                  <a:srgbClr val="D1D5DB"/>
                </a:solidFill>
                <a:effectLst/>
                <a:latin typeface="Söhne"/>
              </a:rPr>
              <a:t>: Biểu đồ hộp có thể sử dụng để so sánh phân phối của dữ liệu giữa các nhóm hoặc biến số khác nhau.</a:t>
            </a:r>
          </a:p>
          <a:p>
            <a:pPr algn="l">
              <a:buFont typeface="+mj-lt"/>
              <a:buAutoNum type="arabicPeriod"/>
            </a:pPr>
            <a:r>
              <a:rPr lang="vi-VN" b="1" i="0" dirty="0">
                <a:solidFill>
                  <a:srgbClr val="D1D5DB"/>
                </a:solidFill>
                <a:effectLst/>
                <a:latin typeface="Söhne"/>
              </a:rPr>
              <a:t>Phân tích thống kê</a:t>
            </a:r>
            <a:r>
              <a:rPr lang="vi-VN" b="0" i="0" dirty="0">
                <a:solidFill>
                  <a:srgbClr val="D1D5DB"/>
                </a:solidFill>
                <a:effectLst/>
                <a:latin typeface="Söhne"/>
              </a:rPr>
              <a:t>: Biểu đồ hộp cung cấp thông tin về trung bình, phạm vi, và phân vị của dữ liệu, giúp trong phân tích thống kê và lập luận về tính toán.</a:t>
            </a:r>
          </a:p>
        </p:txBody>
      </p:sp>
      <p:sp>
        <p:nvSpPr>
          <p:cNvPr id="4" name="Slide Number Placeholder 3"/>
          <p:cNvSpPr>
            <a:spLocks noGrp="1"/>
          </p:cNvSpPr>
          <p:nvPr>
            <p:ph type="sldNum" sz="quarter" idx="5"/>
          </p:nvPr>
        </p:nvSpPr>
        <p:spPr/>
        <p:txBody>
          <a:bodyPr/>
          <a:lstStyle/>
          <a:p>
            <a:fld id="{D0F37D29-A7D2-4E45-8AED-15068DE2CCB2}" type="slidenum">
              <a:rPr lang="en-US" smtClean="0"/>
              <a:t>15</a:t>
            </a:fld>
            <a:endParaRPr lang="en-US"/>
          </a:p>
        </p:txBody>
      </p:sp>
    </p:spTree>
    <p:extLst>
      <p:ext uri="{BB962C8B-B14F-4D97-AF65-F5344CB8AC3E}">
        <p14:creationId xmlns:p14="http://schemas.microsoft.com/office/powerpoint/2010/main" val="40661259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0" i="0" dirty="0">
                <a:solidFill>
                  <a:srgbClr val="D1D5DB"/>
                </a:solidFill>
                <a:effectLst/>
                <a:latin typeface="Söhne"/>
              </a:rPr>
              <a:t>Biểu đồ violin, còn được gọi là biểu đồ hình violon, là một biểu đồ thống kê mạnh mẽ và trực quan được sử dụng để hiển thị phân phối của dữ liệu và phân phối xác suất của một biến số hoặc nhiều biến số khác nhau. Biểu đồ violin kết hợp giữa biểu đồ hộp và biểu đồ mật độ, cho phép bạn thấy rõ phân phối dữ liệu, các phân vị và sự biến đổi. Dưới đây là một ví dụ về biểu đồ violin và cách nó hoạt động:</a:t>
            </a:r>
          </a:p>
          <a:p>
            <a:pPr algn="l"/>
            <a:r>
              <a:rPr lang="vi-VN" b="1" i="0" dirty="0">
                <a:solidFill>
                  <a:srgbClr val="D1D5DB"/>
                </a:solidFill>
                <a:effectLst/>
                <a:latin typeface="Söhne"/>
              </a:rPr>
              <a:t>Cấu trúc của Biểu đồ violin:</a:t>
            </a:r>
            <a:endParaRPr lang="vi-VN" b="0" i="0" dirty="0">
              <a:solidFill>
                <a:srgbClr val="D1D5DB"/>
              </a:solidFill>
              <a:effectLst/>
              <a:latin typeface="Söhne"/>
            </a:endParaRPr>
          </a:p>
          <a:p>
            <a:pPr algn="l">
              <a:buFont typeface="Arial" panose="020B0604020202020204" pitchFamily="34" charset="0"/>
              <a:buChar char="•"/>
            </a:pPr>
            <a:r>
              <a:rPr lang="vi-VN" b="1" i="0" dirty="0">
                <a:solidFill>
                  <a:srgbClr val="D1D5DB"/>
                </a:solidFill>
                <a:effectLst/>
                <a:latin typeface="Söhne"/>
              </a:rPr>
              <a:t>Violon (Violin)</a:t>
            </a:r>
            <a:r>
              <a:rPr lang="vi-VN" b="0" i="0" dirty="0">
                <a:solidFill>
                  <a:srgbClr val="D1D5DB"/>
                </a:solidFill>
                <a:effectLst/>
                <a:latin typeface="Söhne"/>
              </a:rPr>
              <a:t>: Là phần chính của biểu đồ, nó có hình dạng giống một chiếc violin (đàn viôlông) và biểu thị phân phối dữ liệu. Chiều ngang của violon tương ứng với giá trị của biến số. Việc mở rộng của violon tại các điểm khác nhau thể hiện mật độ của dữ liệu tại những giá trị đó. Điểm mạnh của biểu đồ violin là bạn có thể thấy cụ thể vị trí của dữ liệu nhiều hơn so với biểu đồ hộp thông thường.</a:t>
            </a:r>
          </a:p>
          <a:p>
            <a:pPr algn="l">
              <a:buFont typeface="Arial" panose="020B0604020202020204" pitchFamily="34" charset="0"/>
              <a:buChar char="•"/>
            </a:pPr>
            <a:r>
              <a:rPr lang="vi-VN" b="1" i="0" dirty="0">
                <a:solidFill>
                  <a:srgbClr val="D1D5DB"/>
                </a:solidFill>
                <a:effectLst/>
                <a:latin typeface="Söhne"/>
              </a:rPr>
              <a:t>Dấu tròn (Dot)</a:t>
            </a:r>
            <a:r>
              <a:rPr lang="vi-VN" b="0" i="0" dirty="0">
                <a:solidFill>
                  <a:srgbClr val="D1D5DB"/>
                </a:solidFill>
                <a:effectLst/>
                <a:latin typeface="Söhne"/>
              </a:rPr>
              <a:t>: Thường được sử dụng để biểu thị giá trị trung vị hoặc các điểm dữ liệu ngoại lệ.</a:t>
            </a:r>
          </a:p>
          <a:p>
            <a:pPr algn="l"/>
            <a:r>
              <a:rPr lang="vi-VN" b="1" i="0" dirty="0">
                <a:solidFill>
                  <a:srgbClr val="D1D5DB"/>
                </a:solidFill>
                <a:effectLst/>
                <a:latin typeface="Söhne"/>
              </a:rPr>
              <a:t>Ứng dụng của Biểu đồ violin:</a:t>
            </a:r>
            <a:endParaRPr lang="vi-VN" b="0" i="0" dirty="0">
              <a:solidFill>
                <a:srgbClr val="D1D5DB"/>
              </a:solidFill>
              <a:effectLst/>
              <a:latin typeface="Söhne"/>
            </a:endParaRPr>
          </a:p>
          <a:p>
            <a:pPr algn="l">
              <a:buFont typeface="+mj-lt"/>
              <a:buAutoNum type="arabicPeriod"/>
            </a:pPr>
            <a:r>
              <a:rPr lang="vi-VN" b="1" i="0" dirty="0">
                <a:solidFill>
                  <a:srgbClr val="D1D5DB"/>
                </a:solidFill>
                <a:effectLst/>
                <a:latin typeface="Söhne"/>
              </a:rPr>
              <a:t>Hiển thị phân phối dữ liệu</a:t>
            </a:r>
            <a:r>
              <a:rPr lang="vi-VN" b="0" i="0" dirty="0">
                <a:solidFill>
                  <a:srgbClr val="D1D5DB"/>
                </a:solidFill>
                <a:effectLst/>
                <a:latin typeface="Söhne"/>
              </a:rPr>
              <a:t>: Biểu đồ violin giúp bạn thấy rõ phân phối của dữ liệu, bao gồm giá trị trung vị và phân vị.</a:t>
            </a:r>
          </a:p>
          <a:p>
            <a:pPr algn="l">
              <a:buFont typeface="+mj-lt"/>
              <a:buAutoNum type="arabicPeriod"/>
            </a:pPr>
            <a:r>
              <a:rPr lang="vi-VN" b="1" i="0" dirty="0">
                <a:solidFill>
                  <a:srgbClr val="D1D5DB"/>
                </a:solidFill>
                <a:effectLst/>
                <a:latin typeface="Söhne"/>
              </a:rPr>
              <a:t>So sánh phân phối</a:t>
            </a:r>
            <a:r>
              <a:rPr lang="vi-VN" b="0" i="0" dirty="0">
                <a:solidFill>
                  <a:srgbClr val="D1D5DB"/>
                </a:solidFill>
                <a:effectLst/>
                <a:latin typeface="Söhne"/>
              </a:rPr>
              <a:t>: Bạn có thể so sánh phân phối của một biến số hoặc nhiều biến số khác nhau bằng cách vẽ chúng trên cùng một biểu đồ violin.</a:t>
            </a:r>
          </a:p>
          <a:p>
            <a:pPr algn="l">
              <a:buFont typeface="+mj-lt"/>
              <a:buAutoNum type="arabicPeriod"/>
            </a:pPr>
            <a:r>
              <a:rPr lang="vi-VN" b="1" i="0" dirty="0">
                <a:solidFill>
                  <a:srgbClr val="D1D5DB"/>
                </a:solidFill>
                <a:effectLst/>
                <a:latin typeface="Söhne"/>
              </a:rPr>
              <a:t>Phát hiện sự biến đổi và nhiễu</a:t>
            </a:r>
            <a:r>
              <a:rPr lang="vi-VN" b="0" i="0" dirty="0">
                <a:solidFill>
                  <a:srgbClr val="D1D5DB"/>
                </a:solidFill>
                <a:effectLst/>
                <a:latin typeface="Söhne"/>
              </a:rPr>
              <a:t>: Biểu đồ violin giúp bạn xác định sự biến đổi trong dữ liệu và phát hiện các điểm dữ liệu ngoại lệ.</a:t>
            </a:r>
          </a:p>
          <a:p>
            <a:pPr algn="l">
              <a:buFont typeface="+mj-lt"/>
              <a:buAutoNum type="arabicPeriod"/>
            </a:pPr>
            <a:r>
              <a:rPr lang="vi-VN" b="1" i="0" dirty="0">
                <a:solidFill>
                  <a:srgbClr val="D1D5DB"/>
                </a:solidFill>
                <a:effectLst/>
                <a:latin typeface="Söhne"/>
              </a:rPr>
              <a:t>Phân tích thống kê</a:t>
            </a:r>
            <a:r>
              <a:rPr lang="vi-VN" b="0" i="0" dirty="0">
                <a:solidFill>
                  <a:srgbClr val="D1D5DB"/>
                </a:solidFill>
                <a:effectLst/>
                <a:latin typeface="Söhne"/>
              </a:rPr>
              <a:t>: Biểu đồ violin có thể giúp bạn thực hiện phân tích thống kê trên dữ liệu như t-tests hoặc kiểm tra ANOVA để kiểm tra sự khác biệt giữa các nhóm.</a:t>
            </a:r>
          </a:p>
          <a:p>
            <a:pPr algn="l">
              <a:buFont typeface="+mj-lt"/>
              <a:buAutoNum type="arabicPeriod"/>
            </a:pPr>
            <a:r>
              <a:rPr lang="vi-VN" b="1" i="0" dirty="0">
                <a:solidFill>
                  <a:srgbClr val="D1D5DB"/>
                </a:solidFill>
                <a:effectLst/>
                <a:latin typeface="Söhne"/>
              </a:rPr>
              <a:t>Biểu diễn dữ liệu đa biến</a:t>
            </a:r>
            <a:r>
              <a:rPr lang="vi-VN" b="0" i="0" dirty="0">
                <a:solidFill>
                  <a:srgbClr val="D1D5DB"/>
                </a:solidFill>
                <a:effectLst/>
                <a:latin typeface="Söhne"/>
              </a:rPr>
              <a:t>: Bằng cách sử dụng màu sắc hoặc phân loại, bạn có thể biểu diễn nhiều biến số trên cùng một biểu đồ violin.</a:t>
            </a:r>
          </a:p>
          <a:p>
            <a:pPr algn="l"/>
            <a:r>
              <a:rPr lang="vi-VN" b="0" i="0" dirty="0">
                <a:solidFill>
                  <a:srgbClr val="D1D5DB"/>
                </a:solidFill>
                <a:effectLst/>
                <a:latin typeface="Söhne"/>
              </a:rPr>
              <a:t>Biểu đồ violin là một công cụ quan trọng trong phân tích dữ liệu và trực quan hóa dữ liệu. Nó cung cấp cái nhìn chi tiết hơn về phân phối của dữ liệu và là một lựa chọn tốt khi bạn muốn hiểu rõ hơn về biến số hoặc so sánh nhiều biến số khác nhau.</a:t>
            </a:r>
          </a:p>
        </p:txBody>
      </p:sp>
      <p:sp>
        <p:nvSpPr>
          <p:cNvPr id="4" name="Slide Number Placeholder 3"/>
          <p:cNvSpPr>
            <a:spLocks noGrp="1"/>
          </p:cNvSpPr>
          <p:nvPr>
            <p:ph type="sldNum" sz="quarter" idx="5"/>
          </p:nvPr>
        </p:nvSpPr>
        <p:spPr/>
        <p:txBody>
          <a:bodyPr/>
          <a:lstStyle/>
          <a:p>
            <a:fld id="{D0F37D29-A7D2-4E45-8AED-15068DE2CCB2}" type="slidenum">
              <a:rPr lang="en-US" smtClean="0"/>
              <a:t>16</a:t>
            </a:fld>
            <a:endParaRPr lang="en-US"/>
          </a:p>
        </p:txBody>
      </p:sp>
    </p:spTree>
    <p:extLst>
      <p:ext uri="{BB962C8B-B14F-4D97-AF65-F5344CB8AC3E}">
        <p14:creationId xmlns:p14="http://schemas.microsoft.com/office/powerpoint/2010/main" val="14650944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1" i="0" dirty="0">
                <a:solidFill>
                  <a:srgbClr val="D1D5DB"/>
                </a:solidFill>
                <a:effectLst/>
                <a:latin typeface="Söhne"/>
              </a:rPr>
              <a:t>Biểu đồ Word Cloud (Word Cloud Chart) - Giới thiệu và Ứng dụng</a:t>
            </a:r>
            <a:endParaRPr lang="vi-VN" b="0" i="0" dirty="0">
              <a:solidFill>
                <a:srgbClr val="D1D5DB"/>
              </a:solidFill>
              <a:effectLst/>
              <a:latin typeface="Söhne"/>
            </a:endParaRPr>
          </a:p>
          <a:p>
            <a:pPr algn="l"/>
            <a:r>
              <a:rPr lang="vi-VN" b="0" i="0" dirty="0">
                <a:solidFill>
                  <a:srgbClr val="D1D5DB"/>
                </a:solidFill>
                <a:effectLst/>
                <a:latin typeface="Söhne"/>
              </a:rPr>
              <a:t>Biểu đồ Word Cloud, còn được gọi là biểu đồ mây từ, là một biểu đồ trực quan thường được sử dụng để hiển thị các từ hoặc cụm từ trong một tập dữ liệu văn bản. Trong biểu đồ này, kích thước của từng từ hoặc cụm từ thể hiện tần suất xuất hiện của chúng trong văn bản. Từ hoặc cụm từ có tần suất xuất hiện cao hơn sẽ được hiển thị lớn hơn và nổi bật hơn trên biểu đồ.</a:t>
            </a:r>
          </a:p>
          <a:p>
            <a:pPr algn="l"/>
            <a:r>
              <a:rPr lang="vi-VN" b="1" i="0" dirty="0">
                <a:solidFill>
                  <a:srgbClr val="D1D5DB"/>
                </a:solidFill>
                <a:effectLst/>
                <a:latin typeface="Söhne"/>
              </a:rPr>
              <a:t>Cấu trúc của Biểu đồ Word Cloud:</a:t>
            </a:r>
            <a:endParaRPr lang="vi-VN" b="0" i="0" dirty="0">
              <a:solidFill>
                <a:srgbClr val="D1D5DB"/>
              </a:solidFill>
              <a:effectLst/>
              <a:latin typeface="Söhne"/>
            </a:endParaRPr>
          </a:p>
          <a:p>
            <a:pPr algn="l">
              <a:buFont typeface="Arial" panose="020B0604020202020204" pitchFamily="34" charset="0"/>
              <a:buChar char="•"/>
            </a:pPr>
            <a:r>
              <a:rPr lang="vi-VN" b="1" i="0" dirty="0">
                <a:solidFill>
                  <a:srgbClr val="D1D5DB"/>
                </a:solidFill>
                <a:effectLst/>
                <a:latin typeface="Söhne"/>
              </a:rPr>
              <a:t>Từ hoặc cụm từ</a:t>
            </a:r>
            <a:r>
              <a:rPr lang="vi-VN" b="0" i="0" dirty="0">
                <a:solidFill>
                  <a:srgbClr val="D1D5DB"/>
                </a:solidFill>
                <a:effectLst/>
                <a:latin typeface="Söhne"/>
              </a:rPr>
              <a:t>: Các từ hoặc cụm từ từ tập dữ liệu văn bản được hiển thị trên biểu đồ. Kích thước của từng từ hoặc cụm từ thể hiện tần suất xuất hiện của chúng.</a:t>
            </a:r>
          </a:p>
          <a:p>
            <a:pPr algn="l"/>
            <a:r>
              <a:rPr lang="vi-VN" b="1" i="0" dirty="0">
                <a:solidFill>
                  <a:srgbClr val="D1D5DB"/>
                </a:solidFill>
                <a:effectLst/>
                <a:latin typeface="Söhne"/>
              </a:rPr>
              <a:t>Ứng dụng của Biểu đồ Word Cloud:</a:t>
            </a:r>
            <a:endParaRPr lang="vi-VN" b="0" i="0" dirty="0">
              <a:solidFill>
                <a:srgbClr val="D1D5DB"/>
              </a:solidFill>
              <a:effectLst/>
              <a:latin typeface="Söhne"/>
            </a:endParaRPr>
          </a:p>
          <a:p>
            <a:pPr algn="l">
              <a:buFont typeface="+mj-lt"/>
              <a:buAutoNum type="arabicPeriod"/>
            </a:pPr>
            <a:r>
              <a:rPr lang="vi-VN" b="1" i="0" dirty="0">
                <a:solidFill>
                  <a:srgbClr val="D1D5DB"/>
                </a:solidFill>
                <a:effectLst/>
                <a:latin typeface="Söhne"/>
              </a:rPr>
              <a:t>Tóm tắt nội dung</a:t>
            </a:r>
            <a:r>
              <a:rPr lang="vi-VN" b="0" i="0" dirty="0">
                <a:solidFill>
                  <a:srgbClr val="D1D5DB"/>
                </a:solidFill>
                <a:effectLst/>
                <a:latin typeface="Söhne"/>
              </a:rPr>
              <a:t>: Biểu đồ Word Cloud giúp bạn nhanh chóng tóm tắt nội dung của một văn bản hoặc tài liệu bằng cách hiển thị các từ quan trọng nhất hoặc phổ biến nhất.</a:t>
            </a:r>
          </a:p>
          <a:p>
            <a:pPr algn="l">
              <a:buFont typeface="+mj-lt"/>
              <a:buAutoNum type="arabicPeriod"/>
            </a:pPr>
            <a:r>
              <a:rPr lang="vi-VN" b="1" i="0" dirty="0">
                <a:solidFill>
                  <a:srgbClr val="D1D5DB"/>
                </a:solidFill>
                <a:effectLst/>
                <a:latin typeface="Söhne"/>
              </a:rPr>
              <a:t>Phát hiện xu hướng và chủ đề</a:t>
            </a:r>
            <a:r>
              <a:rPr lang="vi-VN" b="0" i="0" dirty="0">
                <a:solidFill>
                  <a:srgbClr val="D1D5DB"/>
                </a:solidFill>
                <a:effectLst/>
                <a:latin typeface="Söhne"/>
              </a:rPr>
              <a:t>: Bằng cách xem các từ lớn nhất trên biểu đồ Word Cloud, bạn có thể phát hiện xu hướng hoặc chủ đề quan trọng trong tập dữ liệu văn bản.</a:t>
            </a:r>
          </a:p>
          <a:p>
            <a:pPr algn="l">
              <a:buFont typeface="+mj-lt"/>
              <a:buAutoNum type="arabicPeriod"/>
            </a:pPr>
            <a:r>
              <a:rPr lang="vi-VN" b="1" i="0" dirty="0">
                <a:solidFill>
                  <a:srgbClr val="D1D5DB"/>
                </a:solidFill>
                <a:effectLst/>
                <a:latin typeface="Söhne"/>
              </a:rPr>
              <a:t>Kiểm tra tần suất từ ngữ</a:t>
            </a:r>
            <a:r>
              <a:rPr lang="vi-VN" b="0" i="0" dirty="0">
                <a:solidFill>
                  <a:srgbClr val="D1D5DB"/>
                </a:solidFill>
                <a:effectLst/>
                <a:latin typeface="Söhne"/>
              </a:rPr>
              <a:t>: Biểu đồ Word Cloud thường được sử dụng để kiểm tra tần suất xuất hiện của các từ ngữ cụ thể trong văn bản, giúp trong phân tích ngôn ngữ và nghiên cứu văn bản.</a:t>
            </a:r>
          </a:p>
          <a:p>
            <a:pPr algn="l">
              <a:buFont typeface="+mj-lt"/>
              <a:buAutoNum type="arabicPeriod"/>
            </a:pPr>
            <a:r>
              <a:rPr lang="vi-VN" b="1" i="0" dirty="0">
                <a:solidFill>
                  <a:srgbClr val="D1D5DB"/>
                </a:solidFill>
                <a:effectLst/>
                <a:latin typeface="Söhne"/>
              </a:rPr>
              <a:t>Trực quan hóa dữ liệu văn bản</a:t>
            </a:r>
            <a:r>
              <a:rPr lang="vi-VN" b="0" i="0" dirty="0">
                <a:solidFill>
                  <a:srgbClr val="D1D5DB"/>
                </a:solidFill>
                <a:effectLst/>
                <a:latin typeface="Söhne"/>
              </a:rPr>
              <a:t>: Biểu đồ Word Cloud giúp biến các dữ liệu văn bản trở nên trực quan và dễ hiểu hơn cho mọi người.</a:t>
            </a:r>
          </a:p>
          <a:p>
            <a:pPr algn="l">
              <a:buFont typeface="+mj-lt"/>
              <a:buAutoNum type="arabicPeriod"/>
            </a:pPr>
            <a:r>
              <a:rPr lang="vi-VN" b="1" i="0" dirty="0">
                <a:solidFill>
                  <a:srgbClr val="D1D5DB"/>
                </a:solidFill>
                <a:effectLst/>
                <a:latin typeface="Söhne"/>
              </a:rPr>
              <a:t>Thống kê và phân tích dữ liệu</a:t>
            </a:r>
            <a:r>
              <a:rPr lang="vi-VN" b="0" i="0" dirty="0">
                <a:solidFill>
                  <a:srgbClr val="D1D5DB"/>
                </a:solidFill>
                <a:effectLst/>
                <a:latin typeface="Söhne"/>
              </a:rPr>
              <a:t>: Trong nghiên cứu khoa học và phân tích dữ liệu, biểu đồ Word Cloud có thể giúp bạn tóm tắt thông tin và tìm kiếm các điểm nổi bật.</a:t>
            </a:r>
          </a:p>
          <a:p>
            <a:pPr algn="l">
              <a:buFont typeface="+mj-lt"/>
              <a:buAutoNum type="arabicPeriod"/>
            </a:pPr>
            <a:r>
              <a:rPr lang="vi-VN" b="1" i="0" dirty="0">
                <a:solidFill>
                  <a:srgbClr val="D1D5DB"/>
                </a:solidFill>
                <a:effectLst/>
                <a:latin typeface="Söhne"/>
              </a:rPr>
              <a:t>Trực quan hóa thông tin từ mạng xã hội</a:t>
            </a:r>
            <a:r>
              <a:rPr lang="vi-VN" b="0" i="0" dirty="0">
                <a:solidFill>
                  <a:srgbClr val="D1D5DB"/>
                </a:solidFill>
                <a:effectLst/>
                <a:latin typeface="Söhne"/>
              </a:rPr>
              <a:t>: Trong phân tích mạng xã hội, biểu đồ Word Cloud có thể được sử dụng để hiển thị từ khóa phổ biến trong các dự án trên mạng xã hội.</a:t>
            </a:r>
          </a:p>
          <a:p>
            <a:pPr algn="l"/>
            <a:r>
              <a:rPr lang="vi-VN" b="0" i="0" dirty="0">
                <a:solidFill>
                  <a:srgbClr val="D1D5DB"/>
                </a:solidFill>
                <a:effectLst/>
                <a:latin typeface="Söhne"/>
              </a:rPr>
              <a:t>Biểu đồ Word Cloud là một công cụ hữu ích để trực quan hóa dữ liệu văn bản và tóm tắt nội dung. Nó thường được sử dụng trong nghiên cứu văn bản, phân tích dữ liệu, và trong việc hiển thị thông tin trên các trang web và bài viết.</a:t>
            </a:r>
          </a:p>
        </p:txBody>
      </p:sp>
      <p:sp>
        <p:nvSpPr>
          <p:cNvPr id="4" name="Slide Number Placeholder 3"/>
          <p:cNvSpPr>
            <a:spLocks noGrp="1"/>
          </p:cNvSpPr>
          <p:nvPr>
            <p:ph type="sldNum" sz="quarter" idx="5"/>
          </p:nvPr>
        </p:nvSpPr>
        <p:spPr/>
        <p:txBody>
          <a:bodyPr/>
          <a:lstStyle/>
          <a:p>
            <a:fld id="{D0F37D29-A7D2-4E45-8AED-15068DE2CCB2}" type="slidenum">
              <a:rPr lang="en-US" smtClean="0"/>
              <a:t>17</a:t>
            </a:fld>
            <a:endParaRPr lang="en-US"/>
          </a:p>
        </p:txBody>
      </p:sp>
    </p:spTree>
    <p:extLst>
      <p:ext uri="{BB962C8B-B14F-4D97-AF65-F5344CB8AC3E}">
        <p14:creationId xmlns:p14="http://schemas.microsoft.com/office/powerpoint/2010/main" val="29801567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F37D29-A7D2-4E45-8AED-15068DE2CCB2}" type="slidenum">
              <a:rPr lang="en-US" smtClean="0"/>
              <a:t>25</a:t>
            </a:fld>
            <a:endParaRPr lang="en-US"/>
          </a:p>
        </p:txBody>
      </p:sp>
    </p:spTree>
    <p:extLst>
      <p:ext uri="{BB962C8B-B14F-4D97-AF65-F5344CB8AC3E}">
        <p14:creationId xmlns:p14="http://schemas.microsoft.com/office/powerpoint/2010/main" val="36445475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0" i="0" dirty="0">
                <a:solidFill>
                  <a:srgbClr val="D1D5DB"/>
                </a:solidFill>
                <a:effectLst/>
                <a:latin typeface="Söhne"/>
              </a:rPr>
              <a:t>Hàm contour trong thư viện Matplotlib được sử dụng để vẽ biểu đồ đường viền (contour plot) của một dãy dữ liệu hai chiều. Nó rất hữu ích khi bạn muốn biểu diễn các đường đẳng giữa các điểm dữ liệu, chẳng hạn như đường đẳng điểm cực tiểu hoặc cực đại trên một bản đồ màu xám.</a:t>
            </a:r>
          </a:p>
          <a:p>
            <a:pPr algn="l"/>
            <a:r>
              <a:rPr lang="vi-VN" b="0" i="0" dirty="0">
                <a:solidFill>
                  <a:srgbClr val="D1D5DB"/>
                </a:solidFill>
                <a:effectLst/>
                <a:latin typeface="Söhne"/>
              </a:rPr>
              <a:t>Dưới đây là các thông số quan trọng của hàm contour và cách chúng hoạt động:</a:t>
            </a:r>
          </a:p>
          <a:p>
            <a:pPr algn="l">
              <a:buFont typeface="+mj-lt"/>
              <a:buAutoNum type="arabicPeriod"/>
            </a:pPr>
            <a:r>
              <a:rPr lang="vi-VN" b="1" i="0" dirty="0">
                <a:solidFill>
                  <a:srgbClr val="D1D5DB"/>
                </a:solidFill>
                <a:effectLst/>
                <a:latin typeface="Söhne"/>
              </a:rPr>
              <a:t>Dữ liệu đầu vào</a:t>
            </a:r>
            <a:r>
              <a:rPr lang="vi-VN" b="0" i="0" dirty="0">
                <a:solidFill>
                  <a:srgbClr val="D1D5DB"/>
                </a:solidFill>
                <a:effectLst/>
                <a:latin typeface="Söhne"/>
              </a:rPr>
              <a:t>: Đầu tiên, bạn cần cung cấp dữ liệu đầu vào cho hàm contour. Trong trường hợp này, im là ảnh grayscale đã được đọc từ tệp hình ảnh.</a:t>
            </a:r>
          </a:p>
          <a:p>
            <a:pPr algn="l">
              <a:buFont typeface="+mj-lt"/>
              <a:buAutoNum type="arabicPeriod"/>
            </a:pPr>
            <a:r>
              <a:rPr lang="vi-VN" b="1" i="0" dirty="0">
                <a:solidFill>
                  <a:srgbClr val="D1D5DB"/>
                </a:solidFill>
                <a:effectLst/>
                <a:latin typeface="Söhne"/>
              </a:rPr>
              <a:t>Nguồn gốc (origin)</a:t>
            </a:r>
            <a:r>
              <a:rPr lang="vi-VN" b="0" i="0" dirty="0">
                <a:solidFill>
                  <a:srgbClr val="D1D5DB"/>
                </a:solidFill>
                <a:effectLst/>
                <a:latin typeface="Söhne"/>
              </a:rPr>
              <a:t>: Tham số origin xác định nguồn gốc của hệ tọa độ cho biểu đồ đường viền. Có hai tùy chọn cho tham số này:</a:t>
            </a:r>
          </a:p>
          <a:p>
            <a:pPr marL="742950" lvl="1" indent="-285750" algn="l">
              <a:buFont typeface="+mj-lt"/>
              <a:buAutoNum type="arabicPeriod"/>
            </a:pPr>
            <a:r>
              <a:rPr lang="vi-VN" b="0" i="0" dirty="0">
                <a:solidFill>
                  <a:srgbClr val="D1D5DB"/>
                </a:solidFill>
                <a:effectLst/>
                <a:latin typeface="Söhne"/>
              </a:rPr>
              <a:t>"upper": Điểm gốc nằm ở phía trên bên trái của ảnh (ngược với hệ tọa độ toán học thông thường).</a:t>
            </a:r>
          </a:p>
          <a:p>
            <a:pPr marL="742950" lvl="1" indent="-285750" algn="l">
              <a:buFont typeface="+mj-lt"/>
              <a:buAutoNum type="arabicPeriod"/>
            </a:pPr>
            <a:r>
              <a:rPr lang="vi-VN" b="0" i="0" dirty="0">
                <a:solidFill>
                  <a:srgbClr val="D1D5DB"/>
                </a:solidFill>
                <a:effectLst/>
                <a:latin typeface="Söhne"/>
              </a:rPr>
              <a:t>"image": Điểm gốc nằm ở góc dưới bên trái của ảnh (giống với hệ tọa độ toán học thông thường).</a:t>
            </a:r>
          </a:p>
          <a:p>
            <a:pPr algn="l">
              <a:buFont typeface="+mj-lt"/>
              <a:buAutoNum type="arabicPeriod"/>
            </a:pPr>
            <a:r>
              <a:rPr lang="vi-VN" b="1" i="0" dirty="0">
                <a:solidFill>
                  <a:srgbClr val="D1D5DB"/>
                </a:solidFill>
                <a:effectLst/>
                <a:latin typeface="Söhne"/>
              </a:rPr>
              <a:t>Mức độ đường đẳng (contour levels)</a:t>
            </a:r>
            <a:r>
              <a:rPr lang="vi-VN" b="0" i="0" dirty="0">
                <a:solidFill>
                  <a:srgbClr val="D1D5DB"/>
                </a:solidFill>
                <a:effectLst/>
                <a:latin typeface="Söhne"/>
              </a:rPr>
              <a:t>: Mặc định, hàm contour sẽ tự động tạo các đường đẳng dựa trên giá trị của dữ liệu đầu vào. Tuy nhiên, bạn cũng có thể chỉ định một danh sách các mức độ đường đẳng bằng cách sử dụng tham số levels.</a:t>
            </a:r>
          </a:p>
          <a:p>
            <a:pPr algn="l">
              <a:buFont typeface="+mj-lt"/>
              <a:buAutoNum type="arabicPeriod"/>
            </a:pPr>
            <a:r>
              <a:rPr lang="vi-VN" b="1" i="0" dirty="0">
                <a:solidFill>
                  <a:srgbClr val="D1D5DB"/>
                </a:solidFill>
                <a:effectLst/>
                <a:latin typeface="Söhne"/>
              </a:rPr>
              <a:t>Màu sắc và kiểu đường viền</a:t>
            </a:r>
            <a:r>
              <a:rPr lang="vi-VN" b="0" i="0" dirty="0">
                <a:solidFill>
                  <a:srgbClr val="D1D5DB"/>
                </a:solidFill>
                <a:effectLst/>
                <a:latin typeface="Söhne"/>
              </a:rPr>
              <a:t>: Bạn có thể tùy chỉnh màu sắc và kiểu đường viền cho các đường đẳng bằng cách sử dụng các tham số như colors, cmap, linestyles, và linewidths.</a:t>
            </a:r>
          </a:p>
          <a:p>
            <a:pPr algn="l"/>
            <a:r>
              <a:rPr lang="vi-VN" b="0" i="0" dirty="0">
                <a:solidFill>
                  <a:srgbClr val="D1D5DB"/>
                </a:solidFill>
                <a:effectLst/>
                <a:latin typeface="Söhne"/>
              </a:rPr>
              <a:t>Hàm contour sẽ tạo các đường đẳng dựa trên giá trị của dữ liệu im và vẽ chúng trên hình vẽ hiện tại (sử dụng plt.figure() để tạo hình vẽ và plt.axis('equal') để đảm bảo tỷ lệ trục x và y là bằng nhau).</a:t>
            </a:r>
          </a:p>
          <a:p>
            <a:pPr algn="l"/>
            <a:r>
              <a:rPr lang="vi-VN" b="0" i="0" dirty="0">
                <a:solidFill>
                  <a:srgbClr val="D1D5DB"/>
                </a:solidFill>
                <a:effectLst/>
                <a:latin typeface="Söhne"/>
              </a:rPr>
              <a:t>Trong trường hợp của mã bạn đã cung cấp, nó sẽ tạo biểu đồ đường viền của ảnh grayscale với nguồn gốc tại điểm gốc của ảnh (góc dưới bên trái). Biểu đồ này sẽ hiển thị các đường đẳng sáng tối khác nhau trên hình ảnh xám, giúp biểu diễn sự thay đổi độ sáng trên ảnh.</a:t>
            </a:r>
          </a:p>
          <a:p>
            <a:endParaRPr lang="en-US" dirty="0"/>
          </a:p>
        </p:txBody>
      </p:sp>
      <p:sp>
        <p:nvSpPr>
          <p:cNvPr id="4" name="Slide Number Placeholder 3"/>
          <p:cNvSpPr>
            <a:spLocks noGrp="1"/>
          </p:cNvSpPr>
          <p:nvPr>
            <p:ph type="sldNum" sz="quarter" idx="5"/>
          </p:nvPr>
        </p:nvSpPr>
        <p:spPr/>
        <p:txBody>
          <a:bodyPr/>
          <a:lstStyle/>
          <a:p>
            <a:fld id="{D0F37D29-A7D2-4E45-8AED-15068DE2CCB2}" type="slidenum">
              <a:rPr lang="en-US" smtClean="0"/>
              <a:t>26</a:t>
            </a:fld>
            <a:endParaRPr lang="en-US"/>
          </a:p>
        </p:txBody>
      </p:sp>
    </p:spTree>
    <p:extLst>
      <p:ext uri="{BB962C8B-B14F-4D97-AF65-F5344CB8AC3E}">
        <p14:creationId xmlns:p14="http://schemas.microsoft.com/office/powerpoint/2010/main" val="371002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0A166-DEB8-B1CB-62E0-2FF62E0274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D1C9854-16DA-DF54-3B15-213DBF0D24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D460E55-2EE6-8935-78B4-790EBA1FDC1C}"/>
              </a:ext>
            </a:extLst>
          </p:cNvPr>
          <p:cNvSpPr>
            <a:spLocks noGrp="1"/>
          </p:cNvSpPr>
          <p:nvPr>
            <p:ph type="dt" sz="half" idx="10"/>
          </p:nvPr>
        </p:nvSpPr>
        <p:spPr/>
        <p:txBody>
          <a:bodyPr/>
          <a:lstStyle/>
          <a:p>
            <a:fld id="{EA4025DB-B155-4AA2-893C-50B015E92803}" type="datetimeFigureOut">
              <a:rPr lang="en-US" smtClean="0"/>
              <a:t>11/10</a:t>
            </a:fld>
            <a:endParaRPr lang="en-US"/>
          </a:p>
        </p:txBody>
      </p:sp>
      <p:sp>
        <p:nvSpPr>
          <p:cNvPr id="5" name="Footer Placeholder 4">
            <a:extLst>
              <a:ext uri="{FF2B5EF4-FFF2-40B4-BE49-F238E27FC236}">
                <a16:creationId xmlns:a16="http://schemas.microsoft.com/office/drawing/2014/main" id="{E5207FCB-033A-B94B-5D01-AEA2E9EB54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163A05-18E3-D723-4B50-85F7EC3A73E0}"/>
              </a:ext>
            </a:extLst>
          </p:cNvPr>
          <p:cNvSpPr>
            <a:spLocks noGrp="1"/>
          </p:cNvSpPr>
          <p:nvPr>
            <p:ph type="sldNum" sz="quarter" idx="12"/>
          </p:nvPr>
        </p:nvSpPr>
        <p:spPr/>
        <p:txBody>
          <a:bodyPr/>
          <a:lstStyle/>
          <a:p>
            <a:fld id="{198D251A-447C-422B-9765-AFDE2E7B2057}" type="slidenum">
              <a:rPr lang="en-US" smtClean="0"/>
              <a:t>‹#›</a:t>
            </a:fld>
            <a:endParaRPr lang="en-US"/>
          </a:p>
        </p:txBody>
      </p:sp>
    </p:spTree>
    <p:extLst>
      <p:ext uri="{BB962C8B-B14F-4D97-AF65-F5344CB8AC3E}">
        <p14:creationId xmlns:p14="http://schemas.microsoft.com/office/powerpoint/2010/main" val="3861305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D5291-12D3-8C3F-B7FC-5667087A6A9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018354-5689-8D4F-80F3-956B2532A3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308038-0B1D-5009-8074-DAB09F1741B0}"/>
              </a:ext>
            </a:extLst>
          </p:cNvPr>
          <p:cNvSpPr>
            <a:spLocks noGrp="1"/>
          </p:cNvSpPr>
          <p:nvPr>
            <p:ph type="dt" sz="half" idx="10"/>
          </p:nvPr>
        </p:nvSpPr>
        <p:spPr/>
        <p:txBody>
          <a:bodyPr/>
          <a:lstStyle/>
          <a:p>
            <a:fld id="{EA4025DB-B155-4AA2-893C-50B015E92803}" type="datetimeFigureOut">
              <a:rPr lang="en-US" smtClean="0"/>
              <a:t>11/10</a:t>
            </a:fld>
            <a:endParaRPr lang="en-US"/>
          </a:p>
        </p:txBody>
      </p:sp>
      <p:sp>
        <p:nvSpPr>
          <p:cNvPr id="5" name="Footer Placeholder 4">
            <a:extLst>
              <a:ext uri="{FF2B5EF4-FFF2-40B4-BE49-F238E27FC236}">
                <a16:creationId xmlns:a16="http://schemas.microsoft.com/office/drawing/2014/main" id="{9ECCD6E8-E24F-F652-7EA6-E8151E6241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FEEE3-183B-5FF6-979F-1A070CB8D52B}"/>
              </a:ext>
            </a:extLst>
          </p:cNvPr>
          <p:cNvSpPr>
            <a:spLocks noGrp="1"/>
          </p:cNvSpPr>
          <p:nvPr>
            <p:ph type="sldNum" sz="quarter" idx="12"/>
          </p:nvPr>
        </p:nvSpPr>
        <p:spPr/>
        <p:txBody>
          <a:bodyPr/>
          <a:lstStyle/>
          <a:p>
            <a:fld id="{198D251A-447C-422B-9765-AFDE2E7B2057}" type="slidenum">
              <a:rPr lang="en-US" smtClean="0"/>
              <a:t>‹#›</a:t>
            </a:fld>
            <a:endParaRPr lang="en-US"/>
          </a:p>
        </p:txBody>
      </p:sp>
    </p:spTree>
    <p:extLst>
      <p:ext uri="{BB962C8B-B14F-4D97-AF65-F5344CB8AC3E}">
        <p14:creationId xmlns:p14="http://schemas.microsoft.com/office/powerpoint/2010/main" val="873593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456EB6-F36D-CF1C-D8F5-8FCEE960E52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1B1BA1F-DA65-299F-CEEA-D1322A18DE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55581F-DA9D-98CD-F8AA-2436BFB2D918}"/>
              </a:ext>
            </a:extLst>
          </p:cNvPr>
          <p:cNvSpPr>
            <a:spLocks noGrp="1"/>
          </p:cNvSpPr>
          <p:nvPr>
            <p:ph type="dt" sz="half" idx="10"/>
          </p:nvPr>
        </p:nvSpPr>
        <p:spPr/>
        <p:txBody>
          <a:bodyPr/>
          <a:lstStyle/>
          <a:p>
            <a:fld id="{EA4025DB-B155-4AA2-893C-50B015E92803}" type="datetimeFigureOut">
              <a:rPr lang="en-US" smtClean="0"/>
              <a:t>11/10</a:t>
            </a:fld>
            <a:endParaRPr lang="en-US"/>
          </a:p>
        </p:txBody>
      </p:sp>
      <p:sp>
        <p:nvSpPr>
          <p:cNvPr id="5" name="Footer Placeholder 4">
            <a:extLst>
              <a:ext uri="{FF2B5EF4-FFF2-40B4-BE49-F238E27FC236}">
                <a16:creationId xmlns:a16="http://schemas.microsoft.com/office/drawing/2014/main" id="{1F6D43D8-87BD-3A81-068F-1BEC846717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387172-5D97-AEAC-1F2E-CFBB252CF295}"/>
              </a:ext>
            </a:extLst>
          </p:cNvPr>
          <p:cNvSpPr>
            <a:spLocks noGrp="1"/>
          </p:cNvSpPr>
          <p:nvPr>
            <p:ph type="sldNum" sz="quarter" idx="12"/>
          </p:nvPr>
        </p:nvSpPr>
        <p:spPr/>
        <p:txBody>
          <a:bodyPr/>
          <a:lstStyle/>
          <a:p>
            <a:fld id="{198D251A-447C-422B-9765-AFDE2E7B2057}" type="slidenum">
              <a:rPr lang="en-US" smtClean="0"/>
              <a:t>‹#›</a:t>
            </a:fld>
            <a:endParaRPr lang="en-US"/>
          </a:p>
        </p:txBody>
      </p:sp>
    </p:spTree>
    <p:extLst>
      <p:ext uri="{BB962C8B-B14F-4D97-AF65-F5344CB8AC3E}">
        <p14:creationId xmlns:p14="http://schemas.microsoft.com/office/powerpoint/2010/main" val="122767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C5853-AE20-B77E-6B17-C308840FB6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BC19BA-225D-E932-DA5C-4DAB0795C6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F127F7-A3D3-833C-2464-A05D6EEEDEB3}"/>
              </a:ext>
            </a:extLst>
          </p:cNvPr>
          <p:cNvSpPr>
            <a:spLocks noGrp="1"/>
          </p:cNvSpPr>
          <p:nvPr>
            <p:ph type="dt" sz="half" idx="10"/>
          </p:nvPr>
        </p:nvSpPr>
        <p:spPr/>
        <p:txBody>
          <a:bodyPr/>
          <a:lstStyle/>
          <a:p>
            <a:fld id="{EA4025DB-B155-4AA2-893C-50B015E92803}" type="datetimeFigureOut">
              <a:rPr lang="en-US" smtClean="0"/>
              <a:t>11/10</a:t>
            </a:fld>
            <a:endParaRPr lang="en-US"/>
          </a:p>
        </p:txBody>
      </p:sp>
      <p:sp>
        <p:nvSpPr>
          <p:cNvPr id="5" name="Footer Placeholder 4">
            <a:extLst>
              <a:ext uri="{FF2B5EF4-FFF2-40B4-BE49-F238E27FC236}">
                <a16:creationId xmlns:a16="http://schemas.microsoft.com/office/drawing/2014/main" id="{47181DFD-345C-8F9F-0AF6-77F55C053E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62C154-0FFC-CECA-3C20-50AFB7C763E6}"/>
              </a:ext>
            </a:extLst>
          </p:cNvPr>
          <p:cNvSpPr>
            <a:spLocks noGrp="1"/>
          </p:cNvSpPr>
          <p:nvPr>
            <p:ph type="sldNum" sz="quarter" idx="12"/>
          </p:nvPr>
        </p:nvSpPr>
        <p:spPr/>
        <p:txBody>
          <a:bodyPr/>
          <a:lstStyle/>
          <a:p>
            <a:fld id="{198D251A-447C-422B-9765-AFDE2E7B2057}" type="slidenum">
              <a:rPr lang="en-US" smtClean="0"/>
              <a:t>‹#›</a:t>
            </a:fld>
            <a:endParaRPr lang="en-US"/>
          </a:p>
        </p:txBody>
      </p:sp>
    </p:spTree>
    <p:extLst>
      <p:ext uri="{BB962C8B-B14F-4D97-AF65-F5344CB8AC3E}">
        <p14:creationId xmlns:p14="http://schemas.microsoft.com/office/powerpoint/2010/main" val="1030777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E6B34-3501-5190-A895-8FFC2E8606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D339081-3330-E7A0-1828-71911CD301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446CFB-79A1-91F3-1627-63C993048DD1}"/>
              </a:ext>
            </a:extLst>
          </p:cNvPr>
          <p:cNvSpPr>
            <a:spLocks noGrp="1"/>
          </p:cNvSpPr>
          <p:nvPr>
            <p:ph type="dt" sz="half" idx="10"/>
          </p:nvPr>
        </p:nvSpPr>
        <p:spPr/>
        <p:txBody>
          <a:bodyPr/>
          <a:lstStyle/>
          <a:p>
            <a:fld id="{EA4025DB-B155-4AA2-893C-50B015E92803}" type="datetimeFigureOut">
              <a:rPr lang="en-US" smtClean="0"/>
              <a:t>11/10</a:t>
            </a:fld>
            <a:endParaRPr lang="en-US"/>
          </a:p>
        </p:txBody>
      </p:sp>
      <p:sp>
        <p:nvSpPr>
          <p:cNvPr id="5" name="Footer Placeholder 4">
            <a:extLst>
              <a:ext uri="{FF2B5EF4-FFF2-40B4-BE49-F238E27FC236}">
                <a16:creationId xmlns:a16="http://schemas.microsoft.com/office/drawing/2014/main" id="{6F605AE8-A1C5-0CC3-BEE3-9438255A83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A60257-4EB1-829A-EF44-91915E36350C}"/>
              </a:ext>
            </a:extLst>
          </p:cNvPr>
          <p:cNvSpPr>
            <a:spLocks noGrp="1"/>
          </p:cNvSpPr>
          <p:nvPr>
            <p:ph type="sldNum" sz="quarter" idx="12"/>
          </p:nvPr>
        </p:nvSpPr>
        <p:spPr/>
        <p:txBody>
          <a:bodyPr/>
          <a:lstStyle/>
          <a:p>
            <a:fld id="{198D251A-447C-422B-9765-AFDE2E7B2057}" type="slidenum">
              <a:rPr lang="en-US" smtClean="0"/>
              <a:t>‹#›</a:t>
            </a:fld>
            <a:endParaRPr lang="en-US"/>
          </a:p>
        </p:txBody>
      </p:sp>
    </p:spTree>
    <p:extLst>
      <p:ext uri="{BB962C8B-B14F-4D97-AF65-F5344CB8AC3E}">
        <p14:creationId xmlns:p14="http://schemas.microsoft.com/office/powerpoint/2010/main" val="900761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C0681-9BD1-B5FE-614B-24D81CBC6F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DC9260-EE11-1EEF-08FD-0DA975219E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61BC5F2-CE95-151F-EFEF-588E68BF34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D20D8CB-8AE8-D414-5025-E79C539471CE}"/>
              </a:ext>
            </a:extLst>
          </p:cNvPr>
          <p:cNvSpPr>
            <a:spLocks noGrp="1"/>
          </p:cNvSpPr>
          <p:nvPr>
            <p:ph type="dt" sz="half" idx="10"/>
          </p:nvPr>
        </p:nvSpPr>
        <p:spPr/>
        <p:txBody>
          <a:bodyPr/>
          <a:lstStyle/>
          <a:p>
            <a:fld id="{EA4025DB-B155-4AA2-893C-50B015E92803}" type="datetimeFigureOut">
              <a:rPr lang="en-US" smtClean="0"/>
              <a:t>11/10</a:t>
            </a:fld>
            <a:endParaRPr lang="en-US"/>
          </a:p>
        </p:txBody>
      </p:sp>
      <p:sp>
        <p:nvSpPr>
          <p:cNvPr id="6" name="Footer Placeholder 5">
            <a:extLst>
              <a:ext uri="{FF2B5EF4-FFF2-40B4-BE49-F238E27FC236}">
                <a16:creationId xmlns:a16="http://schemas.microsoft.com/office/drawing/2014/main" id="{2135E3E8-EBC6-43A5-8437-B780912D65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27DB9F-6C40-76F4-1095-E3233538514D}"/>
              </a:ext>
            </a:extLst>
          </p:cNvPr>
          <p:cNvSpPr>
            <a:spLocks noGrp="1"/>
          </p:cNvSpPr>
          <p:nvPr>
            <p:ph type="sldNum" sz="quarter" idx="12"/>
          </p:nvPr>
        </p:nvSpPr>
        <p:spPr/>
        <p:txBody>
          <a:bodyPr/>
          <a:lstStyle/>
          <a:p>
            <a:fld id="{198D251A-447C-422B-9765-AFDE2E7B2057}" type="slidenum">
              <a:rPr lang="en-US" smtClean="0"/>
              <a:t>‹#›</a:t>
            </a:fld>
            <a:endParaRPr lang="en-US"/>
          </a:p>
        </p:txBody>
      </p:sp>
    </p:spTree>
    <p:extLst>
      <p:ext uri="{BB962C8B-B14F-4D97-AF65-F5344CB8AC3E}">
        <p14:creationId xmlns:p14="http://schemas.microsoft.com/office/powerpoint/2010/main" val="2156096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04ACE-C1E0-3B14-2C16-FA0D3980A6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0D3F33F-6B5F-E9A2-0925-AB71633591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E737E8-67DE-73A5-1FED-3FC1A9E5D9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65EB6BC-637F-D6C9-A36B-B4842CF9AF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CB78C6A-F48E-43BE-1E44-EEA49A9CF65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9559C6E-954B-DC45-D8F5-B93A84C3842A}"/>
              </a:ext>
            </a:extLst>
          </p:cNvPr>
          <p:cNvSpPr>
            <a:spLocks noGrp="1"/>
          </p:cNvSpPr>
          <p:nvPr>
            <p:ph type="dt" sz="half" idx="10"/>
          </p:nvPr>
        </p:nvSpPr>
        <p:spPr/>
        <p:txBody>
          <a:bodyPr/>
          <a:lstStyle/>
          <a:p>
            <a:fld id="{EA4025DB-B155-4AA2-893C-50B015E92803}" type="datetimeFigureOut">
              <a:rPr lang="en-US" smtClean="0"/>
              <a:t>11/10</a:t>
            </a:fld>
            <a:endParaRPr lang="en-US"/>
          </a:p>
        </p:txBody>
      </p:sp>
      <p:sp>
        <p:nvSpPr>
          <p:cNvPr id="8" name="Footer Placeholder 7">
            <a:extLst>
              <a:ext uri="{FF2B5EF4-FFF2-40B4-BE49-F238E27FC236}">
                <a16:creationId xmlns:a16="http://schemas.microsoft.com/office/drawing/2014/main" id="{E2ECFF9C-FEEC-237B-B95A-FB26600D850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F2A1E49-2345-74C1-CD25-36C113037D2B}"/>
              </a:ext>
            </a:extLst>
          </p:cNvPr>
          <p:cNvSpPr>
            <a:spLocks noGrp="1"/>
          </p:cNvSpPr>
          <p:nvPr>
            <p:ph type="sldNum" sz="quarter" idx="12"/>
          </p:nvPr>
        </p:nvSpPr>
        <p:spPr/>
        <p:txBody>
          <a:bodyPr/>
          <a:lstStyle/>
          <a:p>
            <a:fld id="{198D251A-447C-422B-9765-AFDE2E7B2057}" type="slidenum">
              <a:rPr lang="en-US" smtClean="0"/>
              <a:t>‹#›</a:t>
            </a:fld>
            <a:endParaRPr lang="en-US"/>
          </a:p>
        </p:txBody>
      </p:sp>
    </p:spTree>
    <p:extLst>
      <p:ext uri="{BB962C8B-B14F-4D97-AF65-F5344CB8AC3E}">
        <p14:creationId xmlns:p14="http://schemas.microsoft.com/office/powerpoint/2010/main" val="3706991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BFCEC-E99C-2028-8121-6DAA907B2FF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C1A87-7859-B793-49BB-D2180A8ADE1B}"/>
              </a:ext>
            </a:extLst>
          </p:cNvPr>
          <p:cNvSpPr>
            <a:spLocks noGrp="1"/>
          </p:cNvSpPr>
          <p:nvPr>
            <p:ph type="dt" sz="half" idx="10"/>
          </p:nvPr>
        </p:nvSpPr>
        <p:spPr/>
        <p:txBody>
          <a:bodyPr/>
          <a:lstStyle/>
          <a:p>
            <a:fld id="{EA4025DB-B155-4AA2-893C-50B015E92803}" type="datetimeFigureOut">
              <a:rPr lang="en-US" smtClean="0"/>
              <a:t>11/10</a:t>
            </a:fld>
            <a:endParaRPr lang="en-US"/>
          </a:p>
        </p:txBody>
      </p:sp>
      <p:sp>
        <p:nvSpPr>
          <p:cNvPr id="4" name="Footer Placeholder 3">
            <a:extLst>
              <a:ext uri="{FF2B5EF4-FFF2-40B4-BE49-F238E27FC236}">
                <a16:creationId xmlns:a16="http://schemas.microsoft.com/office/drawing/2014/main" id="{3F1B099B-7A49-D003-1119-246CF9BC71E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B11BA3F-E28E-2C10-3A00-E969A44E8C52}"/>
              </a:ext>
            </a:extLst>
          </p:cNvPr>
          <p:cNvSpPr>
            <a:spLocks noGrp="1"/>
          </p:cNvSpPr>
          <p:nvPr>
            <p:ph type="sldNum" sz="quarter" idx="12"/>
          </p:nvPr>
        </p:nvSpPr>
        <p:spPr/>
        <p:txBody>
          <a:bodyPr/>
          <a:lstStyle/>
          <a:p>
            <a:fld id="{198D251A-447C-422B-9765-AFDE2E7B2057}" type="slidenum">
              <a:rPr lang="en-US" smtClean="0"/>
              <a:t>‹#›</a:t>
            </a:fld>
            <a:endParaRPr lang="en-US"/>
          </a:p>
        </p:txBody>
      </p:sp>
    </p:spTree>
    <p:extLst>
      <p:ext uri="{BB962C8B-B14F-4D97-AF65-F5344CB8AC3E}">
        <p14:creationId xmlns:p14="http://schemas.microsoft.com/office/powerpoint/2010/main" val="1317313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4F4F72-C03C-6F6F-AC6E-C340BC83CD32}"/>
              </a:ext>
            </a:extLst>
          </p:cNvPr>
          <p:cNvSpPr>
            <a:spLocks noGrp="1"/>
          </p:cNvSpPr>
          <p:nvPr>
            <p:ph type="dt" sz="half" idx="10"/>
          </p:nvPr>
        </p:nvSpPr>
        <p:spPr/>
        <p:txBody>
          <a:bodyPr/>
          <a:lstStyle/>
          <a:p>
            <a:fld id="{EA4025DB-B155-4AA2-893C-50B015E92803}" type="datetimeFigureOut">
              <a:rPr lang="en-US" smtClean="0"/>
              <a:t>11/10</a:t>
            </a:fld>
            <a:endParaRPr lang="en-US"/>
          </a:p>
        </p:txBody>
      </p:sp>
      <p:sp>
        <p:nvSpPr>
          <p:cNvPr id="3" name="Footer Placeholder 2">
            <a:extLst>
              <a:ext uri="{FF2B5EF4-FFF2-40B4-BE49-F238E27FC236}">
                <a16:creationId xmlns:a16="http://schemas.microsoft.com/office/drawing/2014/main" id="{6EE8D352-3752-75E1-1212-87EEFAA75B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E57F68F-8F11-4E70-F727-AA93FED40C8A}"/>
              </a:ext>
            </a:extLst>
          </p:cNvPr>
          <p:cNvSpPr>
            <a:spLocks noGrp="1"/>
          </p:cNvSpPr>
          <p:nvPr>
            <p:ph type="sldNum" sz="quarter" idx="12"/>
          </p:nvPr>
        </p:nvSpPr>
        <p:spPr/>
        <p:txBody>
          <a:bodyPr/>
          <a:lstStyle/>
          <a:p>
            <a:fld id="{198D251A-447C-422B-9765-AFDE2E7B2057}" type="slidenum">
              <a:rPr lang="en-US" smtClean="0"/>
              <a:t>‹#›</a:t>
            </a:fld>
            <a:endParaRPr lang="en-US"/>
          </a:p>
        </p:txBody>
      </p:sp>
    </p:spTree>
    <p:extLst>
      <p:ext uri="{BB962C8B-B14F-4D97-AF65-F5344CB8AC3E}">
        <p14:creationId xmlns:p14="http://schemas.microsoft.com/office/powerpoint/2010/main" val="1144091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64394-7DAE-BB0B-EFE6-F8383F7A06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C5558A8-77BA-2EF5-2066-1DE8489766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5D87497-8562-178C-4AE8-EFA181EA0C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09097C-ADDA-45D4-D1CA-E1087DDE0766}"/>
              </a:ext>
            </a:extLst>
          </p:cNvPr>
          <p:cNvSpPr>
            <a:spLocks noGrp="1"/>
          </p:cNvSpPr>
          <p:nvPr>
            <p:ph type="dt" sz="half" idx="10"/>
          </p:nvPr>
        </p:nvSpPr>
        <p:spPr/>
        <p:txBody>
          <a:bodyPr/>
          <a:lstStyle/>
          <a:p>
            <a:fld id="{EA4025DB-B155-4AA2-893C-50B015E92803}" type="datetimeFigureOut">
              <a:rPr lang="en-US" smtClean="0"/>
              <a:t>11/10</a:t>
            </a:fld>
            <a:endParaRPr lang="en-US"/>
          </a:p>
        </p:txBody>
      </p:sp>
      <p:sp>
        <p:nvSpPr>
          <p:cNvPr id="6" name="Footer Placeholder 5">
            <a:extLst>
              <a:ext uri="{FF2B5EF4-FFF2-40B4-BE49-F238E27FC236}">
                <a16:creationId xmlns:a16="http://schemas.microsoft.com/office/drawing/2014/main" id="{E925BB28-A41F-2DFF-F5BE-A344829EA4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45CD3D-F3B9-8AFA-8464-93E066242628}"/>
              </a:ext>
            </a:extLst>
          </p:cNvPr>
          <p:cNvSpPr>
            <a:spLocks noGrp="1"/>
          </p:cNvSpPr>
          <p:nvPr>
            <p:ph type="sldNum" sz="quarter" idx="12"/>
          </p:nvPr>
        </p:nvSpPr>
        <p:spPr/>
        <p:txBody>
          <a:bodyPr/>
          <a:lstStyle/>
          <a:p>
            <a:fld id="{198D251A-447C-422B-9765-AFDE2E7B2057}" type="slidenum">
              <a:rPr lang="en-US" smtClean="0"/>
              <a:t>‹#›</a:t>
            </a:fld>
            <a:endParaRPr lang="en-US"/>
          </a:p>
        </p:txBody>
      </p:sp>
    </p:spTree>
    <p:extLst>
      <p:ext uri="{BB962C8B-B14F-4D97-AF65-F5344CB8AC3E}">
        <p14:creationId xmlns:p14="http://schemas.microsoft.com/office/powerpoint/2010/main" val="3670179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B8C85-AEAF-8D99-EA20-0A9AEE688E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A3F3D38-548B-4379-8870-0BF58A32A1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55E640C-5A90-1DA2-E447-D7F0BDEFCD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9FB497-1834-CE98-C901-4DCE374C2F92}"/>
              </a:ext>
            </a:extLst>
          </p:cNvPr>
          <p:cNvSpPr>
            <a:spLocks noGrp="1"/>
          </p:cNvSpPr>
          <p:nvPr>
            <p:ph type="dt" sz="half" idx="10"/>
          </p:nvPr>
        </p:nvSpPr>
        <p:spPr/>
        <p:txBody>
          <a:bodyPr/>
          <a:lstStyle/>
          <a:p>
            <a:fld id="{EA4025DB-B155-4AA2-893C-50B015E92803}" type="datetimeFigureOut">
              <a:rPr lang="en-US" smtClean="0"/>
              <a:t>11/10</a:t>
            </a:fld>
            <a:endParaRPr lang="en-US"/>
          </a:p>
        </p:txBody>
      </p:sp>
      <p:sp>
        <p:nvSpPr>
          <p:cNvPr id="6" name="Footer Placeholder 5">
            <a:extLst>
              <a:ext uri="{FF2B5EF4-FFF2-40B4-BE49-F238E27FC236}">
                <a16:creationId xmlns:a16="http://schemas.microsoft.com/office/drawing/2014/main" id="{AD5FD570-3438-4653-49C8-4C6485F116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2F25E9-8AB5-0FCB-69DF-76482684D72F}"/>
              </a:ext>
            </a:extLst>
          </p:cNvPr>
          <p:cNvSpPr>
            <a:spLocks noGrp="1"/>
          </p:cNvSpPr>
          <p:nvPr>
            <p:ph type="sldNum" sz="quarter" idx="12"/>
          </p:nvPr>
        </p:nvSpPr>
        <p:spPr/>
        <p:txBody>
          <a:bodyPr/>
          <a:lstStyle/>
          <a:p>
            <a:fld id="{198D251A-447C-422B-9765-AFDE2E7B2057}" type="slidenum">
              <a:rPr lang="en-US" smtClean="0"/>
              <a:t>‹#›</a:t>
            </a:fld>
            <a:endParaRPr lang="en-US"/>
          </a:p>
        </p:txBody>
      </p:sp>
    </p:spTree>
    <p:extLst>
      <p:ext uri="{BB962C8B-B14F-4D97-AF65-F5344CB8AC3E}">
        <p14:creationId xmlns:p14="http://schemas.microsoft.com/office/powerpoint/2010/main" val="3486325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AE701B-4D0D-1749-F711-0C4FDFCA98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265472C-0587-B5DE-51E8-865E546F9F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9DAECF-A883-9781-0F01-DF2C751B54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4025DB-B155-4AA2-893C-50B015E92803}" type="datetimeFigureOut">
              <a:rPr lang="en-US" smtClean="0"/>
              <a:t>11/10</a:t>
            </a:fld>
            <a:endParaRPr lang="en-US"/>
          </a:p>
        </p:txBody>
      </p:sp>
      <p:sp>
        <p:nvSpPr>
          <p:cNvPr id="5" name="Footer Placeholder 4">
            <a:extLst>
              <a:ext uri="{FF2B5EF4-FFF2-40B4-BE49-F238E27FC236}">
                <a16:creationId xmlns:a16="http://schemas.microsoft.com/office/drawing/2014/main" id="{73E324A3-4985-007D-B11E-EA39B48345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D6BFE30-62D4-8367-BF20-B8A05CC4A2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8D251A-447C-422B-9765-AFDE2E7B2057}" type="slidenum">
              <a:rPr lang="en-US" smtClean="0"/>
              <a:t>‹#›</a:t>
            </a:fld>
            <a:endParaRPr lang="en-US"/>
          </a:p>
        </p:txBody>
      </p:sp>
    </p:spTree>
    <p:extLst>
      <p:ext uri="{BB962C8B-B14F-4D97-AF65-F5344CB8AC3E}">
        <p14:creationId xmlns:p14="http://schemas.microsoft.com/office/powerpoint/2010/main" val="40262617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DF1F7D-5C5E-C66E-36F9-C1B054255919}"/>
              </a:ext>
            </a:extLst>
          </p:cNvPr>
          <p:cNvSpPr>
            <a:spLocks noGrp="1"/>
          </p:cNvSpPr>
          <p:nvPr>
            <p:ph type="ctrTitle"/>
          </p:nvPr>
        </p:nvSpPr>
        <p:spPr>
          <a:xfrm>
            <a:off x="1285241" y="1008993"/>
            <a:ext cx="9231410" cy="3542045"/>
          </a:xfrm>
        </p:spPr>
        <p:txBody>
          <a:bodyPr anchor="b">
            <a:normAutofit/>
          </a:bodyPr>
          <a:lstStyle/>
          <a:p>
            <a:pPr algn="l"/>
            <a:r>
              <a:rPr lang="en-US" sz="9800"/>
              <a:t>Giới thiệu về thư viện Matplotlib</a:t>
            </a:r>
          </a:p>
        </p:txBody>
      </p:sp>
      <p:sp>
        <p:nvSpPr>
          <p:cNvPr id="3" name="Subtitle 2">
            <a:extLst>
              <a:ext uri="{FF2B5EF4-FFF2-40B4-BE49-F238E27FC236}">
                <a16:creationId xmlns:a16="http://schemas.microsoft.com/office/drawing/2014/main" id="{5C76EDDA-61A3-79AC-BA03-49840F373542}"/>
              </a:ext>
            </a:extLst>
          </p:cNvPr>
          <p:cNvSpPr>
            <a:spLocks noGrp="1"/>
          </p:cNvSpPr>
          <p:nvPr>
            <p:ph type="subTitle" idx="1"/>
          </p:nvPr>
        </p:nvSpPr>
        <p:spPr>
          <a:xfrm>
            <a:off x="1285241" y="5571067"/>
            <a:ext cx="7132335" cy="324404"/>
          </a:xfrm>
        </p:spPr>
        <p:txBody>
          <a:bodyPr anchor="t">
            <a:normAutofit fontScale="85000" lnSpcReduction="20000"/>
          </a:bodyPr>
          <a:lstStyle/>
          <a:p>
            <a:pPr algn="l"/>
            <a:r>
              <a:rPr lang="en-US" dirty="0" err="1"/>
              <a:t>ThS</a:t>
            </a:r>
            <a:r>
              <a:rPr lang="en-US" dirty="0"/>
              <a:t>. Lê </a:t>
            </a:r>
            <a:r>
              <a:rPr lang="en-US" dirty="0" err="1"/>
              <a:t>Nhật</a:t>
            </a:r>
            <a:r>
              <a:rPr lang="en-US" dirty="0"/>
              <a:t> </a:t>
            </a:r>
            <a:r>
              <a:rPr lang="en-US" dirty="0" err="1"/>
              <a:t>Tùng</a:t>
            </a:r>
            <a:endParaRPr lang="en-US" dirty="0"/>
          </a:p>
        </p:txBody>
      </p:sp>
    </p:spTree>
    <p:extLst>
      <p:ext uri="{BB962C8B-B14F-4D97-AF65-F5344CB8AC3E}">
        <p14:creationId xmlns:p14="http://schemas.microsoft.com/office/powerpoint/2010/main" val="42237554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60531-F6F0-5194-3390-7639C5EA4C51}"/>
              </a:ext>
            </a:extLst>
          </p:cNvPr>
          <p:cNvSpPr>
            <a:spLocks noGrp="1"/>
          </p:cNvSpPr>
          <p:nvPr>
            <p:ph type="title"/>
          </p:nvPr>
        </p:nvSpPr>
        <p:spPr/>
        <p:txBody>
          <a:bodyPr/>
          <a:lstStyle/>
          <a:p>
            <a:r>
              <a:rPr lang="en-US" dirty="0" err="1"/>
              <a:t>Các</a:t>
            </a:r>
            <a:r>
              <a:rPr lang="en-US" dirty="0"/>
              <a:t> </a:t>
            </a:r>
            <a:r>
              <a:rPr lang="en-US" dirty="0" err="1"/>
              <a:t>loại</a:t>
            </a:r>
            <a:r>
              <a:rPr lang="en-US" dirty="0"/>
              <a:t> </a:t>
            </a:r>
            <a:r>
              <a:rPr lang="en-US" dirty="0" err="1"/>
              <a:t>biểu</a:t>
            </a:r>
            <a:r>
              <a:rPr lang="en-US" dirty="0"/>
              <a:t> </a:t>
            </a:r>
            <a:r>
              <a:rPr lang="en-US" dirty="0" err="1"/>
              <a:t>đồ</a:t>
            </a:r>
            <a:endParaRPr lang="en-US" dirty="0"/>
          </a:p>
        </p:txBody>
      </p:sp>
      <p:sp>
        <p:nvSpPr>
          <p:cNvPr id="3" name="Content Placeholder 2">
            <a:extLst>
              <a:ext uri="{FF2B5EF4-FFF2-40B4-BE49-F238E27FC236}">
                <a16:creationId xmlns:a16="http://schemas.microsoft.com/office/drawing/2014/main" id="{5AB86777-82E3-145F-F6E9-1193F8E4E451}"/>
              </a:ext>
            </a:extLst>
          </p:cNvPr>
          <p:cNvSpPr>
            <a:spLocks noGrp="1"/>
          </p:cNvSpPr>
          <p:nvPr>
            <p:ph idx="1"/>
          </p:nvPr>
        </p:nvSpPr>
        <p:spPr/>
        <p:txBody>
          <a:bodyPr/>
          <a:lstStyle/>
          <a:p>
            <a:r>
              <a:rPr lang="vi-VN" dirty="0"/>
              <a:t>Biểu đồ đường (Line Chart)</a:t>
            </a:r>
          </a:p>
          <a:p>
            <a:r>
              <a:rPr lang="vi-VN" dirty="0"/>
              <a:t>Biểu đồ cột (Bar Chart)</a:t>
            </a:r>
          </a:p>
          <a:p>
            <a:r>
              <a:rPr lang="vi-VN" dirty="0"/>
              <a:t>Biểu đồ hình tròn (Pie Chart)</a:t>
            </a:r>
          </a:p>
          <a:p>
            <a:r>
              <a:rPr lang="vi-VN" dirty="0"/>
              <a:t>Biểu đồ phân tán (Scatter Plot)</a:t>
            </a:r>
          </a:p>
          <a:p>
            <a:r>
              <a:rPr lang="vi-VN" dirty="0"/>
              <a:t>Biểu đồ hộp (Box Plot)</a:t>
            </a:r>
          </a:p>
          <a:p>
            <a:r>
              <a:rPr lang="en-US" dirty="0" err="1"/>
              <a:t>Một</a:t>
            </a:r>
            <a:r>
              <a:rPr lang="en-US" dirty="0"/>
              <a:t> </a:t>
            </a:r>
            <a:r>
              <a:rPr lang="en-US" dirty="0" err="1"/>
              <a:t>số</a:t>
            </a:r>
            <a:r>
              <a:rPr lang="vi-VN" dirty="0"/>
              <a:t> loại biểu đồ khác.</a:t>
            </a:r>
            <a:endParaRPr lang="en-US" dirty="0"/>
          </a:p>
        </p:txBody>
      </p:sp>
    </p:spTree>
    <p:extLst>
      <p:ext uri="{BB962C8B-B14F-4D97-AF65-F5344CB8AC3E}">
        <p14:creationId xmlns:p14="http://schemas.microsoft.com/office/powerpoint/2010/main" val="1346249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75267-B2F6-FCFA-0F53-E8C7706C230E}"/>
              </a:ext>
            </a:extLst>
          </p:cNvPr>
          <p:cNvSpPr>
            <a:spLocks noGrp="1"/>
          </p:cNvSpPr>
          <p:nvPr>
            <p:ph type="title"/>
          </p:nvPr>
        </p:nvSpPr>
        <p:spPr/>
        <p:txBody>
          <a:bodyPr/>
          <a:lstStyle/>
          <a:p>
            <a:r>
              <a:rPr lang="en-US" b="1" dirty="0" err="1"/>
              <a:t>Biểu</a:t>
            </a:r>
            <a:r>
              <a:rPr lang="en-US" b="1" dirty="0"/>
              <a:t> </a:t>
            </a:r>
            <a:r>
              <a:rPr lang="en-US" b="1" dirty="0" err="1"/>
              <a:t>đồ</a:t>
            </a:r>
            <a:r>
              <a:rPr lang="en-US" b="1" dirty="0"/>
              <a:t> </a:t>
            </a:r>
            <a:r>
              <a:rPr lang="en-US" b="1" dirty="0" err="1"/>
              <a:t>đường</a:t>
            </a:r>
            <a:r>
              <a:rPr lang="en-US" b="1" dirty="0"/>
              <a:t> (Line Chart)</a:t>
            </a:r>
          </a:p>
        </p:txBody>
      </p:sp>
      <p:sp>
        <p:nvSpPr>
          <p:cNvPr id="3" name="Content Placeholder 2">
            <a:extLst>
              <a:ext uri="{FF2B5EF4-FFF2-40B4-BE49-F238E27FC236}">
                <a16:creationId xmlns:a16="http://schemas.microsoft.com/office/drawing/2014/main" id="{F264A99F-0901-5979-7B81-D55280191B96}"/>
              </a:ext>
            </a:extLst>
          </p:cNvPr>
          <p:cNvSpPr>
            <a:spLocks noGrp="1"/>
          </p:cNvSpPr>
          <p:nvPr>
            <p:ph idx="1"/>
          </p:nvPr>
        </p:nvSpPr>
        <p:spPr>
          <a:xfrm>
            <a:off x="838200" y="1478844"/>
            <a:ext cx="10515600" cy="4698119"/>
          </a:xfrm>
        </p:spPr>
        <p:txBody>
          <a:bodyPr/>
          <a:lstStyle/>
          <a:p>
            <a:pPr>
              <a:lnSpc>
                <a:spcPct val="150000"/>
              </a:lnSpc>
            </a:pPr>
            <a:r>
              <a:rPr lang="en-US" dirty="0"/>
              <a:t>T</a:t>
            </a:r>
            <a:r>
              <a:rPr lang="vi-VN" dirty="0"/>
              <a:t>hường được sử dụng để biểu diễn dữ liệu theo một loạt các điểm dữ liệu được nối với nhau bằng các đoạn thẳng.</a:t>
            </a:r>
            <a:endParaRPr lang="en-US" dirty="0"/>
          </a:p>
        </p:txBody>
      </p:sp>
      <p:pic>
        <p:nvPicPr>
          <p:cNvPr id="5" name="Picture 4">
            <a:extLst>
              <a:ext uri="{FF2B5EF4-FFF2-40B4-BE49-F238E27FC236}">
                <a16:creationId xmlns:a16="http://schemas.microsoft.com/office/drawing/2014/main" id="{6A032381-9CB5-7F5F-CAB4-C49CFB5D8A7A}"/>
              </a:ext>
            </a:extLst>
          </p:cNvPr>
          <p:cNvPicPr>
            <a:picLocks noChangeAspect="1"/>
          </p:cNvPicPr>
          <p:nvPr/>
        </p:nvPicPr>
        <p:blipFill>
          <a:blip r:embed="rId3"/>
          <a:stretch>
            <a:fillRect/>
          </a:stretch>
        </p:blipFill>
        <p:spPr>
          <a:xfrm>
            <a:off x="0" y="2769340"/>
            <a:ext cx="5418305" cy="4088660"/>
          </a:xfrm>
          <a:prstGeom prst="rect">
            <a:avLst/>
          </a:prstGeom>
        </p:spPr>
      </p:pic>
      <p:sp>
        <p:nvSpPr>
          <p:cNvPr id="6" name="Content Placeholder 2">
            <a:extLst>
              <a:ext uri="{FF2B5EF4-FFF2-40B4-BE49-F238E27FC236}">
                <a16:creationId xmlns:a16="http://schemas.microsoft.com/office/drawing/2014/main" id="{297BB8F9-1A0B-1E2A-85CB-D78FF87E4BE3}"/>
              </a:ext>
            </a:extLst>
          </p:cNvPr>
          <p:cNvSpPr txBox="1">
            <a:spLocks/>
          </p:cNvSpPr>
          <p:nvPr/>
        </p:nvSpPr>
        <p:spPr>
          <a:xfrm>
            <a:off x="5520266" y="2804407"/>
            <a:ext cx="5985933" cy="37883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b="1" i="1" u="sng" dirty="0" err="1"/>
              <a:t>Ứng</a:t>
            </a:r>
            <a:r>
              <a:rPr lang="en-US" b="1" i="1" u="sng" dirty="0"/>
              <a:t> </a:t>
            </a:r>
            <a:r>
              <a:rPr lang="en-US" b="1" i="1" u="sng" dirty="0" err="1"/>
              <a:t>dụng</a:t>
            </a:r>
            <a:r>
              <a:rPr lang="en-US" b="1" i="1" u="sng" dirty="0"/>
              <a:t>:</a:t>
            </a:r>
          </a:p>
          <a:p>
            <a:pPr lvl="1">
              <a:lnSpc>
                <a:spcPct val="150000"/>
              </a:lnSpc>
            </a:pPr>
            <a:r>
              <a:rPr lang="vi-VN" dirty="0"/>
              <a:t>Biểu diễn xu hướng và biến đổi</a:t>
            </a:r>
            <a:endParaRPr lang="en-US" dirty="0"/>
          </a:p>
          <a:p>
            <a:pPr lvl="1">
              <a:lnSpc>
                <a:spcPct val="150000"/>
              </a:lnSpc>
            </a:pPr>
            <a:r>
              <a:rPr lang="en-US" dirty="0"/>
              <a:t>So </a:t>
            </a:r>
            <a:r>
              <a:rPr lang="en-US" dirty="0" err="1"/>
              <a:t>sánh</a:t>
            </a:r>
            <a:r>
              <a:rPr lang="en-US" dirty="0"/>
              <a:t> </a:t>
            </a:r>
            <a:r>
              <a:rPr lang="en-US" dirty="0" err="1"/>
              <a:t>dữ</a:t>
            </a:r>
            <a:r>
              <a:rPr lang="en-US" dirty="0"/>
              <a:t> </a:t>
            </a:r>
            <a:r>
              <a:rPr lang="en-US" dirty="0" err="1"/>
              <a:t>liệu</a:t>
            </a:r>
            <a:endParaRPr lang="en-US" dirty="0"/>
          </a:p>
          <a:p>
            <a:pPr lvl="1">
              <a:lnSpc>
                <a:spcPct val="150000"/>
              </a:lnSpc>
            </a:pPr>
            <a:r>
              <a:rPr lang="en-US" dirty="0" err="1"/>
              <a:t>Phát</a:t>
            </a:r>
            <a:r>
              <a:rPr lang="en-US" dirty="0"/>
              <a:t> </a:t>
            </a:r>
            <a:r>
              <a:rPr lang="en-US" dirty="0" err="1"/>
              <a:t>hiện</a:t>
            </a:r>
            <a:r>
              <a:rPr lang="en-US" dirty="0"/>
              <a:t> </a:t>
            </a:r>
            <a:r>
              <a:rPr lang="en-US" dirty="0" err="1"/>
              <a:t>biên</a:t>
            </a:r>
            <a:r>
              <a:rPr lang="en-US" dirty="0"/>
              <a:t> </a:t>
            </a:r>
            <a:r>
              <a:rPr lang="en-US" dirty="0" err="1"/>
              <a:t>độ</a:t>
            </a:r>
            <a:r>
              <a:rPr lang="en-US" dirty="0"/>
              <a:t> </a:t>
            </a:r>
            <a:r>
              <a:rPr lang="en-US" dirty="0" err="1"/>
              <a:t>và</a:t>
            </a:r>
            <a:r>
              <a:rPr lang="en-US" dirty="0"/>
              <a:t> </a:t>
            </a:r>
            <a:r>
              <a:rPr lang="en-US" dirty="0" err="1"/>
              <a:t>biên</a:t>
            </a:r>
            <a:r>
              <a:rPr lang="en-US" dirty="0"/>
              <a:t> </a:t>
            </a:r>
            <a:r>
              <a:rPr lang="en-US" dirty="0" err="1"/>
              <a:t>giới</a:t>
            </a:r>
            <a:endParaRPr lang="en-US" dirty="0"/>
          </a:p>
          <a:p>
            <a:pPr lvl="1">
              <a:lnSpc>
                <a:spcPct val="150000"/>
              </a:lnSpc>
            </a:pPr>
            <a:r>
              <a:rPr lang="en-US" dirty="0" err="1"/>
              <a:t>Phân</a:t>
            </a:r>
            <a:r>
              <a:rPr lang="en-US" dirty="0"/>
              <a:t> </a:t>
            </a:r>
            <a:r>
              <a:rPr lang="en-US" dirty="0" err="1"/>
              <a:t>tích</a:t>
            </a:r>
            <a:r>
              <a:rPr lang="en-US" dirty="0"/>
              <a:t> </a:t>
            </a:r>
            <a:r>
              <a:rPr lang="en-US" dirty="0" err="1"/>
              <a:t>chuỗi</a:t>
            </a:r>
            <a:r>
              <a:rPr lang="en-US" dirty="0"/>
              <a:t> </a:t>
            </a:r>
            <a:r>
              <a:rPr lang="en-US" dirty="0" err="1"/>
              <a:t>thời</a:t>
            </a:r>
            <a:r>
              <a:rPr lang="en-US" dirty="0"/>
              <a:t> </a:t>
            </a:r>
            <a:r>
              <a:rPr lang="en-US" dirty="0" err="1"/>
              <a:t>gian</a:t>
            </a:r>
            <a:endParaRPr lang="en-US" dirty="0"/>
          </a:p>
        </p:txBody>
      </p:sp>
    </p:spTree>
    <p:extLst>
      <p:ext uri="{BB962C8B-B14F-4D97-AF65-F5344CB8AC3E}">
        <p14:creationId xmlns:p14="http://schemas.microsoft.com/office/powerpoint/2010/main" val="1782245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75267-B2F6-FCFA-0F53-E8C7706C230E}"/>
              </a:ext>
            </a:extLst>
          </p:cNvPr>
          <p:cNvSpPr>
            <a:spLocks noGrp="1"/>
          </p:cNvSpPr>
          <p:nvPr>
            <p:ph type="title"/>
          </p:nvPr>
        </p:nvSpPr>
        <p:spPr/>
        <p:txBody>
          <a:bodyPr/>
          <a:lstStyle/>
          <a:p>
            <a:r>
              <a:rPr lang="en-US" b="1" dirty="0" err="1"/>
              <a:t>Biểu</a:t>
            </a:r>
            <a:r>
              <a:rPr lang="en-US" b="1" dirty="0"/>
              <a:t> </a:t>
            </a:r>
            <a:r>
              <a:rPr lang="en-US" b="1" dirty="0" err="1"/>
              <a:t>đồ</a:t>
            </a:r>
            <a:r>
              <a:rPr lang="en-US" b="1" dirty="0"/>
              <a:t> </a:t>
            </a:r>
            <a:r>
              <a:rPr lang="en-US" b="1" dirty="0" err="1"/>
              <a:t>cột</a:t>
            </a:r>
            <a:r>
              <a:rPr lang="en-US" b="1" dirty="0"/>
              <a:t> (Bar Chart)</a:t>
            </a:r>
          </a:p>
        </p:txBody>
      </p:sp>
      <p:sp>
        <p:nvSpPr>
          <p:cNvPr id="3" name="Content Placeholder 2">
            <a:extLst>
              <a:ext uri="{FF2B5EF4-FFF2-40B4-BE49-F238E27FC236}">
                <a16:creationId xmlns:a16="http://schemas.microsoft.com/office/drawing/2014/main" id="{F264A99F-0901-5979-7B81-D55280191B96}"/>
              </a:ext>
            </a:extLst>
          </p:cNvPr>
          <p:cNvSpPr>
            <a:spLocks noGrp="1"/>
          </p:cNvSpPr>
          <p:nvPr>
            <p:ph idx="1"/>
          </p:nvPr>
        </p:nvSpPr>
        <p:spPr>
          <a:xfrm>
            <a:off x="838200" y="1478844"/>
            <a:ext cx="10515600" cy="4698119"/>
          </a:xfrm>
        </p:spPr>
        <p:txBody>
          <a:bodyPr>
            <a:normAutofit/>
          </a:bodyPr>
          <a:lstStyle/>
          <a:p>
            <a:pPr>
              <a:lnSpc>
                <a:spcPct val="150000"/>
              </a:lnSpc>
            </a:pPr>
            <a:r>
              <a:rPr lang="en-US" sz="2400" dirty="0"/>
              <a:t>L</a:t>
            </a:r>
            <a:r>
              <a:rPr lang="vi-VN" sz="2400" dirty="0"/>
              <a:t>à một loại biểu đồ phổ biến được sử dụng để hiển thị dữ liệu theo các cột dọc, với chiều cao của mỗi cột biểu thị giá trị tương ứn</a:t>
            </a:r>
            <a:r>
              <a:rPr lang="en-US" sz="2400" dirty="0"/>
              <a:t>g</a:t>
            </a:r>
          </a:p>
        </p:txBody>
      </p:sp>
      <p:sp>
        <p:nvSpPr>
          <p:cNvPr id="6" name="Content Placeholder 2">
            <a:extLst>
              <a:ext uri="{FF2B5EF4-FFF2-40B4-BE49-F238E27FC236}">
                <a16:creationId xmlns:a16="http://schemas.microsoft.com/office/drawing/2014/main" id="{297BB8F9-1A0B-1E2A-85CB-D78FF87E4BE3}"/>
              </a:ext>
            </a:extLst>
          </p:cNvPr>
          <p:cNvSpPr txBox="1">
            <a:spLocks/>
          </p:cNvSpPr>
          <p:nvPr/>
        </p:nvSpPr>
        <p:spPr>
          <a:xfrm>
            <a:off x="5768767" y="2609660"/>
            <a:ext cx="5985933" cy="37883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b="1" i="1" u="sng" dirty="0" err="1"/>
              <a:t>Ứng</a:t>
            </a:r>
            <a:r>
              <a:rPr lang="en-US" b="1" i="1" u="sng" dirty="0"/>
              <a:t> </a:t>
            </a:r>
            <a:r>
              <a:rPr lang="en-US" b="1" i="1" u="sng" dirty="0" err="1"/>
              <a:t>dụng</a:t>
            </a:r>
            <a:r>
              <a:rPr lang="en-US" b="1" i="1" u="sng" dirty="0"/>
              <a:t>:</a:t>
            </a:r>
          </a:p>
          <a:p>
            <a:pPr lvl="1">
              <a:lnSpc>
                <a:spcPct val="150000"/>
              </a:lnSpc>
            </a:pPr>
            <a:r>
              <a:rPr lang="vi-VN" dirty="0"/>
              <a:t>So sánh dữ liệu</a:t>
            </a:r>
            <a:endParaRPr lang="en-US" dirty="0"/>
          </a:p>
          <a:p>
            <a:pPr lvl="1">
              <a:lnSpc>
                <a:spcPct val="150000"/>
              </a:lnSpc>
            </a:pPr>
            <a:r>
              <a:rPr lang="en-US" dirty="0" err="1"/>
              <a:t>Biểu</a:t>
            </a:r>
            <a:r>
              <a:rPr lang="en-US" dirty="0"/>
              <a:t> </a:t>
            </a:r>
            <a:r>
              <a:rPr lang="en-US" dirty="0" err="1"/>
              <a:t>diễn</a:t>
            </a:r>
            <a:r>
              <a:rPr lang="en-US" dirty="0"/>
              <a:t> </a:t>
            </a:r>
            <a:r>
              <a:rPr lang="en-US" dirty="0" err="1"/>
              <a:t>dữ</a:t>
            </a:r>
            <a:r>
              <a:rPr lang="en-US" dirty="0"/>
              <a:t> </a:t>
            </a:r>
            <a:r>
              <a:rPr lang="en-US" dirty="0" err="1"/>
              <a:t>liệu</a:t>
            </a:r>
            <a:r>
              <a:rPr lang="en-US" dirty="0"/>
              <a:t> </a:t>
            </a:r>
            <a:r>
              <a:rPr lang="en-US" dirty="0" err="1"/>
              <a:t>rời</a:t>
            </a:r>
            <a:r>
              <a:rPr lang="en-US" dirty="0"/>
              <a:t> </a:t>
            </a:r>
            <a:r>
              <a:rPr lang="en-US" dirty="0" err="1"/>
              <a:t>rạc</a:t>
            </a:r>
            <a:endParaRPr lang="en-US" dirty="0"/>
          </a:p>
          <a:p>
            <a:pPr lvl="1">
              <a:lnSpc>
                <a:spcPct val="150000"/>
              </a:lnSpc>
            </a:pPr>
            <a:r>
              <a:rPr lang="en-US" dirty="0" err="1"/>
              <a:t>Phân</a:t>
            </a:r>
            <a:r>
              <a:rPr lang="en-US" dirty="0"/>
              <a:t> </a:t>
            </a:r>
            <a:r>
              <a:rPr lang="en-US" dirty="0" err="1"/>
              <a:t>phối</a:t>
            </a:r>
            <a:r>
              <a:rPr lang="en-US" dirty="0"/>
              <a:t> </a:t>
            </a:r>
            <a:r>
              <a:rPr lang="en-US" dirty="0" err="1"/>
              <a:t>dữ</a:t>
            </a:r>
            <a:r>
              <a:rPr lang="en-US" dirty="0"/>
              <a:t> </a:t>
            </a:r>
            <a:r>
              <a:rPr lang="en-US" dirty="0" err="1"/>
              <a:t>liệu</a:t>
            </a:r>
            <a:endParaRPr lang="en-US" dirty="0"/>
          </a:p>
          <a:p>
            <a:pPr lvl="1">
              <a:lnSpc>
                <a:spcPct val="150000"/>
              </a:lnSpc>
            </a:pPr>
            <a:r>
              <a:rPr lang="en-US" dirty="0" err="1"/>
              <a:t>Thời</a:t>
            </a:r>
            <a:r>
              <a:rPr lang="en-US" dirty="0"/>
              <a:t> </a:t>
            </a:r>
            <a:r>
              <a:rPr lang="en-US" dirty="0" err="1"/>
              <a:t>gian</a:t>
            </a:r>
            <a:r>
              <a:rPr lang="en-US" dirty="0"/>
              <a:t> </a:t>
            </a:r>
            <a:r>
              <a:rPr lang="en-US" dirty="0" err="1"/>
              <a:t>và</a:t>
            </a:r>
            <a:r>
              <a:rPr lang="en-US" dirty="0"/>
              <a:t> </a:t>
            </a:r>
            <a:r>
              <a:rPr lang="en-US" dirty="0" err="1"/>
              <a:t>chuỗi</a:t>
            </a:r>
            <a:r>
              <a:rPr lang="en-US" dirty="0"/>
              <a:t> </a:t>
            </a:r>
            <a:r>
              <a:rPr lang="en-US" dirty="0" err="1"/>
              <a:t>thời</a:t>
            </a:r>
            <a:r>
              <a:rPr lang="en-US" dirty="0"/>
              <a:t> </a:t>
            </a:r>
            <a:r>
              <a:rPr lang="en-US" dirty="0" err="1"/>
              <a:t>gian</a:t>
            </a:r>
            <a:endParaRPr lang="en-US" dirty="0"/>
          </a:p>
          <a:p>
            <a:pPr lvl="1">
              <a:lnSpc>
                <a:spcPct val="150000"/>
              </a:lnSpc>
            </a:pPr>
            <a:r>
              <a:rPr lang="en-US" dirty="0" err="1"/>
              <a:t>Sự</a:t>
            </a:r>
            <a:r>
              <a:rPr lang="en-US" dirty="0"/>
              <a:t> </a:t>
            </a:r>
            <a:r>
              <a:rPr lang="en-US" dirty="0" err="1"/>
              <a:t>biến</a:t>
            </a:r>
            <a:r>
              <a:rPr lang="en-US" dirty="0"/>
              <a:t> </a:t>
            </a:r>
            <a:r>
              <a:rPr lang="en-US" dirty="0" err="1"/>
              <a:t>đổi</a:t>
            </a:r>
            <a:r>
              <a:rPr lang="en-US" dirty="0"/>
              <a:t> qua </a:t>
            </a:r>
            <a:r>
              <a:rPr lang="en-US" dirty="0" err="1"/>
              <a:t>các</a:t>
            </a:r>
            <a:r>
              <a:rPr lang="en-US" dirty="0"/>
              <a:t> </a:t>
            </a:r>
            <a:r>
              <a:rPr lang="en-US" dirty="0" err="1"/>
              <a:t>biến</a:t>
            </a:r>
            <a:r>
              <a:rPr lang="en-US" dirty="0"/>
              <a:t> </a:t>
            </a:r>
            <a:r>
              <a:rPr lang="en-US" dirty="0" err="1"/>
              <a:t>số</a:t>
            </a:r>
            <a:r>
              <a:rPr lang="en-US" dirty="0"/>
              <a:t> </a:t>
            </a:r>
            <a:r>
              <a:rPr lang="en-US" dirty="0" err="1"/>
              <a:t>chính</a:t>
            </a:r>
            <a:endParaRPr lang="en-US" dirty="0"/>
          </a:p>
        </p:txBody>
      </p:sp>
      <p:pic>
        <p:nvPicPr>
          <p:cNvPr id="7" name="Picture 6">
            <a:extLst>
              <a:ext uri="{FF2B5EF4-FFF2-40B4-BE49-F238E27FC236}">
                <a16:creationId xmlns:a16="http://schemas.microsoft.com/office/drawing/2014/main" id="{2DD40915-33E4-4047-174F-27BB5B6E9FB0}"/>
              </a:ext>
            </a:extLst>
          </p:cNvPr>
          <p:cNvPicPr>
            <a:picLocks noChangeAspect="1"/>
          </p:cNvPicPr>
          <p:nvPr/>
        </p:nvPicPr>
        <p:blipFill>
          <a:blip r:embed="rId3"/>
          <a:stretch>
            <a:fillRect/>
          </a:stretch>
        </p:blipFill>
        <p:spPr>
          <a:xfrm>
            <a:off x="437300" y="2778152"/>
            <a:ext cx="4930567" cy="3840813"/>
          </a:xfrm>
          <a:prstGeom prst="rect">
            <a:avLst/>
          </a:prstGeom>
        </p:spPr>
      </p:pic>
    </p:spTree>
    <p:extLst>
      <p:ext uri="{BB962C8B-B14F-4D97-AF65-F5344CB8AC3E}">
        <p14:creationId xmlns:p14="http://schemas.microsoft.com/office/powerpoint/2010/main" val="30797948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75267-B2F6-FCFA-0F53-E8C7706C230E}"/>
              </a:ext>
            </a:extLst>
          </p:cNvPr>
          <p:cNvSpPr>
            <a:spLocks noGrp="1"/>
          </p:cNvSpPr>
          <p:nvPr>
            <p:ph type="title"/>
          </p:nvPr>
        </p:nvSpPr>
        <p:spPr/>
        <p:txBody>
          <a:bodyPr/>
          <a:lstStyle/>
          <a:p>
            <a:r>
              <a:rPr lang="en-US" b="1" dirty="0" err="1"/>
              <a:t>Biểu</a:t>
            </a:r>
            <a:r>
              <a:rPr lang="en-US" b="1" dirty="0"/>
              <a:t> </a:t>
            </a:r>
            <a:r>
              <a:rPr lang="en-US" b="1" dirty="0" err="1"/>
              <a:t>đồ</a:t>
            </a:r>
            <a:r>
              <a:rPr lang="en-US" b="1" dirty="0"/>
              <a:t> </a:t>
            </a:r>
            <a:r>
              <a:rPr lang="en-US" b="1" dirty="0" err="1"/>
              <a:t>hình</a:t>
            </a:r>
            <a:r>
              <a:rPr lang="en-US" b="1" dirty="0"/>
              <a:t> </a:t>
            </a:r>
            <a:r>
              <a:rPr lang="en-US" b="1" dirty="0" err="1"/>
              <a:t>tròn</a:t>
            </a:r>
            <a:r>
              <a:rPr lang="en-US" b="1" dirty="0"/>
              <a:t> (Pie Chart)</a:t>
            </a:r>
          </a:p>
        </p:txBody>
      </p:sp>
      <p:sp>
        <p:nvSpPr>
          <p:cNvPr id="3" name="Content Placeholder 2">
            <a:extLst>
              <a:ext uri="{FF2B5EF4-FFF2-40B4-BE49-F238E27FC236}">
                <a16:creationId xmlns:a16="http://schemas.microsoft.com/office/drawing/2014/main" id="{F264A99F-0901-5979-7B81-D55280191B96}"/>
              </a:ext>
            </a:extLst>
          </p:cNvPr>
          <p:cNvSpPr>
            <a:spLocks noGrp="1"/>
          </p:cNvSpPr>
          <p:nvPr>
            <p:ph idx="1"/>
          </p:nvPr>
        </p:nvSpPr>
        <p:spPr>
          <a:xfrm>
            <a:off x="838200" y="1478844"/>
            <a:ext cx="10515600" cy="4698119"/>
          </a:xfrm>
        </p:spPr>
        <p:txBody>
          <a:bodyPr>
            <a:normAutofit/>
          </a:bodyPr>
          <a:lstStyle/>
          <a:p>
            <a:pPr algn="just">
              <a:lnSpc>
                <a:spcPct val="150000"/>
              </a:lnSpc>
            </a:pPr>
            <a:r>
              <a:rPr lang="vi-VN" sz="1800" dirty="0"/>
              <a:t> </a:t>
            </a:r>
            <a:r>
              <a:rPr lang="en-US" sz="1800" dirty="0"/>
              <a:t>L</a:t>
            </a:r>
            <a:r>
              <a:rPr lang="vi-VN" sz="1800" dirty="0"/>
              <a:t>à một loại biểu đồ hình hình tròn được chia thành các phần tương ứng với các phần trăm của tổng giá trị. Biểu đồ hình tròn thường được sử dụng để biểu diễn cơ cấu, phân chia hoặc tỷ lệ của các phần trong một tập hợp dữ liệu. </a:t>
            </a:r>
            <a:endParaRPr lang="en-US" sz="1800" dirty="0"/>
          </a:p>
        </p:txBody>
      </p:sp>
      <p:sp>
        <p:nvSpPr>
          <p:cNvPr id="6" name="Content Placeholder 2">
            <a:extLst>
              <a:ext uri="{FF2B5EF4-FFF2-40B4-BE49-F238E27FC236}">
                <a16:creationId xmlns:a16="http://schemas.microsoft.com/office/drawing/2014/main" id="{297BB8F9-1A0B-1E2A-85CB-D78FF87E4BE3}"/>
              </a:ext>
            </a:extLst>
          </p:cNvPr>
          <p:cNvSpPr txBox="1">
            <a:spLocks/>
          </p:cNvSpPr>
          <p:nvPr/>
        </p:nvSpPr>
        <p:spPr>
          <a:xfrm>
            <a:off x="5768767" y="2609660"/>
            <a:ext cx="5985933" cy="37883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b="1" i="1" u="sng" dirty="0" err="1"/>
              <a:t>Ứng</a:t>
            </a:r>
            <a:r>
              <a:rPr lang="en-US" b="1" i="1" u="sng" dirty="0"/>
              <a:t> </a:t>
            </a:r>
            <a:r>
              <a:rPr lang="en-US" b="1" i="1" u="sng" dirty="0" err="1"/>
              <a:t>dụng</a:t>
            </a:r>
            <a:r>
              <a:rPr lang="en-US" b="1" i="1" u="sng" dirty="0"/>
              <a:t>:</a:t>
            </a:r>
          </a:p>
          <a:p>
            <a:pPr lvl="1">
              <a:lnSpc>
                <a:spcPct val="150000"/>
              </a:lnSpc>
            </a:pPr>
            <a:r>
              <a:rPr lang="vi-VN" dirty="0"/>
              <a:t>Biểu diễn cơ cấu</a:t>
            </a:r>
            <a:endParaRPr lang="en-US" dirty="0"/>
          </a:p>
          <a:p>
            <a:pPr lvl="1">
              <a:lnSpc>
                <a:spcPct val="150000"/>
              </a:lnSpc>
            </a:pPr>
            <a:r>
              <a:rPr lang="en-US" dirty="0" err="1"/>
              <a:t>Hiển</a:t>
            </a:r>
            <a:r>
              <a:rPr lang="en-US" dirty="0"/>
              <a:t> </a:t>
            </a:r>
            <a:r>
              <a:rPr lang="en-US" dirty="0" err="1"/>
              <a:t>thị</a:t>
            </a:r>
            <a:r>
              <a:rPr lang="en-US" dirty="0"/>
              <a:t> </a:t>
            </a:r>
            <a:r>
              <a:rPr lang="en-US" dirty="0" err="1"/>
              <a:t>phần</a:t>
            </a:r>
            <a:r>
              <a:rPr lang="en-US" dirty="0"/>
              <a:t> </a:t>
            </a:r>
            <a:r>
              <a:rPr lang="en-US" dirty="0" err="1"/>
              <a:t>trăm</a:t>
            </a:r>
            <a:endParaRPr lang="en-US" dirty="0"/>
          </a:p>
          <a:p>
            <a:pPr lvl="1">
              <a:lnSpc>
                <a:spcPct val="150000"/>
              </a:lnSpc>
            </a:pPr>
            <a:r>
              <a:rPr lang="vi-VN" dirty="0"/>
              <a:t>Phân tích cơ cấu thị trường</a:t>
            </a:r>
            <a:endParaRPr lang="en-US" dirty="0"/>
          </a:p>
          <a:p>
            <a:pPr lvl="1">
              <a:lnSpc>
                <a:spcPct val="150000"/>
              </a:lnSpc>
            </a:pPr>
            <a:r>
              <a:rPr lang="en-US" dirty="0" err="1"/>
              <a:t>Biểu</a:t>
            </a:r>
            <a:r>
              <a:rPr lang="en-US" dirty="0"/>
              <a:t> </a:t>
            </a:r>
            <a:r>
              <a:rPr lang="en-US" dirty="0" err="1"/>
              <a:t>diễn</a:t>
            </a:r>
            <a:r>
              <a:rPr lang="en-US" dirty="0"/>
              <a:t> </a:t>
            </a:r>
            <a:r>
              <a:rPr lang="en-US" dirty="0" err="1"/>
              <a:t>phần</a:t>
            </a:r>
            <a:r>
              <a:rPr lang="en-US" dirty="0"/>
              <a:t> </a:t>
            </a:r>
            <a:r>
              <a:rPr lang="en-US" dirty="0" err="1"/>
              <a:t>trăm</a:t>
            </a:r>
            <a:r>
              <a:rPr lang="en-US" dirty="0"/>
              <a:t> </a:t>
            </a:r>
            <a:r>
              <a:rPr lang="en-US" dirty="0" err="1"/>
              <a:t>trong</a:t>
            </a:r>
            <a:r>
              <a:rPr lang="en-US" dirty="0"/>
              <a:t> </a:t>
            </a:r>
            <a:r>
              <a:rPr lang="en-US" dirty="0" err="1"/>
              <a:t>khảo</a:t>
            </a:r>
            <a:r>
              <a:rPr lang="en-US" dirty="0"/>
              <a:t> </a:t>
            </a:r>
            <a:r>
              <a:rPr lang="en-US" dirty="0" err="1"/>
              <a:t>sát</a:t>
            </a:r>
            <a:endParaRPr lang="en-US" dirty="0"/>
          </a:p>
          <a:p>
            <a:pPr lvl="1">
              <a:lnSpc>
                <a:spcPct val="150000"/>
              </a:lnSpc>
            </a:pPr>
            <a:endParaRPr lang="en-US" dirty="0"/>
          </a:p>
        </p:txBody>
      </p:sp>
      <p:pic>
        <p:nvPicPr>
          <p:cNvPr id="5" name="Picture 4">
            <a:extLst>
              <a:ext uri="{FF2B5EF4-FFF2-40B4-BE49-F238E27FC236}">
                <a16:creationId xmlns:a16="http://schemas.microsoft.com/office/drawing/2014/main" id="{F20E7D45-259F-A71A-3728-0AB5E829AAAE}"/>
              </a:ext>
            </a:extLst>
          </p:cNvPr>
          <p:cNvPicPr>
            <a:picLocks noChangeAspect="1"/>
          </p:cNvPicPr>
          <p:nvPr/>
        </p:nvPicPr>
        <p:blipFill>
          <a:blip r:embed="rId3"/>
          <a:stretch>
            <a:fillRect/>
          </a:stretch>
        </p:blipFill>
        <p:spPr>
          <a:xfrm>
            <a:off x="1436838" y="2987718"/>
            <a:ext cx="3093988" cy="3299746"/>
          </a:xfrm>
          <a:prstGeom prst="rect">
            <a:avLst/>
          </a:prstGeom>
        </p:spPr>
      </p:pic>
    </p:spTree>
    <p:extLst>
      <p:ext uri="{BB962C8B-B14F-4D97-AF65-F5344CB8AC3E}">
        <p14:creationId xmlns:p14="http://schemas.microsoft.com/office/powerpoint/2010/main" val="1254873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75267-B2F6-FCFA-0F53-E8C7706C230E}"/>
              </a:ext>
            </a:extLst>
          </p:cNvPr>
          <p:cNvSpPr>
            <a:spLocks noGrp="1"/>
          </p:cNvSpPr>
          <p:nvPr>
            <p:ph type="title"/>
          </p:nvPr>
        </p:nvSpPr>
        <p:spPr/>
        <p:txBody>
          <a:bodyPr/>
          <a:lstStyle/>
          <a:p>
            <a:r>
              <a:rPr lang="en-US" b="1" dirty="0" err="1"/>
              <a:t>Biểu</a:t>
            </a:r>
            <a:r>
              <a:rPr lang="en-US" b="1" dirty="0"/>
              <a:t> </a:t>
            </a:r>
            <a:r>
              <a:rPr lang="en-US" b="1" dirty="0" err="1"/>
              <a:t>đồ</a:t>
            </a:r>
            <a:r>
              <a:rPr lang="en-US" b="1" dirty="0"/>
              <a:t> </a:t>
            </a:r>
            <a:r>
              <a:rPr lang="en-US" b="1" dirty="0" err="1"/>
              <a:t>phân</a:t>
            </a:r>
            <a:r>
              <a:rPr lang="en-US" b="1" dirty="0"/>
              <a:t> </a:t>
            </a:r>
            <a:r>
              <a:rPr lang="en-US" b="1" dirty="0" err="1"/>
              <a:t>tán</a:t>
            </a:r>
            <a:r>
              <a:rPr lang="en-US" b="1" dirty="0"/>
              <a:t> (Scatter Plot)</a:t>
            </a:r>
          </a:p>
        </p:txBody>
      </p:sp>
      <p:sp>
        <p:nvSpPr>
          <p:cNvPr id="3" name="Content Placeholder 2">
            <a:extLst>
              <a:ext uri="{FF2B5EF4-FFF2-40B4-BE49-F238E27FC236}">
                <a16:creationId xmlns:a16="http://schemas.microsoft.com/office/drawing/2014/main" id="{F264A99F-0901-5979-7B81-D55280191B96}"/>
              </a:ext>
            </a:extLst>
          </p:cNvPr>
          <p:cNvSpPr>
            <a:spLocks noGrp="1"/>
          </p:cNvSpPr>
          <p:nvPr>
            <p:ph idx="1"/>
          </p:nvPr>
        </p:nvSpPr>
        <p:spPr>
          <a:xfrm>
            <a:off x="838200" y="1478844"/>
            <a:ext cx="10515600" cy="4698119"/>
          </a:xfrm>
        </p:spPr>
        <p:txBody>
          <a:bodyPr>
            <a:normAutofit/>
          </a:bodyPr>
          <a:lstStyle/>
          <a:p>
            <a:pPr algn="just">
              <a:lnSpc>
                <a:spcPct val="150000"/>
              </a:lnSpc>
            </a:pPr>
            <a:r>
              <a:rPr lang="en-US" sz="1800" dirty="0"/>
              <a:t>Đ</a:t>
            </a:r>
            <a:r>
              <a:rPr lang="vi-VN" sz="1800" dirty="0"/>
              <a:t>ược sử dụng để hiển thị mối quan hệ giữa hai biến số hoặc điểm dữ liệu trong không gian hai chiều. Biểu đồ này thường biểu diễn điểm dữ liệu bằng các điểm trên mặt phẳng, với một biến trên trục ngang và một biến trên trục dọc. </a:t>
            </a:r>
            <a:endParaRPr lang="en-US" sz="1800" dirty="0"/>
          </a:p>
          <a:p>
            <a:pPr algn="just">
              <a:lnSpc>
                <a:spcPct val="150000"/>
              </a:lnSpc>
            </a:pPr>
            <a:endParaRPr lang="en-US" sz="1800" dirty="0"/>
          </a:p>
        </p:txBody>
      </p:sp>
      <p:sp>
        <p:nvSpPr>
          <p:cNvPr id="6" name="Content Placeholder 2">
            <a:extLst>
              <a:ext uri="{FF2B5EF4-FFF2-40B4-BE49-F238E27FC236}">
                <a16:creationId xmlns:a16="http://schemas.microsoft.com/office/drawing/2014/main" id="{297BB8F9-1A0B-1E2A-85CB-D78FF87E4BE3}"/>
              </a:ext>
            </a:extLst>
          </p:cNvPr>
          <p:cNvSpPr txBox="1">
            <a:spLocks/>
          </p:cNvSpPr>
          <p:nvPr/>
        </p:nvSpPr>
        <p:spPr>
          <a:xfrm>
            <a:off x="5768767" y="2609660"/>
            <a:ext cx="6423233" cy="37883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b="1" i="1" u="sng" dirty="0" err="1"/>
              <a:t>Ứng</a:t>
            </a:r>
            <a:r>
              <a:rPr lang="en-US" b="1" i="1" u="sng" dirty="0"/>
              <a:t> </a:t>
            </a:r>
            <a:r>
              <a:rPr lang="en-US" b="1" i="1" u="sng" dirty="0" err="1"/>
              <a:t>dụng</a:t>
            </a:r>
            <a:r>
              <a:rPr lang="en-US" b="1" i="1" u="sng" dirty="0"/>
              <a:t>:</a:t>
            </a:r>
          </a:p>
          <a:p>
            <a:pPr lvl="1">
              <a:lnSpc>
                <a:spcPct val="150000"/>
              </a:lnSpc>
            </a:pPr>
            <a:r>
              <a:rPr lang="vi-VN" dirty="0"/>
              <a:t>Hiển thị mối quan hệ, mối tương quan</a:t>
            </a:r>
          </a:p>
          <a:p>
            <a:pPr lvl="1">
              <a:lnSpc>
                <a:spcPct val="150000"/>
              </a:lnSpc>
            </a:pPr>
            <a:r>
              <a:rPr lang="vi-VN" dirty="0"/>
              <a:t>Phát hiện biên độ và biên giới</a:t>
            </a:r>
          </a:p>
          <a:p>
            <a:pPr lvl="1">
              <a:lnSpc>
                <a:spcPct val="150000"/>
              </a:lnSpc>
            </a:pPr>
            <a:r>
              <a:rPr lang="vi-VN" dirty="0"/>
              <a:t>Biểu diễn dữ liệu đa biến </a:t>
            </a:r>
            <a:endParaRPr lang="en-US" dirty="0"/>
          </a:p>
        </p:txBody>
      </p:sp>
      <p:pic>
        <p:nvPicPr>
          <p:cNvPr id="7" name="Picture 6">
            <a:extLst>
              <a:ext uri="{FF2B5EF4-FFF2-40B4-BE49-F238E27FC236}">
                <a16:creationId xmlns:a16="http://schemas.microsoft.com/office/drawing/2014/main" id="{862619E0-BB26-BECE-941D-FB05EDAFDF24}"/>
              </a:ext>
            </a:extLst>
          </p:cNvPr>
          <p:cNvPicPr>
            <a:picLocks noChangeAspect="1"/>
          </p:cNvPicPr>
          <p:nvPr/>
        </p:nvPicPr>
        <p:blipFill>
          <a:blip r:embed="rId3"/>
          <a:stretch>
            <a:fillRect/>
          </a:stretch>
        </p:blipFill>
        <p:spPr>
          <a:xfrm>
            <a:off x="437300" y="2804407"/>
            <a:ext cx="5006774" cy="3863675"/>
          </a:xfrm>
          <a:prstGeom prst="rect">
            <a:avLst/>
          </a:prstGeom>
        </p:spPr>
      </p:pic>
    </p:spTree>
    <p:extLst>
      <p:ext uri="{BB962C8B-B14F-4D97-AF65-F5344CB8AC3E}">
        <p14:creationId xmlns:p14="http://schemas.microsoft.com/office/powerpoint/2010/main" val="3553747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75267-B2F6-FCFA-0F53-E8C7706C230E}"/>
              </a:ext>
            </a:extLst>
          </p:cNvPr>
          <p:cNvSpPr>
            <a:spLocks noGrp="1"/>
          </p:cNvSpPr>
          <p:nvPr>
            <p:ph type="title"/>
          </p:nvPr>
        </p:nvSpPr>
        <p:spPr/>
        <p:txBody>
          <a:bodyPr/>
          <a:lstStyle/>
          <a:p>
            <a:r>
              <a:rPr lang="en-US" b="1" dirty="0" err="1"/>
              <a:t>Biểu</a:t>
            </a:r>
            <a:r>
              <a:rPr lang="en-US" b="1" dirty="0"/>
              <a:t> </a:t>
            </a:r>
            <a:r>
              <a:rPr lang="en-US" b="1" dirty="0" err="1"/>
              <a:t>đồ</a:t>
            </a:r>
            <a:r>
              <a:rPr lang="en-US" b="1" dirty="0"/>
              <a:t> </a:t>
            </a:r>
            <a:r>
              <a:rPr lang="en-US" b="1" dirty="0" err="1"/>
              <a:t>hộp</a:t>
            </a:r>
            <a:r>
              <a:rPr lang="en-US" b="1" dirty="0"/>
              <a:t> (Box Plot)</a:t>
            </a:r>
          </a:p>
        </p:txBody>
      </p:sp>
      <p:sp>
        <p:nvSpPr>
          <p:cNvPr id="3" name="Content Placeholder 2">
            <a:extLst>
              <a:ext uri="{FF2B5EF4-FFF2-40B4-BE49-F238E27FC236}">
                <a16:creationId xmlns:a16="http://schemas.microsoft.com/office/drawing/2014/main" id="{F264A99F-0901-5979-7B81-D55280191B96}"/>
              </a:ext>
            </a:extLst>
          </p:cNvPr>
          <p:cNvSpPr>
            <a:spLocks noGrp="1"/>
          </p:cNvSpPr>
          <p:nvPr>
            <p:ph idx="1"/>
          </p:nvPr>
        </p:nvSpPr>
        <p:spPr>
          <a:xfrm>
            <a:off x="838200" y="1478844"/>
            <a:ext cx="10515600" cy="4698119"/>
          </a:xfrm>
        </p:spPr>
        <p:txBody>
          <a:bodyPr>
            <a:normAutofit/>
          </a:bodyPr>
          <a:lstStyle/>
          <a:p>
            <a:pPr algn="just">
              <a:lnSpc>
                <a:spcPct val="150000"/>
              </a:lnSpc>
            </a:pPr>
            <a:r>
              <a:rPr lang="vi-VN" sz="2400" dirty="0"/>
              <a:t>biểu đồ thống kê được sử dụng để biểu diễn phân phối của dữ liệu và hiển thị thông tin về các đặc tính thống kê chính của một tập dữ liệu</a:t>
            </a:r>
            <a:endParaRPr lang="en-US" sz="2400" dirty="0"/>
          </a:p>
          <a:p>
            <a:pPr algn="just">
              <a:lnSpc>
                <a:spcPct val="150000"/>
              </a:lnSpc>
            </a:pPr>
            <a:endParaRPr lang="en-US" sz="2400" dirty="0"/>
          </a:p>
        </p:txBody>
      </p:sp>
      <p:sp>
        <p:nvSpPr>
          <p:cNvPr id="6" name="Content Placeholder 2">
            <a:extLst>
              <a:ext uri="{FF2B5EF4-FFF2-40B4-BE49-F238E27FC236}">
                <a16:creationId xmlns:a16="http://schemas.microsoft.com/office/drawing/2014/main" id="{297BB8F9-1A0B-1E2A-85CB-D78FF87E4BE3}"/>
              </a:ext>
            </a:extLst>
          </p:cNvPr>
          <p:cNvSpPr txBox="1">
            <a:spLocks/>
          </p:cNvSpPr>
          <p:nvPr/>
        </p:nvSpPr>
        <p:spPr>
          <a:xfrm>
            <a:off x="5768767" y="2609660"/>
            <a:ext cx="6423233" cy="37883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b="1" i="1" u="sng" dirty="0" err="1"/>
              <a:t>Ứng</a:t>
            </a:r>
            <a:r>
              <a:rPr lang="en-US" b="1" i="1" u="sng" dirty="0"/>
              <a:t> </a:t>
            </a:r>
            <a:r>
              <a:rPr lang="en-US" b="1" i="1" u="sng" dirty="0" err="1"/>
              <a:t>dụng</a:t>
            </a:r>
            <a:r>
              <a:rPr lang="en-US" b="1" i="1" u="sng" dirty="0"/>
              <a:t>:</a:t>
            </a:r>
          </a:p>
          <a:p>
            <a:pPr lvl="1">
              <a:lnSpc>
                <a:spcPct val="150000"/>
              </a:lnSpc>
            </a:pPr>
            <a:r>
              <a:rPr lang="en-US" dirty="0" err="1"/>
              <a:t>Phân</a:t>
            </a:r>
            <a:r>
              <a:rPr lang="en-US" dirty="0"/>
              <a:t> </a:t>
            </a:r>
            <a:r>
              <a:rPr lang="en-US" dirty="0" err="1"/>
              <a:t>phối</a:t>
            </a:r>
            <a:r>
              <a:rPr lang="en-US" dirty="0"/>
              <a:t> </a:t>
            </a:r>
            <a:r>
              <a:rPr lang="en-US" dirty="0" err="1"/>
              <a:t>dữ</a:t>
            </a:r>
            <a:r>
              <a:rPr lang="en-US" dirty="0"/>
              <a:t> </a:t>
            </a:r>
            <a:r>
              <a:rPr lang="en-US" dirty="0" err="1"/>
              <a:t>liệu</a:t>
            </a:r>
            <a:endParaRPr lang="en-US" dirty="0"/>
          </a:p>
          <a:p>
            <a:pPr lvl="1">
              <a:lnSpc>
                <a:spcPct val="150000"/>
              </a:lnSpc>
            </a:pPr>
            <a:r>
              <a:rPr lang="en-US" dirty="0" err="1"/>
              <a:t>Xác</a:t>
            </a:r>
            <a:r>
              <a:rPr lang="en-US" dirty="0"/>
              <a:t> </a:t>
            </a:r>
            <a:r>
              <a:rPr lang="en-US" dirty="0" err="1"/>
              <a:t>định</a:t>
            </a:r>
            <a:r>
              <a:rPr lang="en-US" dirty="0"/>
              <a:t> </a:t>
            </a:r>
            <a:r>
              <a:rPr lang="en-US" dirty="0" err="1"/>
              <a:t>giá</a:t>
            </a:r>
            <a:r>
              <a:rPr lang="en-US" dirty="0"/>
              <a:t> </a:t>
            </a:r>
            <a:r>
              <a:rPr lang="en-US" dirty="0" err="1"/>
              <a:t>trị</a:t>
            </a:r>
            <a:r>
              <a:rPr lang="en-US" dirty="0"/>
              <a:t> </a:t>
            </a:r>
            <a:r>
              <a:rPr lang="en-US" dirty="0" err="1"/>
              <a:t>trung</a:t>
            </a:r>
            <a:r>
              <a:rPr lang="en-US" dirty="0"/>
              <a:t> </a:t>
            </a:r>
            <a:r>
              <a:rPr lang="en-US" dirty="0" err="1"/>
              <a:t>vị</a:t>
            </a:r>
            <a:endParaRPr lang="en-US" dirty="0"/>
          </a:p>
          <a:p>
            <a:pPr lvl="1">
              <a:lnSpc>
                <a:spcPct val="150000"/>
              </a:lnSpc>
            </a:pPr>
            <a:r>
              <a:rPr lang="en-US" dirty="0" err="1"/>
              <a:t>Phát</a:t>
            </a:r>
            <a:r>
              <a:rPr lang="en-US" dirty="0"/>
              <a:t> </a:t>
            </a:r>
            <a:r>
              <a:rPr lang="en-US" dirty="0" err="1"/>
              <a:t>hiện</a:t>
            </a:r>
            <a:r>
              <a:rPr lang="en-US" dirty="0"/>
              <a:t> </a:t>
            </a:r>
            <a:r>
              <a:rPr lang="en-US" dirty="0" err="1"/>
              <a:t>điểm</a:t>
            </a:r>
            <a:r>
              <a:rPr lang="en-US" dirty="0"/>
              <a:t> </a:t>
            </a:r>
            <a:r>
              <a:rPr lang="en-US" dirty="0" err="1"/>
              <a:t>dữ</a:t>
            </a:r>
            <a:r>
              <a:rPr lang="en-US" dirty="0"/>
              <a:t> </a:t>
            </a:r>
            <a:r>
              <a:rPr lang="en-US" dirty="0" err="1"/>
              <a:t>liệu</a:t>
            </a:r>
            <a:r>
              <a:rPr lang="en-US" dirty="0"/>
              <a:t> </a:t>
            </a:r>
            <a:r>
              <a:rPr lang="en-US" dirty="0" err="1"/>
              <a:t>ngoại</a:t>
            </a:r>
            <a:r>
              <a:rPr lang="en-US" dirty="0"/>
              <a:t> </a:t>
            </a:r>
            <a:r>
              <a:rPr lang="en-US" dirty="0" err="1"/>
              <a:t>lệ</a:t>
            </a:r>
            <a:endParaRPr lang="en-US" dirty="0"/>
          </a:p>
          <a:p>
            <a:pPr lvl="1">
              <a:lnSpc>
                <a:spcPct val="150000"/>
              </a:lnSpc>
            </a:pPr>
            <a:r>
              <a:rPr lang="en-US" dirty="0"/>
              <a:t>So </a:t>
            </a:r>
            <a:r>
              <a:rPr lang="en-US" dirty="0" err="1"/>
              <a:t>sánh</a:t>
            </a:r>
            <a:r>
              <a:rPr lang="en-US" dirty="0"/>
              <a:t> </a:t>
            </a:r>
            <a:r>
              <a:rPr lang="en-US" dirty="0" err="1"/>
              <a:t>phân</a:t>
            </a:r>
            <a:r>
              <a:rPr lang="en-US" dirty="0"/>
              <a:t> </a:t>
            </a:r>
            <a:r>
              <a:rPr lang="en-US" dirty="0" err="1"/>
              <a:t>phối</a:t>
            </a:r>
            <a:endParaRPr lang="en-US" dirty="0"/>
          </a:p>
        </p:txBody>
      </p:sp>
      <p:pic>
        <p:nvPicPr>
          <p:cNvPr id="5" name="Picture 4">
            <a:extLst>
              <a:ext uri="{FF2B5EF4-FFF2-40B4-BE49-F238E27FC236}">
                <a16:creationId xmlns:a16="http://schemas.microsoft.com/office/drawing/2014/main" id="{39D94860-E309-CB3F-C2A6-820F9A667AAE}"/>
              </a:ext>
            </a:extLst>
          </p:cNvPr>
          <p:cNvPicPr>
            <a:picLocks noChangeAspect="1"/>
          </p:cNvPicPr>
          <p:nvPr/>
        </p:nvPicPr>
        <p:blipFill>
          <a:blip r:embed="rId3"/>
          <a:stretch>
            <a:fillRect/>
          </a:stretch>
        </p:blipFill>
        <p:spPr>
          <a:xfrm>
            <a:off x="388408" y="2865441"/>
            <a:ext cx="4892464" cy="3627434"/>
          </a:xfrm>
          <a:prstGeom prst="rect">
            <a:avLst/>
          </a:prstGeom>
        </p:spPr>
      </p:pic>
    </p:spTree>
    <p:extLst>
      <p:ext uri="{BB962C8B-B14F-4D97-AF65-F5344CB8AC3E}">
        <p14:creationId xmlns:p14="http://schemas.microsoft.com/office/powerpoint/2010/main" val="26064241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75267-B2F6-FCFA-0F53-E8C7706C230E}"/>
              </a:ext>
            </a:extLst>
          </p:cNvPr>
          <p:cNvSpPr>
            <a:spLocks noGrp="1"/>
          </p:cNvSpPr>
          <p:nvPr>
            <p:ph type="title"/>
          </p:nvPr>
        </p:nvSpPr>
        <p:spPr/>
        <p:txBody>
          <a:bodyPr/>
          <a:lstStyle/>
          <a:p>
            <a:r>
              <a:rPr lang="en-US" b="1" dirty="0" err="1"/>
              <a:t>Biểu</a:t>
            </a:r>
            <a:r>
              <a:rPr lang="en-US" b="1" dirty="0"/>
              <a:t> </a:t>
            </a:r>
            <a:r>
              <a:rPr lang="en-US" b="1" dirty="0" err="1"/>
              <a:t>đồ</a:t>
            </a:r>
            <a:r>
              <a:rPr lang="en-US" b="1" dirty="0"/>
              <a:t> violin</a:t>
            </a:r>
          </a:p>
        </p:txBody>
      </p:sp>
      <p:sp>
        <p:nvSpPr>
          <p:cNvPr id="3" name="Content Placeholder 2">
            <a:extLst>
              <a:ext uri="{FF2B5EF4-FFF2-40B4-BE49-F238E27FC236}">
                <a16:creationId xmlns:a16="http://schemas.microsoft.com/office/drawing/2014/main" id="{F264A99F-0901-5979-7B81-D55280191B96}"/>
              </a:ext>
            </a:extLst>
          </p:cNvPr>
          <p:cNvSpPr>
            <a:spLocks noGrp="1"/>
          </p:cNvSpPr>
          <p:nvPr>
            <p:ph idx="1"/>
          </p:nvPr>
        </p:nvSpPr>
        <p:spPr>
          <a:xfrm>
            <a:off x="838200" y="1478844"/>
            <a:ext cx="10515600" cy="4698119"/>
          </a:xfrm>
        </p:spPr>
        <p:txBody>
          <a:bodyPr>
            <a:normAutofit/>
          </a:bodyPr>
          <a:lstStyle/>
          <a:p>
            <a:pPr algn="just">
              <a:lnSpc>
                <a:spcPct val="150000"/>
              </a:lnSpc>
            </a:pPr>
            <a:r>
              <a:rPr lang="vi-VN" sz="1800" dirty="0"/>
              <a:t>được sử dụng để hiển thị phân phối của dữ liệu và phân phối xác suất của một biến số hoặc nhiều biến số khác nhau. Biểu đồ violin kết hợp giữa biểu đồ hộp và biểu đồ mật độ, cho phép bạn thấy rõ phân phối dữ liệu, các phân vị và sự biến đổi.</a:t>
            </a:r>
            <a:endParaRPr lang="en-US" sz="1800" dirty="0"/>
          </a:p>
        </p:txBody>
      </p:sp>
      <p:sp>
        <p:nvSpPr>
          <p:cNvPr id="6" name="Content Placeholder 2">
            <a:extLst>
              <a:ext uri="{FF2B5EF4-FFF2-40B4-BE49-F238E27FC236}">
                <a16:creationId xmlns:a16="http://schemas.microsoft.com/office/drawing/2014/main" id="{297BB8F9-1A0B-1E2A-85CB-D78FF87E4BE3}"/>
              </a:ext>
            </a:extLst>
          </p:cNvPr>
          <p:cNvSpPr txBox="1">
            <a:spLocks/>
          </p:cNvSpPr>
          <p:nvPr/>
        </p:nvSpPr>
        <p:spPr>
          <a:xfrm>
            <a:off x="5768767" y="2609660"/>
            <a:ext cx="6423233" cy="37883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b="1" i="1" u="sng" dirty="0" err="1"/>
              <a:t>Ứng</a:t>
            </a:r>
            <a:r>
              <a:rPr lang="en-US" b="1" i="1" u="sng" dirty="0"/>
              <a:t> </a:t>
            </a:r>
            <a:r>
              <a:rPr lang="en-US" b="1" i="1" u="sng" dirty="0" err="1"/>
              <a:t>dụng</a:t>
            </a:r>
            <a:r>
              <a:rPr lang="en-US" b="1" i="1" u="sng" dirty="0"/>
              <a:t>:</a:t>
            </a:r>
          </a:p>
          <a:p>
            <a:pPr lvl="1">
              <a:lnSpc>
                <a:spcPct val="150000"/>
              </a:lnSpc>
            </a:pPr>
            <a:r>
              <a:rPr lang="en-US" dirty="0" err="1"/>
              <a:t>Hiển</a:t>
            </a:r>
            <a:r>
              <a:rPr lang="en-US" dirty="0"/>
              <a:t> </a:t>
            </a:r>
            <a:r>
              <a:rPr lang="en-US" dirty="0" err="1"/>
              <a:t>thị</a:t>
            </a:r>
            <a:r>
              <a:rPr lang="en-US" dirty="0"/>
              <a:t> </a:t>
            </a:r>
            <a:r>
              <a:rPr lang="en-US" dirty="0" err="1"/>
              <a:t>phân</a:t>
            </a:r>
            <a:r>
              <a:rPr lang="en-US" dirty="0"/>
              <a:t> </a:t>
            </a:r>
            <a:r>
              <a:rPr lang="en-US" dirty="0" err="1"/>
              <a:t>phối</a:t>
            </a:r>
            <a:r>
              <a:rPr lang="en-US" dirty="0"/>
              <a:t> </a:t>
            </a:r>
            <a:r>
              <a:rPr lang="en-US" dirty="0" err="1"/>
              <a:t>dữ</a:t>
            </a:r>
            <a:r>
              <a:rPr lang="en-US" dirty="0"/>
              <a:t> </a:t>
            </a:r>
            <a:r>
              <a:rPr lang="en-US" dirty="0" err="1"/>
              <a:t>liệu</a:t>
            </a:r>
            <a:endParaRPr lang="en-US" dirty="0"/>
          </a:p>
          <a:p>
            <a:pPr lvl="1">
              <a:lnSpc>
                <a:spcPct val="150000"/>
              </a:lnSpc>
            </a:pPr>
            <a:r>
              <a:rPr lang="en-US" dirty="0"/>
              <a:t>So </a:t>
            </a:r>
            <a:r>
              <a:rPr lang="en-US" dirty="0" err="1"/>
              <a:t>sánh</a:t>
            </a:r>
            <a:r>
              <a:rPr lang="en-US" dirty="0"/>
              <a:t> </a:t>
            </a:r>
            <a:r>
              <a:rPr lang="en-US" dirty="0" err="1"/>
              <a:t>phân</a:t>
            </a:r>
            <a:r>
              <a:rPr lang="en-US" dirty="0"/>
              <a:t> </a:t>
            </a:r>
            <a:r>
              <a:rPr lang="en-US" dirty="0" err="1"/>
              <a:t>phối</a:t>
            </a:r>
            <a:endParaRPr lang="en-US" dirty="0"/>
          </a:p>
        </p:txBody>
      </p:sp>
      <p:pic>
        <p:nvPicPr>
          <p:cNvPr id="7" name="Picture 6">
            <a:extLst>
              <a:ext uri="{FF2B5EF4-FFF2-40B4-BE49-F238E27FC236}">
                <a16:creationId xmlns:a16="http://schemas.microsoft.com/office/drawing/2014/main" id="{1D9817B4-F784-4255-9F1E-87757CBDE152}"/>
              </a:ext>
            </a:extLst>
          </p:cNvPr>
          <p:cNvPicPr>
            <a:picLocks noChangeAspect="1"/>
          </p:cNvPicPr>
          <p:nvPr/>
        </p:nvPicPr>
        <p:blipFill>
          <a:blip r:embed="rId3"/>
          <a:stretch>
            <a:fillRect/>
          </a:stretch>
        </p:blipFill>
        <p:spPr>
          <a:xfrm>
            <a:off x="639867" y="2804407"/>
            <a:ext cx="4907705" cy="3703641"/>
          </a:xfrm>
          <a:prstGeom prst="rect">
            <a:avLst/>
          </a:prstGeom>
        </p:spPr>
      </p:pic>
    </p:spTree>
    <p:extLst>
      <p:ext uri="{BB962C8B-B14F-4D97-AF65-F5344CB8AC3E}">
        <p14:creationId xmlns:p14="http://schemas.microsoft.com/office/powerpoint/2010/main" val="26282694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75267-B2F6-FCFA-0F53-E8C7706C230E}"/>
              </a:ext>
            </a:extLst>
          </p:cNvPr>
          <p:cNvSpPr>
            <a:spLocks noGrp="1"/>
          </p:cNvSpPr>
          <p:nvPr>
            <p:ph type="title"/>
          </p:nvPr>
        </p:nvSpPr>
        <p:spPr/>
        <p:txBody>
          <a:bodyPr/>
          <a:lstStyle/>
          <a:p>
            <a:r>
              <a:rPr lang="en-US" b="1" dirty="0" err="1"/>
              <a:t>Biểu</a:t>
            </a:r>
            <a:r>
              <a:rPr lang="en-US" b="1" dirty="0"/>
              <a:t> </a:t>
            </a:r>
            <a:r>
              <a:rPr lang="en-US" b="1" dirty="0" err="1"/>
              <a:t>đồ</a:t>
            </a:r>
            <a:r>
              <a:rPr lang="en-US" b="1" dirty="0"/>
              <a:t> Word Cloud (Word Cloud Chart) </a:t>
            </a:r>
          </a:p>
        </p:txBody>
      </p:sp>
      <p:sp>
        <p:nvSpPr>
          <p:cNvPr id="3" name="Content Placeholder 2">
            <a:extLst>
              <a:ext uri="{FF2B5EF4-FFF2-40B4-BE49-F238E27FC236}">
                <a16:creationId xmlns:a16="http://schemas.microsoft.com/office/drawing/2014/main" id="{F264A99F-0901-5979-7B81-D55280191B96}"/>
              </a:ext>
            </a:extLst>
          </p:cNvPr>
          <p:cNvSpPr>
            <a:spLocks noGrp="1"/>
          </p:cNvSpPr>
          <p:nvPr>
            <p:ph idx="1"/>
          </p:nvPr>
        </p:nvSpPr>
        <p:spPr>
          <a:xfrm>
            <a:off x="838200" y="1478844"/>
            <a:ext cx="10515600" cy="4698119"/>
          </a:xfrm>
        </p:spPr>
        <p:txBody>
          <a:bodyPr>
            <a:normAutofit/>
          </a:bodyPr>
          <a:lstStyle/>
          <a:p>
            <a:pPr algn="just">
              <a:lnSpc>
                <a:spcPct val="150000"/>
              </a:lnSpc>
            </a:pPr>
            <a:r>
              <a:rPr lang="vi-VN" sz="1800" dirty="0"/>
              <a:t>được sử dụng để hiển thị các từ hoặc cụm từ trong một tập dữ liệu văn bản. Trong biểu đồ này, kích thước của từng từ hoặc cụm từ thể hiện tần suất xuất hiện của chúng trong văn bản. Từ hoặc cụm từ có tần suất xuất hiện cao hơn sẽ được hiển thị lớn hơn và nổi bật hơn trên biểu đồ.</a:t>
            </a:r>
          </a:p>
          <a:p>
            <a:pPr algn="just">
              <a:lnSpc>
                <a:spcPct val="150000"/>
              </a:lnSpc>
            </a:pPr>
            <a:r>
              <a:rPr lang="vi-VN" sz="1800" dirty="0"/>
              <a:t>:</a:t>
            </a:r>
            <a:endParaRPr lang="en-US" sz="1800" dirty="0"/>
          </a:p>
        </p:txBody>
      </p:sp>
      <p:sp>
        <p:nvSpPr>
          <p:cNvPr id="6" name="Content Placeholder 2">
            <a:extLst>
              <a:ext uri="{FF2B5EF4-FFF2-40B4-BE49-F238E27FC236}">
                <a16:creationId xmlns:a16="http://schemas.microsoft.com/office/drawing/2014/main" id="{297BB8F9-1A0B-1E2A-85CB-D78FF87E4BE3}"/>
              </a:ext>
            </a:extLst>
          </p:cNvPr>
          <p:cNvSpPr txBox="1">
            <a:spLocks/>
          </p:cNvSpPr>
          <p:nvPr/>
        </p:nvSpPr>
        <p:spPr>
          <a:xfrm>
            <a:off x="6940464" y="2609660"/>
            <a:ext cx="5251536" cy="37883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b="1" i="1" u="sng" dirty="0" err="1"/>
              <a:t>Ứng</a:t>
            </a:r>
            <a:r>
              <a:rPr lang="en-US" b="1" i="1" u="sng" dirty="0"/>
              <a:t> </a:t>
            </a:r>
            <a:r>
              <a:rPr lang="en-US" b="1" i="1" u="sng" dirty="0" err="1"/>
              <a:t>dụng</a:t>
            </a:r>
            <a:r>
              <a:rPr lang="en-US" b="1" i="1" u="sng" dirty="0"/>
              <a:t>:</a:t>
            </a:r>
          </a:p>
          <a:p>
            <a:pPr lvl="1">
              <a:lnSpc>
                <a:spcPct val="150000"/>
              </a:lnSpc>
            </a:pPr>
            <a:r>
              <a:rPr lang="en-US" dirty="0" err="1"/>
              <a:t>Phân</a:t>
            </a:r>
            <a:r>
              <a:rPr lang="en-US" dirty="0"/>
              <a:t> </a:t>
            </a:r>
            <a:r>
              <a:rPr lang="en-US" dirty="0" err="1"/>
              <a:t>phối</a:t>
            </a:r>
            <a:r>
              <a:rPr lang="en-US" dirty="0"/>
              <a:t> </a:t>
            </a:r>
            <a:r>
              <a:rPr lang="en-US" dirty="0" err="1"/>
              <a:t>dữ</a:t>
            </a:r>
            <a:r>
              <a:rPr lang="en-US" dirty="0"/>
              <a:t> </a:t>
            </a:r>
            <a:r>
              <a:rPr lang="en-US" dirty="0" err="1"/>
              <a:t>liệu</a:t>
            </a:r>
            <a:endParaRPr lang="en-US" dirty="0"/>
          </a:p>
          <a:p>
            <a:pPr lvl="1">
              <a:lnSpc>
                <a:spcPct val="150000"/>
              </a:lnSpc>
            </a:pPr>
            <a:r>
              <a:rPr lang="en-US" dirty="0" err="1"/>
              <a:t>Xác</a:t>
            </a:r>
            <a:r>
              <a:rPr lang="en-US" dirty="0"/>
              <a:t> </a:t>
            </a:r>
            <a:r>
              <a:rPr lang="en-US" dirty="0" err="1"/>
              <a:t>định</a:t>
            </a:r>
            <a:r>
              <a:rPr lang="en-US" dirty="0"/>
              <a:t> </a:t>
            </a:r>
            <a:r>
              <a:rPr lang="en-US" dirty="0" err="1"/>
              <a:t>giá</a:t>
            </a:r>
            <a:r>
              <a:rPr lang="en-US" dirty="0"/>
              <a:t> </a:t>
            </a:r>
            <a:r>
              <a:rPr lang="en-US" dirty="0" err="1"/>
              <a:t>trị</a:t>
            </a:r>
            <a:r>
              <a:rPr lang="en-US" dirty="0"/>
              <a:t> </a:t>
            </a:r>
            <a:r>
              <a:rPr lang="en-US" dirty="0" err="1"/>
              <a:t>trung</a:t>
            </a:r>
            <a:r>
              <a:rPr lang="en-US" dirty="0"/>
              <a:t> </a:t>
            </a:r>
            <a:r>
              <a:rPr lang="en-US" dirty="0" err="1"/>
              <a:t>vị</a:t>
            </a:r>
            <a:endParaRPr lang="en-US" dirty="0"/>
          </a:p>
          <a:p>
            <a:pPr lvl="1">
              <a:lnSpc>
                <a:spcPct val="150000"/>
              </a:lnSpc>
            </a:pPr>
            <a:r>
              <a:rPr lang="en-US" dirty="0" err="1"/>
              <a:t>Phát</a:t>
            </a:r>
            <a:r>
              <a:rPr lang="en-US" dirty="0"/>
              <a:t> </a:t>
            </a:r>
            <a:r>
              <a:rPr lang="en-US" dirty="0" err="1"/>
              <a:t>hiện</a:t>
            </a:r>
            <a:r>
              <a:rPr lang="en-US" dirty="0"/>
              <a:t> </a:t>
            </a:r>
            <a:r>
              <a:rPr lang="en-US" dirty="0" err="1"/>
              <a:t>điểm</a:t>
            </a:r>
            <a:r>
              <a:rPr lang="en-US" dirty="0"/>
              <a:t> </a:t>
            </a:r>
            <a:r>
              <a:rPr lang="en-US" dirty="0" err="1"/>
              <a:t>dữ</a:t>
            </a:r>
            <a:r>
              <a:rPr lang="en-US" dirty="0"/>
              <a:t> </a:t>
            </a:r>
            <a:r>
              <a:rPr lang="en-US" dirty="0" err="1"/>
              <a:t>liệu</a:t>
            </a:r>
            <a:r>
              <a:rPr lang="en-US" dirty="0"/>
              <a:t> </a:t>
            </a:r>
            <a:r>
              <a:rPr lang="en-US" dirty="0" err="1"/>
              <a:t>ngoại</a:t>
            </a:r>
            <a:r>
              <a:rPr lang="en-US" dirty="0"/>
              <a:t> </a:t>
            </a:r>
            <a:r>
              <a:rPr lang="en-US" dirty="0" err="1"/>
              <a:t>lệ</a:t>
            </a:r>
            <a:endParaRPr lang="en-US" dirty="0"/>
          </a:p>
          <a:p>
            <a:pPr lvl="1">
              <a:lnSpc>
                <a:spcPct val="150000"/>
              </a:lnSpc>
            </a:pPr>
            <a:r>
              <a:rPr lang="en-US" dirty="0"/>
              <a:t>So </a:t>
            </a:r>
            <a:r>
              <a:rPr lang="en-US" dirty="0" err="1"/>
              <a:t>sánh</a:t>
            </a:r>
            <a:r>
              <a:rPr lang="en-US" dirty="0"/>
              <a:t> </a:t>
            </a:r>
            <a:r>
              <a:rPr lang="en-US" dirty="0" err="1"/>
              <a:t>phân</a:t>
            </a:r>
            <a:r>
              <a:rPr lang="en-US" dirty="0"/>
              <a:t> </a:t>
            </a:r>
            <a:r>
              <a:rPr lang="en-US" dirty="0" err="1"/>
              <a:t>phối</a:t>
            </a:r>
            <a:endParaRPr lang="en-US" dirty="0"/>
          </a:p>
        </p:txBody>
      </p:sp>
      <p:pic>
        <p:nvPicPr>
          <p:cNvPr id="7" name="Picture 6">
            <a:extLst>
              <a:ext uri="{FF2B5EF4-FFF2-40B4-BE49-F238E27FC236}">
                <a16:creationId xmlns:a16="http://schemas.microsoft.com/office/drawing/2014/main" id="{FFB0D96B-7375-20D8-0F03-F2F6432E23C0}"/>
              </a:ext>
            </a:extLst>
          </p:cNvPr>
          <p:cNvPicPr>
            <a:picLocks noChangeAspect="1"/>
          </p:cNvPicPr>
          <p:nvPr/>
        </p:nvPicPr>
        <p:blipFill>
          <a:blip r:embed="rId3"/>
          <a:stretch>
            <a:fillRect/>
          </a:stretch>
        </p:blipFill>
        <p:spPr>
          <a:xfrm>
            <a:off x="268586" y="2792601"/>
            <a:ext cx="6671878" cy="3700274"/>
          </a:xfrm>
          <a:prstGeom prst="rect">
            <a:avLst/>
          </a:prstGeom>
        </p:spPr>
      </p:pic>
    </p:spTree>
    <p:extLst>
      <p:ext uri="{BB962C8B-B14F-4D97-AF65-F5344CB8AC3E}">
        <p14:creationId xmlns:p14="http://schemas.microsoft.com/office/powerpoint/2010/main" val="25126286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9E20B-34E0-F120-6184-DFA0958FCF67}"/>
              </a:ext>
            </a:extLst>
          </p:cNvPr>
          <p:cNvSpPr>
            <a:spLocks noGrp="1"/>
          </p:cNvSpPr>
          <p:nvPr>
            <p:ph type="title"/>
          </p:nvPr>
        </p:nvSpPr>
        <p:spPr/>
        <p:txBody>
          <a:bodyPr/>
          <a:lstStyle/>
          <a:p>
            <a:r>
              <a:rPr lang="en-US" dirty="0" err="1"/>
              <a:t>Thực</a:t>
            </a:r>
            <a:r>
              <a:rPr lang="en-US" dirty="0"/>
              <a:t> </a:t>
            </a:r>
            <a:r>
              <a:rPr lang="en-US" dirty="0" err="1"/>
              <a:t>hành</a:t>
            </a:r>
            <a:r>
              <a:rPr lang="en-US" dirty="0"/>
              <a:t> </a:t>
            </a:r>
            <a:r>
              <a:rPr lang="en-US" dirty="0" err="1"/>
              <a:t>vẽ</a:t>
            </a:r>
            <a:r>
              <a:rPr lang="en-US" dirty="0"/>
              <a:t> </a:t>
            </a:r>
            <a:r>
              <a:rPr lang="en-US" dirty="0" err="1"/>
              <a:t>biểu</a:t>
            </a:r>
            <a:r>
              <a:rPr lang="en-US" dirty="0"/>
              <a:t> </a:t>
            </a:r>
            <a:r>
              <a:rPr lang="en-US" dirty="0" err="1"/>
              <a:t>đồ</a:t>
            </a:r>
            <a:r>
              <a:rPr lang="en-US" dirty="0"/>
              <a:t> </a:t>
            </a:r>
            <a:r>
              <a:rPr lang="en-US" dirty="0" err="1"/>
              <a:t>cơ</a:t>
            </a:r>
            <a:r>
              <a:rPr lang="en-US" dirty="0"/>
              <a:t> </a:t>
            </a:r>
            <a:r>
              <a:rPr lang="en-US" dirty="0" err="1"/>
              <a:t>bản</a:t>
            </a:r>
            <a:r>
              <a:rPr lang="en-US" dirty="0"/>
              <a:t> </a:t>
            </a:r>
            <a:r>
              <a:rPr lang="en-US" dirty="0" err="1"/>
              <a:t>với</a:t>
            </a:r>
            <a:r>
              <a:rPr lang="en-US" dirty="0"/>
              <a:t> matplotlib</a:t>
            </a:r>
          </a:p>
        </p:txBody>
      </p:sp>
      <p:sp>
        <p:nvSpPr>
          <p:cNvPr id="3" name="Content Placeholder 2">
            <a:extLst>
              <a:ext uri="{FF2B5EF4-FFF2-40B4-BE49-F238E27FC236}">
                <a16:creationId xmlns:a16="http://schemas.microsoft.com/office/drawing/2014/main" id="{A634A5F1-FDC4-5512-2627-12C99869FA14}"/>
              </a:ext>
            </a:extLst>
          </p:cNvPr>
          <p:cNvSpPr>
            <a:spLocks noGrp="1"/>
          </p:cNvSpPr>
          <p:nvPr>
            <p:ph idx="1"/>
          </p:nvPr>
        </p:nvSpPr>
        <p:spPr/>
        <p:txBody>
          <a:bodyPr/>
          <a:lstStyle/>
          <a:p>
            <a:r>
              <a:rPr lang="en-US" dirty="0" err="1"/>
              <a:t>Làm</a:t>
            </a:r>
            <a:r>
              <a:rPr lang="en-US" dirty="0"/>
              <a:t> </a:t>
            </a:r>
            <a:r>
              <a:rPr lang="en-US" dirty="0" err="1"/>
              <a:t>bài</a:t>
            </a:r>
            <a:r>
              <a:rPr lang="en-US" dirty="0"/>
              <a:t> </a:t>
            </a:r>
            <a:r>
              <a:rPr lang="en-US" dirty="0" err="1"/>
              <a:t>thực</a:t>
            </a:r>
            <a:r>
              <a:rPr lang="en-US" dirty="0"/>
              <a:t> </a:t>
            </a:r>
            <a:r>
              <a:rPr lang="en-US" dirty="0" err="1"/>
              <a:t>hành</a:t>
            </a:r>
            <a:endParaRPr lang="en-US" dirty="0"/>
          </a:p>
        </p:txBody>
      </p:sp>
    </p:spTree>
    <p:extLst>
      <p:ext uri="{BB962C8B-B14F-4D97-AF65-F5344CB8AC3E}">
        <p14:creationId xmlns:p14="http://schemas.microsoft.com/office/powerpoint/2010/main" val="42512349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ight Triangle 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1DF1F7D-5C5E-C66E-36F9-C1B054255919}"/>
              </a:ext>
            </a:extLst>
          </p:cNvPr>
          <p:cNvSpPr>
            <a:spLocks noGrp="1"/>
          </p:cNvSpPr>
          <p:nvPr>
            <p:ph type="ctrTitle"/>
          </p:nvPr>
        </p:nvSpPr>
        <p:spPr>
          <a:xfrm>
            <a:off x="1285241" y="1008993"/>
            <a:ext cx="9231410" cy="3542045"/>
          </a:xfrm>
        </p:spPr>
        <p:txBody>
          <a:bodyPr anchor="b">
            <a:normAutofit fontScale="90000"/>
          </a:bodyPr>
          <a:lstStyle/>
          <a:p>
            <a:pPr algn="l"/>
            <a:r>
              <a:rPr lang="en-US" sz="9800" dirty="0" err="1"/>
              <a:t>Hiển</a:t>
            </a:r>
            <a:r>
              <a:rPr lang="en-US" sz="9800" dirty="0"/>
              <a:t> </a:t>
            </a:r>
            <a:r>
              <a:rPr lang="en-US" sz="9800" dirty="0" err="1"/>
              <a:t>thị</a:t>
            </a:r>
            <a:r>
              <a:rPr lang="en-US" sz="9800" dirty="0"/>
              <a:t> </a:t>
            </a:r>
            <a:r>
              <a:rPr lang="en-US" sz="9800" dirty="0" err="1"/>
              <a:t>lược</a:t>
            </a:r>
            <a:r>
              <a:rPr lang="en-US" sz="9800" dirty="0"/>
              <a:t> </a:t>
            </a:r>
            <a:r>
              <a:rPr lang="en-US" sz="9800" dirty="0" err="1"/>
              <a:t>đồ</a:t>
            </a:r>
            <a:r>
              <a:rPr lang="en-US" sz="9800" dirty="0"/>
              <a:t> </a:t>
            </a:r>
            <a:r>
              <a:rPr lang="en-US" sz="9800" dirty="0" err="1"/>
              <a:t>ảnh</a:t>
            </a:r>
            <a:r>
              <a:rPr lang="en-US" sz="9800" dirty="0"/>
              <a:t> </a:t>
            </a:r>
            <a:r>
              <a:rPr lang="en-US" sz="9800" dirty="0" err="1"/>
              <a:t>xám</a:t>
            </a:r>
            <a:r>
              <a:rPr lang="en-US" sz="9800" dirty="0"/>
              <a:t> </a:t>
            </a:r>
            <a:r>
              <a:rPr lang="en-US" sz="9800" dirty="0" err="1"/>
              <a:t>bằng</a:t>
            </a:r>
            <a:r>
              <a:rPr lang="en-US" sz="9800" dirty="0"/>
              <a:t> matplotlib</a:t>
            </a:r>
          </a:p>
        </p:txBody>
      </p:sp>
      <p:sp>
        <p:nvSpPr>
          <p:cNvPr id="3" name="Subtitle 2">
            <a:extLst>
              <a:ext uri="{FF2B5EF4-FFF2-40B4-BE49-F238E27FC236}">
                <a16:creationId xmlns:a16="http://schemas.microsoft.com/office/drawing/2014/main" id="{5C76EDDA-61A3-79AC-BA03-49840F373542}"/>
              </a:ext>
            </a:extLst>
          </p:cNvPr>
          <p:cNvSpPr>
            <a:spLocks noGrp="1"/>
          </p:cNvSpPr>
          <p:nvPr>
            <p:ph type="subTitle" idx="1"/>
          </p:nvPr>
        </p:nvSpPr>
        <p:spPr>
          <a:xfrm>
            <a:off x="1285241" y="5571067"/>
            <a:ext cx="7132335" cy="324404"/>
          </a:xfrm>
        </p:spPr>
        <p:txBody>
          <a:bodyPr anchor="t">
            <a:normAutofit fontScale="85000" lnSpcReduction="20000"/>
          </a:bodyPr>
          <a:lstStyle/>
          <a:p>
            <a:pPr algn="l"/>
            <a:r>
              <a:rPr lang="en-US" dirty="0" err="1"/>
              <a:t>ThS</a:t>
            </a:r>
            <a:r>
              <a:rPr lang="en-US" dirty="0"/>
              <a:t>. Lê </a:t>
            </a:r>
            <a:r>
              <a:rPr lang="en-US" dirty="0" err="1"/>
              <a:t>Nhật</a:t>
            </a:r>
            <a:r>
              <a:rPr lang="en-US" dirty="0"/>
              <a:t> </a:t>
            </a:r>
            <a:r>
              <a:rPr lang="en-US" dirty="0" err="1"/>
              <a:t>Tùng</a:t>
            </a:r>
            <a:endParaRPr lang="en-US" dirty="0"/>
          </a:p>
        </p:txBody>
      </p:sp>
    </p:spTree>
    <p:extLst>
      <p:ext uri="{BB962C8B-B14F-4D97-AF65-F5344CB8AC3E}">
        <p14:creationId xmlns:p14="http://schemas.microsoft.com/office/powerpoint/2010/main" val="1956188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9A1F823-F562-0E80-39C0-348261CAC4C2}"/>
              </a:ext>
            </a:extLst>
          </p:cNvPr>
          <p:cNvPicPr>
            <a:picLocks noChangeAspect="1"/>
          </p:cNvPicPr>
          <p:nvPr/>
        </p:nvPicPr>
        <p:blipFill>
          <a:blip r:embed="rId2"/>
          <a:stretch>
            <a:fillRect/>
          </a:stretch>
        </p:blipFill>
        <p:spPr>
          <a:xfrm>
            <a:off x="1600622" y="200801"/>
            <a:ext cx="9204764" cy="6300755"/>
          </a:xfrm>
          <a:prstGeom prst="rect">
            <a:avLst/>
          </a:prstGeom>
        </p:spPr>
      </p:pic>
    </p:spTree>
    <p:extLst>
      <p:ext uri="{BB962C8B-B14F-4D97-AF65-F5344CB8AC3E}">
        <p14:creationId xmlns:p14="http://schemas.microsoft.com/office/powerpoint/2010/main" val="25507742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1690A-CEF3-EE1F-6529-502357D7628F}"/>
              </a:ext>
            </a:extLst>
          </p:cNvPr>
          <p:cNvSpPr>
            <a:spLocks noGrp="1"/>
          </p:cNvSpPr>
          <p:nvPr>
            <p:ph type="title"/>
          </p:nvPr>
        </p:nvSpPr>
        <p:spPr/>
        <p:txBody>
          <a:bodyPr/>
          <a:lstStyle/>
          <a:p>
            <a:r>
              <a:rPr lang="en-US" dirty="0" err="1"/>
              <a:t>Lược</a:t>
            </a:r>
            <a:r>
              <a:rPr lang="en-US" dirty="0"/>
              <a:t> </a:t>
            </a:r>
            <a:r>
              <a:rPr lang="en-US" dirty="0" err="1"/>
              <a:t>đồ</a:t>
            </a:r>
            <a:r>
              <a:rPr lang="en-US" dirty="0"/>
              <a:t> </a:t>
            </a:r>
            <a:r>
              <a:rPr lang="en-US" dirty="0" err="1"/>
              <a:t>ảnh</a:t>
            </a:r>
            <a:endParaRPr lang="en-US" dirty="0"/>
          </a:p>
        </p:txBody>
      </p:sp>
      <p:sp>
        <p:nvSpPr>
          <p:cNvPr id="3" name="Content Placeholder 2">
            <a:extLst>
              <a:ext uri="{FF2B5EF4-FFF2-40B4-BE49-F238E27FC236}">
                <a16:creationId xmlns:a16="http://schemas.microsoft.com/office/drawing/2014/main" id="{3EF57B7B-B54E-2954-85FA-FAAD9867B8E7}"/>
              </a:ext>
            </a:extLst>
          </p:cNvPr>
          <p:cNvSpPr>
            <a:spLocks noGrp="1"/>
          </p:cNvSpPr>
          <p:nvPr>
            <p:ph idx="1"/>
          </p:nvPr>
        </p:nvSpPr>
        <p:spPr/>
        <p:txBody>
          <a:bodyPr>
            <a:normAutofit fontScale="92500" lnSpcReduction="10000"/>
          </a:bodyPr>
          <a:lstStyle/>
          <a:p>
            <a:pPr algn="just">
              <a:lnSpc>
                <a:spcPct val="150000"/>
              </a:lnSpc>
            </a:pPr>
            <a:r>
              <a:rPr lang="vi-VN" dirty="0"/>
              <a:t>Lược đồ ảnh (image histogram) là một biểu đồ thống kê dùng để thể hiện phân bố của các giá trị pixel trong một hình ảnh.</a:t>
            </a:r>
            <a:endParaRPr lang="en-US" dirty="0"/>
          </a:p>
          <a:p>
            <a:pPr algn="just">
              <a:lnSpc>
                <a:spcPct val="150000"/>
              </a:lnSpc>
            </a:pPr>
            <a:r>
              <a:rPr lang="vi-VN" dirty="0"/>
              <a:t> Mỗi giá trị pixel thường tương ứng với một mức xám hoặc màu sắc cụ thể.</a:t>
            </a:r>
            <a:endParaRPr lang="en-US" dirty="0"/>
          </a:p>
          <a:p>
            <a:pPr algn="just">
              <a:lnSpc>
                <a:spcPct val="150000"/>
              </a:lnSpc>
            </a:pPr>
            <a:r>
              <a:rPr lang="vi-VN" dirty="0"/>
              <a:t>Lược đồ ảnh giúp bạn biết được tần suất xuất hiện của các giá trị này trong hình ảnh, qua đó cung cấp thông tin về cường độ sáng hoặc màu sắc trong hình ảnh.</a:t>
            </a:r>
            <a:endParaRPr lang="en-US" dirty="0"/>
          </a:p>
        </p:txBody>
      </p:sp>
    </p:spTree>
    <p:extLst>
      <p:ext uri="{BB962C8B-B14F-4D97-AF65-F5344CB8AC3E}">
        <p14:creationId xmlns:p14="http://schemas.microsoft.com/office/powerpoint/2010/main" val="10205510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97D30-E350-D2DB-A494-7B18B7F92BBD}"/>
              </a:ext>
            </a:extLst>
          </p:cNvPr>
          <p:cNvSpPr>
            <a:spLocks noGrp="1"/>
          </p:cNvSpPr>
          <p:nvPr>
            <p:ph type="title"/>
          </p:nvPr>
        </p:nvSpPr>
        <p:spPr/>
        <p:txBody>
          <a:bodyPr/>
          <a:lstStyle/>
          <a:p>
            <a:r>
              <a:rPr lang="vi-VN" dirty="0"/>
              <a:t> Lược đồ Histogram là gì?</a:t>
            </a:r>
            <a:endParaRPr lang="en-US" dirty="0"/>
          </a:p>
        </p:txBody>
      </p:sp>
      <p:sp>
        <p:nvSpPr>
          <p:cNvPr id="3" name="Content Placeholder 2">
            <a:extLst>
              <a:ext uri="{FF2B5EF4-FFF2-40B4-BE49-F238E27FC236}">
                <a16:creationId xmlns:a16="http://schemas.microsoft.com/office/drawing/2014/main" id="{C3E394C6-1964-CF22-6B88-D7FDEC9CF34B}"/>
              </a:ext>
            </a:extLst>
          </p:cNvPr>
          <p:cNvSpPr>
            <a:spLocks noGrp="1"/>
          </p:cNvSpPr>
          <p:nvPr>
            <p:ph idx="1"/>
          </p:nvPr>
        </p:nvSpPr>
        <p:spPr/>
        <p:txBody>
          <a:bodyPr/>
          <a:lstStyle/>
          <a:p>
            <a:pPr algn="just"/>
            <a:r>
              <a:rPr lang="vi-VN" dirty="0"/>
              <a:t>Lược đồ histogram là một biểu đồ thống kê mô tả tần suất xuất hiện của mỗi mức xám trong hình ảnh.</a:t>
            </a:r>
          </a:p>
          <a:p>
            <a:pPr algn="just"/>
            <a:endParaRPr lang="vi-VN" dirty="0"/>
          </a:p>
          <a:p>
            <a:pPr algn="just"/>
            <a:r>
              <a:rPr lang="vi-VN" dirty="0"/>
              <a:t>Hình ảnh xám là hình ảnh không có màu sắc, chỉ có mức độ xám tương ứng với mức độ sáng tối của mỗi pixel.</a:t>
            </a:r>
          </a:p>
          <a:p>
            <a:pPr algn="just"/>
            <a:endParaRPr lang="vi-VN" dirty="0"/>
          </a:p>
          <a:p>
            <a:pPr algn="just"/>
            <a:r>
              <a:rPr lang="vi-VN" dirty="0"/>
              <a:t>Lược đồ histogram cho phép chúng ta xem xét phân bố pixel để hiểu rõ cường độ ánh sáng trong hình ảnh.</a:t>
            </a:r>
            <a:endParaRPr lang="en-US" dirty="0"/>
          </a:p>
        </p:txBody>
      </p:sp>
    </p:spTree>
    <p:extLst>
      <p:ext uri="{BB962C8B-B14F-4D97-AF65-F5344CB8AC3E}">
        <p14:creationId xmlns:p14="http://schemas.microsoft.com/office/powerpoint/2010/main" val="13118177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782A8A4-65CD-222D-2DC2-6F6545A8920B}"/>
              </a:ext>
            </a:extLst>
          </p:cNvPr>
          <p:cNvPicPr>
            <a:picLocks noChangeAspect="1"/>
          </p:cNvPicPr>
          <p:nvPr/>
        </p:nvPicPr>
        <p:blipFill>
          <a:blip r:embed="rId2"/>
          <a:stretch>
            <a:fillRect/>
          </a:stretch>
        </p:blipFill>
        <p:spPr>
          <a:xfrm>
            <a:off x="3215390" y="746527"/>
            <a:ext cx="5761219" cy="5364945"/>
          </a:xfrm>
          <a:prstGeom prst="rect">
            <a:avLst/>
          </a:prstGeom>
        </p:spPr>
      </p:pic>
    </p:spTree>
    <p:extLst>
      <p:ext uri="{BB962C8B-B14F-4D97-AF65-F5344CB8AC3E}">
        <p14:creationId xmlns:p14="http://schemas.microsoft.com/office/powerpoint/2010/main" val="34941218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61AEA35-2CFB-2E27-A383-ABDB46CB9E7C}"/>
              </a:ext>
            </a:extLst>
          </p:cNvPr>
          <p:cNvPicPr>
            <a:picLocks noChangeAspect="1"/>
          </p:cNvPicPr>
          <p:nvPr/>
        </p:nvPicPr>
        <p:blipFill>
          <a:blip r:embed="rId2"/>
          <a:stretch>
            <a:fillRect/>
          </a:stretch>
        </p:blipFill>
        <p:spPr>
          <a:xfrm>
            <a:off x="334838" y="1621627"/>
            <a:ext cx="5442999" cy="3758261"/>
          </a:xfrm>
          <a:prstGeom prst="rect">
            <a:avLst/>
          </a:prstGeom>
        </p:spPr>
      </p:pic>
      <p:pic>
        <p:nvPicPr>
          <p:cNvPr id="7" name="Picture 6">
            <a:extLst>
              <a:ext uri="{FF2B5EF4-FFF2-40B4-BE49-F238E27FC236}">
                <a16:creationId xmlns:a16="http://schemas.microsoft.com/office/drawing/2014/main" id="{4EEDA894-020E-0C2D-8085-F6687C9A747D}"/>
              </a:ext>
            </a:extLst>
          </p:cNvPr>
          <p:cNvPicPr>
            <a:picLocks noChangeAspect="1"/>
          </p:cNvPicPr>
          <p:nvPr/>
        </p:nvPicPr>
        <p:blipFill>
          <a:blip r:embed="rId3"/>
          <a:stretch>
            <a:fillRect/>
          </a:stretch>
        </p:blipFill>
        <p:spPr>
          <a:xfrm>
            <a:off x="6096000" y="1478110"/>
            <a:ext cx="5090601" cy="3901778"/>
          </a:xfrm>
          <a:prstGeom prst="rect">
            <a:avLst/>
          </a:prstGeom>
        </p:spPr>
      </p:pic>
    </p:spTree>
    <p:extLst>
      <p:ext uri="{BB962C8B-B14F-4D97-AF65-F5344CB8AC3E}">
        <p14:creationId xmlns:p14="http://schemas.microsoft.com/office/powerpoint/2010/main" val="41177969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ight Triangle 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1DF1F7D-5C5E-C66E-36F9-C1B054255919}"/>
              </a:ext>
            </a:extLst>
          </p:cNvPr>
          <p:cNvSpPr>
            <a:spLocks noGrp="1"/>
          </p:cNvSpPr>
          <p:nvPr>
            <p:ph type="ctrTitle"/>
          </p:nvPr>
        </p:nvSpPr>
        <p:spPr>
          <a:xfrm>
            <a:off x="1285241" y="1008993"/>
            <a:ext cx="9231410" cy="3542045"/>
          </a:xfrm>
        </p:spPr>
        <p:txBody>
          <a:bodyPr anchor="b">
            <a:normAutofit fontScale="90000"/>
          </a:bodyPr>
          <a:lstStyle/>
          <a:p>
            <a:pPr algn="l"/>
            <a:r>
              <a:rPr lang="en-US" sz="9800" dirty="0" err="1"/>
              <a:t>Vẽ</a:t>
            </a:r>
            <a:r>
              <a:rPr lang="en-US" sz="9800" dirty="0"/>
              <a:t> </a:t>
            </a:r>
            <a:r>
              <a:rPr lang="en-US" sz="9800" dirty="0" err="1"/>
              <a:t>đường</a:t>
            </a:r>
            <a:r>
              <a:rPr lang="en-US" sz="9800" dirty="0"/>
              <a:t> </a:t>
            </a:r>
            <a:r>
              <a:rPr lang="en-US" sz="9800" dirty="0" err="1"/>
              <a:t>biên</a:t>
            </a:r>
            <a:r>
              <a:rPr lang="en-US" sz="9800" dirty="0"/>
              <a:t> </a:t>
            </a:r>
            <a:r>
              <a:rPr lang="en-US" sz="9800" dirty="0" err="1"/>
              <a:t>ảnh</a:t>
            </a:r>
            <a:r>
              <a:rPr lang="en-US" sz="9800" dirty="0"/>
              <a:t> </a:t>
            </a:r>
            <a:r>
              <a:rPr lang="en-US" sz="9800" dirty="0" err="1"/>
              <a:t>bằng</a:t>
            </a:r>
            <a:r>
              <a:rPr lang="en-US" sz="9800" dirty="0"/>
              <a:t> matplotlib</a:t>
            </a:r>
          </a:p>
        </p:txBody>
      </p:sp>
      <p:sp>
        <p:nvSpPr>
          <p:cNvPr id="3" name="Subtitle 2">
            <a:extLst>
              <a:ext uri="{FF2B5EF4-FFF2-40B4-BE49-F238E27FC236}">
                <a16:creationId xmlns:a16="http://schemas.microsoft.com/office/drawing/2014/main" id="{5C76EDDA-61A3-79AC-BA03-49840F373542}"/>
              </a:ext>
            </a:extLst>
          </p:cNvPr>
          <p:cNvSpPr>
            <a:spLocks noGrp="1"/>
          </p:cNvSpPr>
          <p:nvPr>
            <p:ph type="subTitle" idx="1"/>
          </p:nvPr>
        </p:nvSpPr>
        <p:spPr>
          <a:xfrm>
            <a:off x="1285241" y="5571067"/>
            <a:ext cx="7132335" cy="324404"/>
          </a:xfrm>
        </p:spPr>
        <p:txBody>
          <a:bodyPr anchor="t">
            <a:normAutofit fontScale="85000" lnSpcReduction="20000"/>
          </a:bodyPr>
          <a:lstStyle/>
          <a:p>
            <a:pPr algn="l"/>
            <a:r>
              <a:rPr lang="en-US" dirty="0" err="1"/>
              <a:t>ThS</a:t>
            </a:r>
            <a:r>
              <a:rPr lang="en-US" dirty="0"/>
              <a:t>. Lê </a:t>
            </a:r>
            <a:r>
              <a:rPr lang="en-US" dirty="0" err="1"/>
              <a:t>Nhật</a:t>
            </a:r>
            <a:r>
              <a:rPr lang="en-US" dirty="0"/>
              <a:t> </a:t>
            </a:r>
            <a:r>
              <a:rPr lang="en-US" dirty="0" err="1"/>
              <a:t>Tùng</a:t>
            </a:r>
            <a:endParaRPr lang="en-US" dirty="0"/>
          </a:p>
        </p:txBody>
      </p:sp>
    </p:spTree>
    <p:extLst>
      <p:ext uri="{BB962C8B-B14F-4D97-AF65-F5344CB8AC3E}">
        <p14:creationId xmlns:p14="http://schemas.microsoft.com/office/powerpoint/2010/main" val="11343847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CA28F-FA86-C3BE-401E-66827E4CB57B}"/>
              </a:ext>
            </a:extLst>
          </p:cNvPr>
          <p:cNvSpPr>
            <a:spLocks noGrp="1"/>
          </p:cNvSpPr>
          <p:nvPr>
            <p:ph type="title"/>
          </p:nvPr>
        </p:nvSpPr>
        <p:spPr/>
        <p:txBody>
          <a:bodyPr/>
          <a:lstStyle/>
          <a:p>
            <a:r>
              <a:rPr lang="en-US" b="1" dirty="0" err="1"/>
              <a:t>Đường</a:t>
            </a:r>
            <a:r>
              <a:rPr lang="en-US" b="1" dirty="0"/>
              <a:t> </a:t>
            </a:r>
            <a:r>
              <a:rPr lang="en-US" b="1" dirty="0" err="1"/>
              <a:t>biên</a:t>
            </a:r>
            <a:endParaRPr lang="en-US" b="1" dirty="0"/>
          </a:p>
        </p:txBody>
      </p:sp>
      <p:sp>
        <p:nvSpPr>
          <p:cNvPr id="3" name="Content Placeholder 2">
            <a:extLst>
              <a:ext uri="{FF2B5EF4-FFF2-40B4-BE49-F238E27FC236}">
                <a16:creationId xmlns:a16="http://schemas.microsoft.com/office/drawing/2014/main" id="{31BDE307-57CF-9EC1-B350-66814EB7E04A}"/>
              </a:ext>
            </a:extLst>
          </p:cNvPr>
          <p:cNvSpPr>
            <a:spLocks noGrp="1"/>
          </p:cNvSpPr>
          <p:nvPr>
            <p:ph idx="1"/>
          </p:nvPr>
        </p:nvSpPr>
        <p:spPr/>
        <p:txBody>
          <a:bodyPr>
            <a:normAutofit fontScale="92500" lnSpcReduction="10000"/>
          </a:bodyPr>
          <a:lstStyle/>
          <a:p>
            <a:pPr algn="just">
              <a:lnSpc>
                <a:spcPct val="150000"/>
              </a:lnSpc>
            </a:pPr>
            <a:r>
              <a:rPr lang="vi-VN" dirty="0"/>
              <a:t>Đường biên của một ảnh (ảnh được hiểu là một ma trận hoặc một mảng số) là một tập hợp các điểm biên giới của các đối tượng hoặc các khu vực trong ảnh.</a:t>
            </a:r>
            <a:endParaRPr lang="en-US" dirty="0"/>
          </a:p>
          <a:p>
            <a:pPr algn="just">
              <a:lnSpc>
                <a:spcPct val="150000"/>
              </a:lnSpc>
            </a:pPr>
            <a:r>
              <a:rPr lang="vi-VN" dirty="0"/>
              <a:t>Đường biên xác định ranh giới giữa các đối tượng và nền trong ảnh.</a:t>
            </a:r>
            <a:endParaRPr lang="en-US" dirty="0"/>
          </a:p>
          <a:p>
            <a:pPr algn="just">
              <a:lnSpc>
                <a:spcPct val="150000"/>
              </a:lnSpc>
            </a:pPr>
            <a:r>
              <a:rPr lang="vi-VN" dirty="0"/>
              <a:t>Điều này thường là quan trọng trong xử lý ảnh và phân đoạn hình ảnh, khi bạn muốn tách các đối tượng trong ảnh hoặc phát hiện biên của chúng.</a:t>
            </a:r>
            <a:endParaRPr lang="en-US" dirty="0"/>
          </a:p>
        </p:txBody>
      </p:sp>
    </p:spTree>
    <p:extLst>
      <p:ext uri="{BB962C8B-B14F-4D97-AF65-F5344CB8AC3E}">
        <p14:creationId xmlns:p14="http://schemas.microsoft.com/office/powerpoint/2010/main" val="21483530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2ECB54-EDE6-4E42-9C4D-3852697C16A7}"/>
              </a:ext>
            </a:extLst>
          </p:cNvPr>
          <p:cNvPicPr>
            <a:picLocks noChangeAspect="1"/>
          </p:cNvPicPr>
          <p:nvPr/>
        </p:nvPicPr>
        <p:blipFill>
          <a:blip r:embed="rId3"/>
          <a:stretch>
            <a:fillRect/>
          </a:stretch>
        </p:blipFill>
        <p:spPr>
          <a:xfrm>
            <a:off x="2510479" y="872268"/>
            <a:ext cx="7171041" cy="5113463"/>
          </a:xfrm>
          <a:prstGeom prst="rect">
            <a:avLst/>
          </a:prstGeom>
        </p:spPr>
      </p:pic>
    </p:spTree>
    <p:extLst>
      <p:ext uri="{BB962C8B-B14F-4D97-AF65-F5344CB8AC3E}">
        <p14:creationId xmlns:p14="http://schemas.microsoft.com/office/powerpoint/2010/main" val="3456211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99E0CDB-2D47-CA57-B90E-8C2F8355FEAE}"/>
              </a:ext>
            </a:extLst>
          </p:cNvPr>
          <p:cNvPicPr>
            <a:picLocks noChangeAspect="1"/>
          </p:cNvPicPr>
          <p:nvPr/>
        </p:nvPicPr>
        <p:blipFill>
          <a:blip r:embed="rId3"/>
          <a:stretch>
            <a:fillRect/>
          </a:stretch>
        </p:blipFill>
        <p:spPr>
          <a:xfrm>
            <a:off x="34724" y="1382959"/>
            <a:ext cx="6061276" cy="4092081"/>
          </a:xfrm>
          <a:prstGeom prst="rect">
            <a:avLst/>
          </a:prstGeom>
        </p:spPr>
      </p:pic>
      <p:pic>
        <p:nvPicPr>
          <p:cNvPr id="7" name="Picture 6">
            <a:extLst>
              <a:ext uri="{FF2B5EF4-FFF2-40B4-BE49-F238E27FC236}">
                <a16:creationId xmlns:a16="http://schemas.microsoft.com/office/drawing/2014/main" id="{DFDD7031-A645-B0AC-3142-45F287AD8D2C}"/>
              </a:ext>
            </a:extLst>
          </p:cNvPr>
          <p:cNvPicPr>
            <a:picLocks noChangeAspect="1"/>
          </p:cNvPicPr>
          <p:nvPr/>
        </p:nvPicPr>
        <p:blipFill>
          <a:blip r:embed="rId4"/>
          <a:stretch>
            <a:fillRect/>
          </a:stretch>
        </p:blipFill>
        <p:spPr>
          <a:xfrm>
            <a:off x="6096000" y="1382959"/>
            <a:ext cx="5798474" cy="4271081"/>
          </a:xfrm>
          <a:prstGeom prst="rect">
            <a:avLst/>
          </a:prstGeom>
        </p:spPr>
      </p:pic>
    </p:spTree>
    <p:extLst>
      <p:ext uri="{BB962C8B-B14F-4D97-AF65-F5344CB8AC3E}">
        <p14:creationId xmlns:p14="http://schemas.microsoft.com/office/powerpoint/2010/main" val="21024060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B208F34-2AE3-3C12-4EC3-B1B89C5BF768}"/>
              </a:ext>
            </a:extLst>
          </p:cNvPr>
          <p:cNvPicPr>
            <a:picLocks noChangeAspect="1"/>
          </p:cNvPicPr>
          <p:nvPr/>
        </p:nvPicPr>
        <p:blipFill>
          <a:blip r:embed="rId2"/>
          <a:stretch>
            <a:fillRect/>
          </a:stretch>
        </p:blipFill>
        <p:spPr>
          <a:xfrm>
            <a:off x="0" y="228600"/>
            <a:ext cx="6160976" cy="3650949"/>
          </a:xfrm>
          <a:prstGeom prst="rect">
            <a:avLst/>
          </a:prstGeom>
        </p:spPr>
      </p:pic>
      <p:pic>
        <p:nvPicPr>
          <p:cNvPr id="7" name="Picture 6">
            <a:extLst>
              <a:ext uri="{FF2B5EF4-FFF2-40B4-BE49-F238E27FC236}">
                <a16:creationId xmlns:a16="http://schemas.microsoft.com/office/drawing/2014/main" id="{525B8437-D73A-0EEC-5460-AB1E76D7898D}"/>
              </a:ext>
            </a:extLst>
          </p:cNvPr>
          <p:cNvPicPr>
            <a:picLocks noChangeAspect="1"/>
          </p:cNvPicPr>
          <p:nvPr/>
        </p:nvPicPr>
        <p:blipFill>
          <a:blip r:embed="rId3"/>
          <a:stretch>
            <a:fillRect/>
          </a:stretch>
        </p:blipFill>
        <p:spPr>
          <a:xfrm>
            <a:off x="6271051" y="2503018"/>
            <a:ext cx="5370815" cy="3913022"/>
          </a:xfrm>
          <a:prstGeom prst="rect">
            <a:avLst/>
          </a:prstGeom>
        </p:spPr>
      </p:pic>
    </p:spTree>
    <p:extLst>
      <p:ext uri="{BB962C8B-B14F-4D97-AF65-F5344CB8AC3E}">
        <p14:creationId xmlns:p14="http://schemas.microsoft.com/office/powerpoint/2010/main" val="22520436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ight Triangle 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1DF1F7D-5C5E-C66E-36F9-C1B054255919}"/>
              </a:ext>
            </a:extLst>
          </p:cNvPr>
          <p:cNvSpPr>
            <a:spLocks noGrp="1"/>
          </p:cNvSpPr>
          <p:nvPr>
            <p:ph type="ctrTitle"/>
          </p:nvPr>
        </p:nvSpPr>
        <p:spPr>
          <a:xfrm>
            <a:off x="1285241" y="1008993"/>
            <a:ext cx="9231410" cy="3542045"/>
          </a:xfrm>
        </p:spPr>
        <p:txBody>
          <a:bodyPr anchor="b">
            <a:normAutofit/>
          </a:bodyPr>
          <a:lstStyle/>
          <a:p>
            <a:pPr algn="l"/>
            <a:r>
              <a:rPr lang="en-US" sz="9800" dirty="0" err="1"/>
              <a:t>Tương</a:t>
            </a:r>
            <a:r>
              <a:rPr lang="en-US" sz="9800" dirty="0"/>
              <a:t> </a:t>
            </a:r>
            <a:r>
              <a:rPr lang="en-US" sz="9800" dirty="0" err="1"/>
              <a:t>tác</a:t>
            </a:r>
            <a:r>
              <a:rPr lang="en-US" sz="9800" dirty="0"/>
              <a:t> </a:t>
            </a:r>
            <a:r>
              <a:rPr lang="en-US" sz="9800" dirty="0" err="1"/>
              <a:t>với</a:t>
            </a:r>
            <a:r>
              <a:rPr lang="en-US" sz="9800" dirty="0"/>
              <a:t> </a:t>
            </a:r>
            <a:r>
              <a:rPr lang="en-US" sz="9800" dirty="0" err="1"/>
              <a:t>ảnh</a:t>
            </a:r>
            <a:endParaRPr lang="en-US" sz="9800" dirty="0"/>
          </a:p>
        </p:txBody>
      </p:sp>
      <p:sp>
        <p:nvSpPr>
          <p:cNvPr id="3" name="Subtitle 2">
            <a:extLst>
              <a:ext uri="{FF2B5EF4-FFF2-40B4-BE49-F238E27FC236}">
                <a16:creationId xmlns:a16="http://schemas.microsoft.com/office/drawing/2014/main" id="{5C76EDDA-61A3-79AC-BA03-49840F373542}"/>
              </a:ext>
            </a:extLst>
          </p:cNvPr>
          <p:cNvSpPr>
            <a:spLocks noGrp="1"/>
          </p:cNvSpPr>
          <p:nvPr>
            <p:ph type="subTitle" idx="1"/>
          </p:nvPr>
        </p:nvSpPr>
        <p:spPr>
          <a:xfrm>
            <a:off x="1285241" y="5571067"/>
            <a:ext cx="7132335" cy="324404"/>
          </a:xfrm>
        </p:spPr>
        <p:txBody>
          <a:bodyPr anchor="t">
            <a:normAutofit fontScale="85000" lnSpcReduction="20000"/>
          </a:bodyPr>
          <a:lstStyle/>
          <a:p>
            <a:pPr algn="l"/>
            <a:r>
              <a:rPr lang="en-US" dirty="0" err="1"/>
              <a:t>ThS</a:t>
            </a:r>
            <a:r>
              <a:rPr lang="en-US" dirty="0"/>
              <a:t>. Lê </a:t>
            </a:r>
            <a:r>
              <a:rPr lang="en-US" dirty="0" err="1"/>
              <a:t>Nhật</a:t>
            </a:r>
            <a:r>
              <a:rPr lang="en-US" dirty="0"/>
              <a:t> </a:t>
            </a:r>
            <a:r>
              <a:rPr lang="en-US" dirty="0" err="1"/>
              <a:t>Tùng</a:t>
            </a:r>
            <a:endParaRPr lang="en-US" dirty="0"/>
          </a:p>
        </p:txBody>
      </p:sp>
    </p:spTree>
    <p:extLst>
      <p:ext uri="{BB962C8B-B14F-4D97-AF65-F5344CB8AC3E}">
        <p14:creationId xmlns:p14="http://schemas.microsoft.com/office/powerpoint/2010/main" val="2805129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F8AF5-2B80-FC0E-0D3C-EEE7A4A3EC9E}"/>
              </a:ext>
            </a:extLst>
          </p:cNvPr>
          <p:cNvSpPr>
            <a:spLocks noGrp="1"/>
          </p:cNvSpPr>
          <p:nvPr>
            <p:ph type="title"/>
          </p:nvPr>
        </p:nvSpPr>
        <p:spPr/>
        <p:txBody>
          <a:bodyPr/>
          <a:lstStyle/>
          <a:p>
            <a:r>
              <a:rPr lang="en-US" dirty="0" err="1"/>
              <a:t>Giới</a:t>
            </a:r>
            <a:r>
              <a:rPr lang="en-US" dirty="0"/>
              <a:t> </a:t>
            </a:r>
            <a:r>
              <a:rPr lang="en-US" dirty="0" err="1"/>
              <a:t>thiệu</a:t>
            </a:r>
            <a:r>
              <a:rPr lang="en-US" dirty="0"/>
              <a:t> </a:t>
            </a:r>
            <a:r>
              <a:rPr lang="en-US" dirty="0" err="1"/>
              <a:t>thư</a:t>
            </a:r>
            <a:r>
              <a:rPr lang="en-US" dirty="0"/>
              <a:t> </a:t>
            </a:r>
            <a:r>
              <a:rPr lang="en-US" dirty="0" err="1"/>
              <a:t>viện</a:t>
            </a:r>
            <a:r>
              <a:rPr lang="en-US" dirty="0"/>
              <a:t> Matplotlib</a:t>
            </a:r>
          </a:p>
        </p:txBody>
      </p:sp>
      <p:sp>
        <p:nvSpPr>
          <p:cNvPr id="3" name="Content Placeholder 2">
            <a:extLst>
              <a:ext uri="{FF2B5EF4-FFF2-40B4-BE49-F238E27FC236}">
                <a16:creationId xmlns:a16="http://schemas.microsoft.com/office/drawing/2014/main" id="{D8868960-7362-BBD7-4C7F-C38CD50D045D}"/>
              </a:ext>
            </a:extLst>
          </p:cNvPr>
          <p:cNvSpPr>
            <a:spLocks noGrp="1"/>
          </p:cNvSpPr>
          <p:nvPr>
            <p:ph idx="1"/>
          </p:nvPr>
        </p:nvSpPr>
        <p:spPr/>
        <p:txBody>
          <a:bodyPr/>
          <a:lstStyle/>
          <a:p>
            <a:pPr algn="just">
              <a:lnSpc>
                <a:spcPct val="150000"/>
              </a:lnSpc>
            </a:pPr>
            <a:r>
              <a:rPr lang="vi-VN" dirty="0"/>
              <a:t>Matplotlib là một thư viện trong Python dùng để tạo các biểu đồ và đồ thị chất lượng cao.</a:t>
            </a:r>
          </a:p>
          <a:p>
            <a:pPr algn="just">
              <a:lnSpc>
                <a:spcPct val="150000"/>
              </a:lnSpc>
            </a:pPr>
            <a:r>
              <a:rPr lang="vi-VN" dirty="0"/>
              <a:t>Được phát triển bởi John D. Hunter từ năm 2003, Matplotlib trở thành một công cụ không thể thiếu cho các nhà khoa học dữ liệu, lập trình viên và nhà nghiên cứu trên khắp thế giới.</a:t>
            </a:r>
            <a:endParaRPr lang="en-US" dirty="0"/>
          </a:p>
        </p:txBody>
      </p:sp>
    </p:spTree>
    <p:extLst>
      <p:ext uri="{BB962C8B-B14F-4D97-AF65-F5344CB8AC3E}">
        <p14:creationId xmlns:p14="http://schemas.microsoft.com/office/powerpoint/2010/main" val="31321465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7568C-4678-EB34-F67E-5D4143AB91D1}"/>
              </a:ext>
            </a:extLst>
          </p:cNvPr>
          <p:cNvSpPr>
            <a:spLocks noGrp="1"/>
          </p:cNvSpPr>
          <p:nvPr>
            <p:ph type="title"/>
          </p:nvPr>
        </p:nvSpPr>
        <p:spPr/>
        <p:txBody>
          <a:bodyPr/>
          <a:lstStyle/>
          <a:p>
            <a:r>
              <a:rPr lang="en-US" dirty="0" err="1"/>
              <a:t>Tương</a:t>
            </a:r>
            <a:r>
              <a:rPr lang="en-US" dirty="0"/>
              <a:t> </a:t>
            </a:r>
            <a:r>
              <a:rPr lang="en-US" dirty="0" err="1"/>
              <a:t>tác</a:t>
            </a:r>
            <a:r>
              <a:rPr lang="en-US" dirty="0"/>
              <a:t> </a:t>
            </a:r>
            <a:r>
              <a:rPr lang="en-US" dirty="0" err="1"/>
              <a:t>với</a:t>
            </a:r>
            <a:r>
              <a:rPr lang="en-US" dirty="0"/>
              <a:t> </a:t>
            </a:r>
            <a:r>
              <a:rPr lang="en-US" dirty="0" err="1"/>
              <a:t>ảnh</a:t>
            </a:r>
            <a:endParaRPr lang="en-US" dirty="0"/>
          </a:p>
        </p:txBody>
      </p:sp>
      <p:sp>
        <p:nvSpPr>
          <p:cNvPr id="3" name="Content Placeholder 2">
            <a:extLst>
              <a:ext uri="{FF2B5EF4-FFF2-40B4-BE49-F238E27FC236}">
                <a16:creationId xmlns:a16="http://schemas.microsoft.com/office/drawing/2014/main" id="{F65A16F5-7F8C-0E2E-F799-E5F60A402FDD}"/>
              </a:ext>
            </a:extLst>
          </p:cNvPr>
          <p:cNvSpPr>
            <a:spLocks noGrp="1"/>
          </p:cNvSpPr>
          <p:nvPr>
            <p:ph idx="1"/>
          </p:nvPr>
        </p:nvSpPr>
        <p:spPr/>
        <p:txBody>
          <a:bodyPr/>
          <a:lstStyle/>
          <a:p>
            <a:pPr>
              <a:lnSpc>
                <a:spcPct val="200000"/>
              </a:lnSpc>
            </a:pPr>
            <a:r>
              <a:rPr lang="en-US" dirty="0"/>
              <a:t>Trong </a:t>
            </a:r>
            <a:r>
              <a:rPr lang="en-US" dirty="0" err="1"/>
              <a:t>quá</a:t>
            </a:r>
            <a:r>
              <a:rPr lang="en-US" dirty="0"/>
              <a:t> </a:t>
            </a:r>
            <a:r>
              <a:rPr lang="en-US" dirty="0" err="1"/>
              <a:t>trình</a:t>
            </a:r>
            <a:r>
              <a:rPr lang="en-US" dirty="0"/>
              <a:t> </a:t>
            </a:r>
            <a:r>
              <a:rPr lang="en-US" dirty="0" err="1"/>
              <a:t>sử</a:t>
            </a:r>
            <a:r>
              <a:rPr lang="en-US" dirty="0"/>
              <a:t> </a:t>
            </a:r>
            <a:r>
              <a:rPr lang="en-US" dirty="0" err="1"/>
              <a:t>dụng</a:t>
            </a:r>
            <a:r>
              <a:rPr lang="en-US" dirty="0"/>
              <a:t> </a:t>
            </a:r>
            <a:r>
              <a:rPr lang="en-US" dirty="0" err="1"/>
              <a:t>đôi</a:t>
            </a:r>
            <a:r>
              <a:rPr lang="en-US" dirty="0"/>
              <a:t> </a:t>
            </a:r>
            <a:r>
              <a:rPr lang="en-US" dirty="0" err="1"/>
              <a:t>khi</a:t>
            </a:r>
            <a:r>
              <a:rPr lang="en-US" dirty="0"/>
              <a:t> </a:t>
            </a:r>
            <a:r>
              <a:rPr lang="en-US" dirty="0" err="1"/>
              <a:t>người</a:t>
            </a:r>
            <a:r>
              <a:rPr lang="en-US" dirty="0"/>
              <a:t> dung </a:t>
            </a:r>
            <a:r>
              <a:rPr lang="en-US" dirty="0" err="1"/>
              <a:t>cần</a:t>
            </a:r>
            <a:r>
              <a:rPr lang="en-US" dirty="0"/>
              <a:t> </a:t>
            </a:r>
            <a:r>
              <a:rPr lang="en-US" dirty="0" err="1"/>
              <a:t>tương</a:t>
            </a:r>
            <a:r>
              <a:rPr lang="en-US" dirty="0"/>
              <a:t> </a:t>
            </a:r>
            <a:r>
              <a:rPr lang="en-US" dirty="0" err="1"/>
              <a:t>tác</a:t>
            </a:r>
            <a:r>
              <a:rPr lang="en-US" dirty="0"/>
              <a:t> </a:t>
            </a:r>
            <a:r>
              <a:rPr lang="en-US" dirty="0" err="1"/>
              <a:t>với</a:t>
            </a:r>
            <a:r>
              <a:rPr lang="en-US" dirty="0"/>
              <a:t> </a:t>
            </a:r>
            <a:r>
              <a:rPr lang="en-US" dirty="0" err="1"/>
              <a:t>ảnh</a:t>
            </a:r>
            <a:r>
              <a:rPr lang="en-US" dirty="0"/>
              <a:t>.</a:t>
            </a:r>
          </a:p>
          <a:p>
            <a:pPr>
              <a:lnSpc>
                <a:spcPct val="200000"/>
              </a:lnSpc>
            </a:pPr>
            <a:r>
              <a:rPr lang="en-US" dirty="0" err="1"/>
              <a:t>Ví</a:t>
            </a:r>
            <a:r>
              <a:rPr lang="en-US" dirty="0"/>
              <a:t> </a:t>
            </a:r>
            <a:r>
              <a:rPr lang="en-US" dirty="0" err="1"/>
              <a:t>dụ</a:t>
            </a:r>
            <a:r>
              <a:rPr lang="en-US" dirty="0"/>
              <a:t> </a:t>
            </a:r>
            <a:r>
              <a:rPr lang="en-US" dirty="0" err="1"/>
              <a:t>như</a:t>
            </a:r>
            <a:r>
              <a:rPr lang="en-US" dirty="0"/>
              <a:t>:</a:t>
            </a:r>
          </a:p>
          <a:p>
            <a:pPr lvl="1">
              <a:lnSpc>
                <a:spcPct val="200000"/>
              </a:lnSpc>
            </a:pPr>
            <a:r>
              <a:rPr lang="en-US" dirty="0" err="1"/>
              <a:t>Đánh</a:t>
            </a:r>
            <a:r>
              <a:rPr lang="en-US" dirty="0"/>
              <a:t> </a:t>
            </a:r>
            <a:r>
              <a:rPr lang="en-US" dirty="0" err="1"/>
              <a:t>dấu</a:t>
            </a:r>
            <a:r>
              <a:rPr lang="en-US" dirty="0"/>
              <a:t> </a:t>
            </a:r>
            <a:r>
              <a:rPr lang="en-US" dirty="0" err="1"/>
              <a:t>điểm</a:t>
            </a:r>
            <a:r>
              <a:rPr lang="en-US" dirty="0"/>
              <a:t> </a:t>
            </a:r>
            <a:r>
              <a:rPr lang="en-US" dirty="0" err="1"/>
              <a:t>ảnh</a:t>
            </a:r>
            <a:endParaRPr lang="en-US" dirty="0"/>
          </a:p>
          <a:p>
            <a:pPr lvl="1">
              <a:lnSpc>
                <a:spcPct val="200000"/>
              </a:lnSpc>
            </a:pPr>
            <a:r>
              <a:rPr lang="en-US" dirty="0" err="1"/>
              <a:t>Chú</a:t>
            </a:r>
            <a:r>
              <a:rPr lang="en-US" dirty="0"/>
              <a:t> </a:t>
            </a:r>
            <a:r>
              <a:rPr lang="en-US" dirty="0" err="1"/>
              <a:t>thích</a:t>
            </a:r>
            <a:r>
              <a:rPr lang="en-US" dirty="0"/>
              <a:t> </a:t>
            </a:r>
            <a:r>
              <a:rPr lang="en-US" dirty="0" err="1"/>
              <a:t>dữ</a:t>
            </a:r>
            <a:r>
              <a:rPr lang="en-US" dirty="0"/>
              <a:t> </a:t>
            </a:r>
            <a:r>
              <a:rPr lang="en-US" dirty="0" err="1"/>
              <a:t>liệu</a:t>
            </a:r>
            <a:r>
              <a:rPr lang="en-US" dirty="0"/>
              <a:t> </a:t>
            </a:r>
            <a:r>
              <a:rPr lang="en-US" dirty="0" err="1"/>
              <a:t>huấn</a:t>
            </a:r>
            <a:r>
              <a:rPr lang="en-US" dirty="0"/>
              <a:t> </a:t>
            </a:r>
            <a:r>
              <a:rPr lang="en-US" dirty="0" err="1"/>
              <a:t>luyện</a:t>
            </a:r>
            <a:endParaRPr lang="en-US" dirty="0"/>
          </a:p>
        </p:txBody>
      </p:sp>
    </p:spTree>
    <p:extLst>
      <p:ext uri="{BB962C8B-B14F-4D97-AF65-F5344CB8AC3E}">
        <p14:creationId xmlns:p14="http://schemas.microsoft.com/office/powerpoint/2010/main" val="30198993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236422E-DABD-1FB4-7661-CC967AE62B57}"/>
              </a:ext>
            </a:extLst>
          </p:cNvPr>
          <p:cNvPicPr>
            <a:picLocks noChangeAspect="1"/>
          </p:cNvPicPr>
          <p:nvPr/>
        </p:nvPicPr>
        <p:blipFill>
          <a:blip r:embed="rId3"/>
          <a:stretch>
            <a:fillRect/>
          </a:stretch>
        </p:blipFill>
        <p:spPr>
          <a:xfrm>
            <a:off x="1375001" y="597924"/>
            <a:ext cx="9441998" cy="5662151"/>
          </a:xfrm>
          <a:prstGeom prst="rect">
            <a:avLst/>
          </a:prstGeom>
        </p:spPr>
      </p:pic>
    </p:spTree>
    <p:extLst>
      <p:ext uri="{BB962C8B-B14F-4D97-AF65-F5344CB8AC3E}">
        <p14:creationId xmlns:p14="http://schemas.microsoft.com/office/powerpoint/2010/main" val="3791271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95311-FE6A-305E-8FC2-D560EE76A4E2}"/>
              </a:ext>
            </a:extLst>
          </p:cNvPr>
          <p:cNvSpPr>
            <a:spLocks noGrp="1"/>
          </p:cNvSpPr>
          <p:nvPr>
            <p:ph type="title"/>
          </p:nvPr>
        </p:nvSpPr>
        <p:spPr/>
        <p:txBody>
          <a:bodyPr/>
          <a:lstStyle/>
          <a:p>
            <a:r>
              <a:rPr lang="en-US" dirty="0" err="1"/>
              <a:t>Tại</a:t>
            </a:r>
            <a:r>
              <a:rPr lang="en-US" dirty="0"/>
              <a:t> </a:t>
            </a:r>
            <a:r>
              <a:rPr lang="en-US" dirty="0" err="1"/>
              <a:t>sao</a:t>
            </a:r>
            <a:r>
              <a:rPr lang="en-US" dirty="0"/>
              <a:t> </a:t>
            </a:r>
            <a:r>
              <a:rPr lang="en-US" dirty="0" err="1"/>
              <a:t>sử</a:t>
            </a:r>
            <a:r>
              <a:rPr lang="en-US" dirty="0"/>
              <a:t> </a:t>
            </a:r>
            <a:r>
              <a:rPr lang="en-US" dirty="0" err="1"/>
              <a:t>dụng</a:t>
            </a:r>
            <a:r>
              <a:rPr lang="en-US" dirty="0"/>
              <a:t> Matplotlib?</a:t>
            </a:r>
          </a:p>
        </p:txBody>
      </p:sp>
      <p:sp>
        <p:nvSpPr>
          <p:cNvPr id="3" name="Content Placeholder 2">
            <a:extLst>
              <a:ext uri="{FF2B5EF4-FFF2-40B4-BE49-F238E27FC236}">
                <a16:creationId xmlns:a16="http://schemas.microsoft.com/office/drawing/2014/main" id="{5960AC7F-2D41-23C7-B4A5-F18E471042CD}"/>
              </a:ext>
            </a:extLst>
          </p:cNvPr>
          <p:cNvSpPr>
            <a:spLocks noGrp="1"/>
          </p:cNvSpPr>
          <p:nvPr>
            <p:ph idx="1"/>
          </p:nvPr>
        </p:nvSpPr>
        <p:spPr/>
        <p:txBody>
          <a:bodyPr/>
          <a:lstStyle/>
          <a:p>
            <a:pPr algn="just">
              <a:lnSpc>
                <a:spcPct val="150000"/>
              </a:lnSpc>
            </a:pPr>
            <a:r>
              <a:rPr lang="vi-VN" dirty="0"/>
              <a:t>Matplotlib giúp bạn trực quan hóa dữ liệu một cách dễ dàng và hiệu quả.</a:t>
            </a:r>
          </a:p>
          <a:p>
            <a:pPr algn="just">
              <a:lnSpc>
                <a:spcPct val="150000"/>
              </a:lnSpc>
            </a:pPr>
            <a:r>
              <a:rPr lang="vi-VN" dirty="0"/>
              <a:t>Cung cấp một loạt các loại biểu đồ như đường, cột, hình tròn, và nhiều biểu đồ phức tạp khác.</a:t>
            </a:r>
          </a:p>
          <a:p>
            <a:pPr algn="just">
              <a:lnSpc>
                <a:spcPct val="150000"/>
              </a:lnSpc>
            </a:pPr>
            <a:r>
              <a:rPr lang="vi-VN" dirty="0"/>
              <a:t>Cho phép tùy chỉnh nhiều khía cạnh của biểu đồ như màu sắc, kích thước, tiêu đề, và nhiều hình dạng khác.</a:t>
            </a:r>
            <a:endParaRPr lang="en-US" dirty="0"/>
          </a:p>
        </p:txBody>
      </p:sp>
    </p:spTree>
    <p:extLst>
      <p:ext uri="{BB962C8B-B14F-4D97-AF65-F5344CB8AC3E}">
        <p14:creationId xmlns:p14="http://schemas.microsoft.com/office/powerpoint/2010/main" val="294497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41601-51BB-94F0-A85B-611938B0F312}"/>
              </a:ext>
            </a:extLst>
          </p:cNvPr>
          <p:cNvSpPr>
            <a:spLocks noGrp="1"/>
          </p:cNvSpPr>
          <p:nvPr>
            <p:ph type="title"/>
          </p:nvPr>
        </p:nvSpPr>
        <p:spPr/>
        <p:txBody>
          <a:bodyPr/>
          <a:lstStyle/>
          <a:p>
            <a:r>
              <a:rPr lang="en-US" dirty="0" err="1"/>
              <a:t>Cài</a:t>
            </a:r>
            <a:r>
              <a:rPr lang="en-US" dirty="0"/>
              <a:t> </a:t>
            </a:r>
            <a:r>
              <a:rPr lang="en-US" dirty="0" err="1"/>
              <a:t>đặt</a:t>
            </a:r>
            <a:r>
              <a:rPr lang="en-US" dirty="0"/>
              <a:t> Matplotlib</a:t>
            </a:r>
          </a:p>
        </p:txBody>
      </p:sp>
      <p:sp>
        <p:nvSpPr>
          <p:cNvPr id="3" name="Content Placeholder 2">
            <a:extLst>
              <a:ext uri="{FF2B5EF4-FFF2-40B4-BE49-F238E27FC236}">
                <a16:creationId xmlns:a16="http://schemas.microsoft.com/office/drawing/2014/main" id="{E7EEF580-F82B-3900-8121-9E77E704CF52}"/>
              </a:ext>
            </a:extLst>
          </p:cNvPr>
          <p:cNvSpPr>
            <a:spLocks noGrp="1"/>
          </p:cNvSpPr>
          <p:nvPr>
            <p:ph idx="1"/>
          </p:nvPr>
        </p:nvSpPr>
        <p:spPr/>
        <p:txBody>
          <a:bodyPr/>
          <a:lstStyle/>
          <a:p>
            <a:pPr marL="0" indent="0">
              <a:buNone/>
            </a:pPr>
            <a:r>
              <a:rPr lang="en-US" dirty="0">
                <a:solidFill>
                  <a:srgbClr val="FF0000"/>
                </a:solidFill>
              </a:rPr>
              <a:t>https://matplotlib.org/</a:t>
            </a:r>
          </a:p>
          <a:p>
            <a:pPr marL="0" indent="0">
              <a:buNone/>
            </a:pPr>
            <a:r>
              <a:rPr lang="en-US" dirty="0">
                <a:solidFill>
                  <a:srgbClr val="FF0000"/>
                </a:solidFill>
              </a:rPr>
              <a:t>!pip install matplotlib</a:t>
            </a:r>
          </a:p>
        </p:txBody>
      </p:sp>
      <p:pic>
        <p:nvPicPr>
          <p:cNvPr id="1026" name="Picture 2" descr="upload.wikimedia.org/wikipedia/commons/thumb/0/...">
            <a:extLst>
              <a:ext uri="{FF2B5EF4-FFF2-40B4-BE49-F238E27FC236}">
                <a16:creationId xmlns:a16="http://schemas.microsoft.com/office/drawing/2014/main" id="{02A9E254-3769-1722-DB48-54B628B036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6464" y="1027906"/>
            <a:ext cx="4902740" cy="4902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4288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5C4B8-E251-DDAA-838C-DE29DD520C0D}"/>
              </a:ext>
            </a:extLst>
          </p:cNvPr>
          <p:cNvSpPr>
            <a:spLocks noGrp="1"/>
          </p:cNvSpPr>
          <p:nvPr>
            <p:ph type="title"/>
          </p:nvPr>
        </p:nvSpPr>
        <p:spPr/>
        <p:txBody>
          <a:bodyPr/>
          <a:lstStyle/>
          <a:p>
            <a:r>
              <a:rPr lang="en-US" dirty="0"/>
              <a:t>Import </a:t>
            </a:r>
            <a:r>
              <a:rPr lang="en-US" dirty="0" err="1"/>
              <a:t>thư</a:t>
            </a:r>
            <a:r>
              <a:rPr lang="en-US" dirty="0"/>
              <a:t> </a:t>
            </a:r>
            <a:r>
              <a:rPr lang="en-US" dirty="0" err="1"/>
              <a:t>viện</a:t>
            </a:r>
            <a:endParaRPr lang="en-US" dirty="0"/>
          </a:p>
        </p:txBody>
      </p:sp>
      <p:sp>
        <p:nvSpPr>
          <p:cNvPr id="3" name="Content Placeholder 2">
            <a:extLst>
              <a:ext uri="{FF2B5EF4-FFF2-40B4-BE49-F238E27FC236}">
                <a16:creationId xmlns:a16="http://schemas.microsoft.com/office/drawing/2014/main" id="{922E51A2-BBAD-0219-D910-8255E8C0FBF4}"/>
              </a:ext>
            </a:extLst>
          </p:cNvPr>
          <p:cNvSpPr>
            <a:spLocks noGrp="1"/>
          </p:cNvSpPr>
          <p:nvPr>
            <p:ph idx="1"/>
          </p:nvPr>
        </p:nvSpPr>
        <p:spPr/>
        <p:txBody>
          <a:bodyPr/>
          <a:lstStyle/>
          <a:p>
            <a:r>
              <a:rPr lang="en-US" dirty="0"/>
              <a:t>import matplotlib as </a:t>
            </a:r>
            <a:r>
              <a:rPr lang="en-US" dirty="0" err="1"/>
              <a:t>mpl</a:t>
            </a:r>
            <a:endParaRPr lang="en-US" dirty="0"/>
          </a:p>
          <a:p>
            <a:r>
              <a:rPr lang="en-US" dirty="0"/>
              <a:t>import </a:t>
            </a:r>
            <a:r>
              <a:rPr lang="en-US" dirty="0" err="1"/>
              <a:t>matplotlib.pyplot</a:t>
            </a:r>
            <a:r>
              <a:rPr lang="en-US" dirty="0"/>
              <a:t> as </a:t>
            </a:r>
            <a:r>
              <a:rPr lang="en-US" dirty="0" err="1"/>
              <a:t>plt</a:t>
            </a:r>
            <a:endParaRPr lang="en-US" dirty="0"/>
          </a:p>
        </p:txBody>
      </p:sp>
    </p:spTree>
    <p:extLst>
      <p:ext uri="{BB962C8B-B14F-4D97-AF65-F5344CB8AC3E}">
        <p14:creationId xmlns:p14="http://schemas.microsoft.com/office/powerpoint/2010/main" val="552597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9E20B-34E0-F120-6184-DFA0958FCF67}"/>
              </a:ext>
            </a:extLst>
          </p:cNvPr>
          <p:cNvSpPr>
            <a:spLocks noGrp="1"/>
          </p:cNvSpPr>
          <p:nvPr>
            <p:ph type="title"/>
          </p:nvPr>
        </p:nvSpPr>
        <p:spPr/>
        <p:txBody>
          <a:bodyPr/>
          <a:lstStyle/>
          <a:p>
            <a:r>
              <a:rPr lang="en-US" dirty="0" err="1"/>
              <a:t>Thực</a:t>
            </a:r>
            <a:r>
              <a:rPr lang="en-US" dirty="0"/>
              <a:t> </a:t>
            </a:r>
            <a:r>
              <a:rPr lang="en-US" dirty="0" err="1"/>
              <a:t>hành</a:t>
            </a:r>
            <a:r>
              <a:rPr lang="en-US" dirty="0"/>
              <a:t> </a:t>
            </a:r>
            <a:r>
              <a:rPr lang="en-US" dirty="0" err="1"/>
              <a:t>vẽ</a:t>
            </a:r>
            <a:r>
              <a:rPr lang="en-US" dirty="0"/>
              <a:t> </a:t>
            </a:r>
            <a:r>
              <a:rPr lang="en-US" dirty="0" err="1"/>
              <a:t>ảnh</a:t>
            </a:r>
            <a:r>
              <a:rPr lang="en-US" dirty="0"/>
              <a:t> </a:t>
            </a:r>
            <a:r>
              <a:rPr lang="en-US" dirty="0" err="1"/>
              <a:t>cơ</a:t>
            </a:r>
            <a:r>
              <a:rPr lang="en-US" dirty="0"/>
              <a:t> </a:t>
            </a:r>
            <a:r>
              <a:rPr lang="en-US" dirty="0" err="1"/>
              <a:t>bản</a:t>
            </a:r>
            <a:r>
              <a:rPr lang="en-US" dirty="0"/>
              <a:t> </a:t>
            </a:r>
            <a:r>
              <a:rPr lang="en-US" dirty="0" err="1"/>
              <a:t>với</a:t>
            </a:r>
            <a:r>
              <a:rPr lang="en-US" dirty="0"/>
              <a:t> matplotlib</a:t>
            </a:r>
          </a:p>
        </p:txBody>
      </p:sp>
      <p:sp>
        <p:nvSpPr>
          <p:cNvPr id="3" name="Content Placeholder 2">
            <a:extLst>
              <a:ext uri="{FF2B5EF4-FFF2-40B4-BE49-F238E27FC236}">
                <a16:creationId xmlns:a16="http://schemas.microsoft.com/office/drawing/2014/main" id="{A634A5F1-FDC4-5512-2627-12C99869FA14}"/>
              </a:ext>
            </a:extLst>
          </p:cNvPr>
          <p:cNvSpPr>
            <a:spLocks noGrp="1"/>
          </p:cNvSpPr>
          <p:nvPr>
            <p:ph idx="1"/>
          </p:nvPr>
        </p:nvSpPr>
        <p:spPr/>
        <p:txBody>
          <a:bodyPr/>
          <a:lstStyle/>
          <a:p>
            <a:r>
              <a:rPr lang="en-US" dirty="0" err="1"/>
              <a:t>Làm</a:t>
            </a:r>
            <a:r>
              <a:rPr lang="en-US" dirty="0"/>
              <a:t> </a:t>
            </a:r>
            <a:r>
              <a:rPr lang="en-US" dirty="0" err="1"/>
              <a:t>bài</a:t>
            </a:r>
            <a:r>
              <a:rPr lang="en-US" dirty="0"/>
              <a:t> </a:t>
            </a:r>
            <a:r>
              <a:rPr lang="en-US" dirty="0" err="1"/>
              <a:t>thực</a:t>
            </a:r>
            <a:r>
              <a:rPr lang="en-US" dirty="0"/>
              <a:t> </a:t>
            </a:r>
            <a:r>
              <a:rPr lang="en-US" dirty="0" err="1"/>
              <a:t>hành</a:t>
            </a:r>
            <a:endParaRPr lang="en-US" dirty="0"/>
          </a:p>
        </p:txBody>
      </p:sp>
    </p:spTree>
    <p:extLst>
      <p:ext uri="{BB962C8B-B14F-4D97-AF65-F5344CB8AC3E}">
        <p14:creationId xmlns:p14="http://schemas.microsoft.com/office/powerpoint/2010/main" val="2261610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1B674-90CB-B291-6134-67A1AD1E0C73}"/>
              </a:ext>
            </a:extLst>
          </p:cNvPr>
          <p:cNvSpPr>
            <a:spLocks noGrp="1"/>
          </p:cNvSpPr>
          <p:nvPr>
            <p:ph type="title"/>
          </p:nvPr>
        </p:nvSpPr>
        <p:spPr/>
        <p:txBody>
          <a:bodyPr/>
          <a:lstStyle/>
          <a:p>
            <a:r>
              <a:rPr lang="en-US" dirty="0" err="1"/>
              <a:t>Một</a:t>
            </a:r>
            <a:r>
              <a:rPr lang="en-US" dirty="0"/>
              <a:t> </a:t>
            </a:r>
            <a:r>
              <a:rPr lang="en-US" dirty="0" err="1"/>
              <a:t>số</a:t>
            </a:r>
            <a:r>
              <a:rPr lang="en-US" dirty="0"/>
              <a:t> </a:t>
            </a:r>
            <a:r>
              <a:rPr lang="en-US" dirty="0" err="1"/>
              <a:t>định</a:t>
            </a:r>
            <a:r>
              <a:rPr lang="en-US" dirty="0"/>
              <a:t> </a:t>
            </a:r>
            <a:r>
              <a:rPr lang="en-US" dirty="0" err="1"/>
              <a:t>dạng</a:t>
            </a:r>
            <a:r>
              <a:rPr lang="en-US" dirty="0"/>
              <a:t> </a:t>
            </a:r>
            <a:r>
              <a:rPr lang="en-US" dirty="0" err="1"/>
              <a:t>khi</a:t>
            </a:r>
            <a:r>
              <a:rPr lang="en-US" dirty="0"/>
              <a:t> </a:t>
            </a:r>
            <a:r>
              <a:rPr lang="en-US" dirty="0" err="1"/>
              <a:t>vẽ</a:t>
            </a:r>
            <a:endParaRPr lang="en-US" dirty="0"/>
          </a:p>
        </p:txBody>
      </p:sp>
      <p:pic>
        <p:nvPicPr>
          <p:cNvPr id="5" name="Picture 4">
            <a:extLst>
              <a:ext uri="{FF2B5EF4-FFF2-40B4-BE49-F238E27FC236}">
                <a16:creationId xmlns:a16="http://schemas.microsoft.com/office/drawing/2014/main" id="{003A9CB5-4BE5-9B26-02D9-BA0E2F047B20}"/>
              </a:ext>
            </a:extLst>
          </p:cNvPr>
          <p:cNvPicPr>
            <a:picLocks noChangeAspect="1"/>
          </p:cNvPicPr>
          <p:nvPr/>
        </p:nvPicPr>
        <p:blipFill>
          <a:blip r:embed="rId2"/>
          <a:stretch>
            <a:fillRect/>
          </a:stretch>
        </p:blipFill>
        <p:spPr>
          <a:xfrm>
            <a:off x="8196700" y="1690688"/>
            <a:ext cx="3604572" cy="1981372"/>
          </a:xfrm>
          <a:prstGeom prst="rect">
            <a:avLst/>
          </a:prstGeom>
        </p:spPr>
      </p:pic>
      <p:pic>
        <p:nvPicPr>
          <p:cNvPr id="6" name="Picture 5">
            <a:extLst>
              <a:ext uri="{FF2B5EF4-FFF2-40B4-BE49-F238E27FC236}">
                <a16:creationId xmlns:a16="http://schemas.microsoft.com/office/drawing/2014/main" id="{DB27FDCC-9C90-C0D3-A2A6-1ED9F89E5990}"/>
              </a:ext>
            </a:extLst>
          </p:cNvPr>
          <p:cNvPicPr>
            <a:picLocks noChangeAspect="1"/>
          </p:cNvPicPr>
          <p:nvPr/>
        </p:nvPicPr>
        <p:blipFill>
          <a:blip r:embed="rId3"/>
          <a:stretch>
            <a:fillRect/>
          </a:stretch>
        </p:blipFill>
        <p:spPr>
          <a:xfrm>
            <a:off x="928008" y="1690688"/>
            <a:ext cx="2933954" cy="3878916"/>
          </a:xfrm>
          <a:prstGeom prst="rect">
            <a:avLst/>
          </a:prstGeom>
        </p:spPr>
      </p:pic>
      <p:pic>
        <p:nvPicPr>
          <p:cNvPr id="8" name="Picture 7">
            <a:extLst>
              <a:ext uri="{FF2B5EF4-FFF2-40B4-BE49-F238E27FC236}">
                <a16:creationId xmlns:a16="http://schemas.microsoft.com/office/drawing/2014/main" id="{B956BC99-6275-DD90-FA80-C57B0428D5A3}"/>
              </a:ext>
            </a:extLst>
          </p:cNvPr>
          <p:cNvPicPr>
            <a:picLocks noChangeAspect="1"/>
          </p:cNvPicPr>
          <p:nvPr/>
        </p:nvPicPr>
        <p:blipFill>
          <a:blip r:embed="rId4"/>
          <a:stretch>
            <a:fillRect/>
          </a:stretch>
        </p:blipFill>
        <p:spPr>
          <a:xfrm>
            <a:off x="4499471" y="1712683"/>
            <a:ext cx="3193057" cy="3231160"/>
          </a:xfrm>
          <a:prstGeom prst="rect">
            <a:avLst/>
          </a:prstGeom>
        </p:spPr>
      </p:pic>
    </p:spTree>
    <p:extLst>
      <p:ext uri="{BB962C8B-B14F-4D97-AF65-F5344CB8AC3E}">
        <p14:creationId xmlns:p14="http://schemas.microsoft.com/office/powerpoint/2010/main" val="478259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ight Triangle 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1DF1F7D-5C5E-C66E-36F9-C1B054255919}"/>
              </a:ext>
            </a:extLst>
          </p:cNvPr>
          <p:cNvSpPr>
            <a:spLocks noGrp="1"/>
          </p:cNvSpPr>
          <p:nvPr>
            <p:ph type="ctrTitle"/>
          </p:nvPr>
        </p:nvSpPr>
        <p:spPr>
          <a:xfrm>
            <a:off x="1285241" y="1008993"/>
            <a:ext cx="9231410" cy="3542045"/>
          </a:xfrm>
        </p:spPr>
        <p:txBody>
          <a:bodyPr anchor="b">
            <a:normAutofit fontScale="90000"/>
          </a:bodyPr>
          <a:lstStyle/>
          <a:p>
            <a:pPr algn="l"/>
            <a:r>
              <a:rPr lang="en-US" sz="9800" dirty="0" err="1"/>
              <a:t>Vẽ</a:t>
            </a:r>
            <a:r>
              <a:rPr lang="en-US" sz="9800" dirty="0"/>
              <a:t> </a:t>
            </a:r>
            <a:r>
              <a:rPr lang="en-US" sz="9800" dirty="0" err="1"/>
              <a:t>các</a:t>
            </a:r>
            <a:r>
              <a:rPr lang="en-US" sz="9800" dirty="0"/>
              <a:t> </a:t>
            </a:r>
            <a:r>
              <a:rPr lang="en-US" sz="9800" dirty="0" err="1"/>
              <a:t>loại</a:t>
            </a:r>
            <a:r>
              <a:rPr lang="en-US" sz="9800" dirty="0"/>
              <a:t> </a:t>
            </a:r>
            <a:r>
              <a:rPr lang="en-US" sz="9800" dirty="0" err="1"/>
              <a:t>biểu</a:t>
            </a:r>
            <a:r>
              <a:rPr lang="en-US" sz="9800" dirty="0"/>
              <a:t> </a:t>
            </a:r>
            <a:r>
              <a:rPr lang="en-US" sz="9800" dirty="0" err="1"/>
              <a:t>đồ</a:t>
            </a:r>
            <a:r>
              <a:rPr lang="en-US" sz="9800" dirty="0"/>
              <a:t> </a:t>
            </a:r>
            <a:r>
              <a:rPr lang="en-US" sz="9800" dirty="0" err="1"/>
              <a:t>sử</a:t>
            </a:r>
            <a:r>
              <a:rPr lang="en-US" sz="9800" dirty="0"/>
              <a:t> </a:t>
            </a:r>
            <a:r>
              <a:rPr lang="en-US" sz="9800" dirty="0" err="1"/>
              <a:t>dụng</a:t>
            </a:r>
            <a:r>
              <a:rPr lang="en-US" sz="9800" dirty="0"/>
              <a:t> Matplotlib</a:t>
            </a:r>
          </a:p>
        </p:txBody>
      </p:sp>
      <p:sp>
        <p:nvSpPr>
          <p:cNvPr id="3" name="Subtitle 2">
            <a:extLst>
              <a:ext uri="{FF2B5EF4-FFF2-40B4-BE49-F238E27FC236}">
                <a16:creationId xmlns:a16="http://schemas.microsoft.com/office/drawing/2014/main" id="{5C76EDDA-61A3-79AC-BA03-49840F373542}"/>
              </a:ext>
            </a:extLst>
          </p:cNvPr>
          <p:cNvSpPr>
            <a:spLocks noGrp="1"/>
          </p:cNvSpPr>
          <p:nvPr>
            <p:ph type="subTitle" idx="1"/>
          </p:nvPr>
        </p:nvSpPr>
        <p:spPr>
          <a:xfrm>
            <a:off x="1285241" y="5571067"/>
            <a:ext cx="7132335" cy="324404"/>
          </a:xfrm>
        </p:spPr>
        <p:txBody>
          <a:bodyPr anchor="t">
            <a:normAutofit fontScale="85000" lnSpcReduction="20000"/>
          </a:bodyPr>
          <a:lstStyle/>
          <a:p>
            <a:pPr algn="l"/>
            <a:r>
              <a:rPr lang="en-US" dirty="0" err="1"/>
              <a:t>ThS</a:t>
            </a:r>
            <a:r>
              <a:rPr lang="en-US" dirty="0"/>
              <a:t>. Lê </a:t>
            </a:r>
            <a:r>
              <a:rPr lang="en-US" dirty="0" err="1"/>
              <a:t>Nhật</a:t>
            </a:r>
            <a:r>
              <a:rPr lang="en-US" dirty="0"/>
              <a:t> </a:t>
            </a:r>
            <a:r>
              <a:rPr lang="en-US" dirty="0" err="1"/>
              <a:t>Tùng</a:t>
            </a:r>
            <a:endParaRPr lang="en-US" dirty="0"/>
          </a:p>
        </p:txBody>
      </p:sp>
    </p:spTree>
    <p:extLst>
      <p:ext uri="{BB962C8B-B14F-4D97-AF65-F5344CB8AC3E}">
        <p14:creationId xmlns:p14="http://schemas.microsoft.com/office/powerpoint/2010/main" val="23445677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76B8CA3F790F94F8256A9CFA76E4814" ma:contentTypeVersion="13" ma:contentTypeDescription="Create a new document." ma:contentTypeScope="" ma:versionID="f7641115b50d4b802aa2c1ec73cb6f0b">
  <xsd:schema xmlns:xsd="http://www.w3.org/2001/XMLSchema" xmlns:xs="http://www.w3.org/2001/XMLSchema" xmlns:p="http://schemas.microsoft.com/office/2006/metadata/properties" xmlns:ns2="2f34606a-f4fd-437f-b021-b7267ac5c380" xmlns:ns3="b341e8f1-4af0-4e0b-bc22-cc4a308c7ff5" targetNamespace="http://schemas.microsoft.com/office/2006/metadata/properties" ma:root="true" ma:fieldsID="051df0809b5dd23ac2e923844102f201" ns2:_="" ns3:_="">
    <xsd:import namespace="2f34606a-f4fd-437f-b021-b7267ac5c380"/>
    <xsd:import namespace="b341e8f1-4af0-4e0b-bc22-cc4a308c7ff5"/>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date"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f34606a-f4fd-437f-b021-b7267ac5c38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date" ma:index="16" nillable="true" ma:displayName="date" ma:format="DateOnly" ma:internalName="date">
      <xsd:simpleType>
        <xsd:restriction base="dms:DateTime"/>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9e88d9bd-c1b7-4c3c-8459-2608aaa619f3" ma:termSetId="09814cd3-568e-fe90-9814-8d621ff8fb84" ma:anchorId="fba54fb3-c3e1-fe81-a776-ca4b69148c4d" ma:open="true" ma:isKeyword="false">
      <xsd:complexType>
        <xsd:sequence>
          <xsd:element ref="pc:Terms" minOccurs="0" maxOccurs="1"/>
        </xsd:sequence>
      </xsd:complexType>
    </xsd:element>
    <xsd:element name="MediaServiceOCR" ma:index="20"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341e8f1-4af0-4e0b-bc22-cc4a308c7ff5" elementFormDefault="qualified">
    <xsd:import namespace="http://schemas.microsoft.com/office/2006/documentManagement/types"/>
    <xsd:import namespace="http://schemas.microsoft.com/office/infopath/2007/PartnerControls"/>
    <xsd:element name="TaxCatchAll" ma:index="19" nillable="true" ma:displayName="Taxonomy Catch All Column" ma:hidden="true" ma:list="{52e9d327-f879-4500-9f05-64f8a965e045}" ma:internalName="TaxCatchAll" ma:showField="CatchAllData" ma:web="b341e8f1-4af0-4e0b-bc22-cc4a308c7ff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ate xmlns="2f34606a-f4fd-437f-b021-b7267ac5c380" xsi:nil="true"/>
    <TaxCatchAll xmlns="b341e8f1-4af0-4e0b-bc22-cc4a308c7ff5" xsi:nil="true"/>
    <lcf76f155ced4ddcb4097134ff3c332f xmlns="2f34606a-f4fd-437f-b021-b7267ac5c380">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E404B130-9560-4B22-A6F8-FD5867336F9F}"/>
</file>

<file path=customXml/itemProps2.xml><?xml version="1.0" encoding="utf-8"?>
<ds:datastoreItem xmlns:ds="http://schemas.openxmlformats.org/officeDocument/2006/customXml" ds:itemID="{6C4FA9D5-3A4A-43F6-9630-96D4982E8F41}"/>
</file>

<file path=customXml/itemProps3.xml><?xml version="1.0" encoding="utf-8"?>
<ds:datastoreItem xmlns:ds="http://schemas.openxmlformats.org/officeDocument/2006/customXml" ds:itemID="{AC7D563D-9872-4F2D-8488-8B3FA97FCBC3}"/>
</file>

<file path=docProps/app.xml><?xml version="1.0" encoding="utf-8"?>
<Properties xmlns="http://schemas.openxmlformats.org/officeDocument/2006/extended-properties" xmlns:vt="http://schemas.openxmlformats.org/officeDocument/2006/docPropsVTypes">
  <Template>Education presentation</Template>
  <TotalTime>365</TotalTime>
  <Words>4079</Words>
  <Application>Microsoft Office PowerPoint</Application>
  <PresentationFormat>Widescreen</PresentationFormat>
  <Paragraphs>202</Paragraphs>
  <Slides>31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Calibri Light</vt:lpstr>
      <vt:lpstr>Söhne</vt:lpstr>
      <vt:lpstr>Times New Roman</vt:lpstr>
      <vt:lpstr>Office Theme</vt:lpstr>
      <vt:lpstr>Giới thiệu về thư viện Matplotlib</vt:lpstr>
      <vt:lpstr>PowerPoint Presentation</vt:lpstr>
      <vt:lpstr>Giới thiệu thư viện Matplotlib</vt:lpstr>
      <vt:lpstr>Tại sao sử dụng Matplotlib?</vt:lpstr>
      <vt:lpstr>Cài đặt Matplotlib</vt:lpstr>
      <vt:lpstr>Import thư viện</vt:lpstr>
      <vt:lpstr>Thực hành vẽ ảnh cơ bản với matplotlib</vt:lpstr>
      <vt:lpstr>Một số định dạng khi vẽ</vt:lpstr>
      <vt:lpstr>Vẽ các loại biểu đồ sử dụng Matplotlib</vt:lpstr>
      <vt:lpstr>Các loại biểu đồ</vt:lpstr>
      <vt:lpstr>Biểu đồ đường (Line Chart)</vt:lpstr>
      <vt:lpstr>Biểu đồ cột (Bar Chart)</vt:lpstr>
      <vt:lpstr>Biểu đồ hình tròn (Pie Chart)</vt:lpstr>
      <vt:lpstr>Biểu đồ phân tán (Scatter Plot)</vt:lpstr>
      <vt:lpstr>Biểu đồ hộp (Box Plot)</vt:lpstr>
      <vt:lpstr>Biểu đồ violin</vt:lpstr>
      <vt:lpstr>Biểu đồ Word Cloud (Word Cloud Chart) </vt:lpstr>
      <vt:lpstr>Thực hành vẽ biểu đồ cơ bản với matplotlib</vt:lpstr>
      <vt:lpstr>Hiển thị lược đồ ảnh xám bằng matplotlib</vt:lpstr>
      <vt:lpstr>Lược đồ ảnh</vt:lpstr>
      <vt:lpstr> Lược đồ Histogram là gì?</vt:lpstr>
      <vt:lpstr>PowerPoint Presentation</vt:lpstr>
      <vt:lpstr>PowerPoint Presentation</vt:lpstr>
      <vt:lpstr>Vẽ đường biên ảnh bằng matplotlib</vt:lpstr>
      <vt:lpstr>Đường biên</vt:lpstr>
      <vt:lpstr>PowerPoint Presentation</vt:lpstr>
      <vt:lpstr>PowerPoint Presentation</vt:lpstr>
      <vt:lpstr>PowerPoint Presentation</vt:lpstr>
      <vt:lpstr>Tương tác với ảnh</vt:lpstr>
      <vt:lpstr>Tương tác với ảnh</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Giới thiệu về thư viện Matplotlib</dc:title>
  <dc:creator>Le Nhat Tung</dc:creator>
  <cp:lastModifiedBy>Le Nhat Tung</cp:lastModifiedBy>
  <cp:revision>1</cp:revision>
  <dcterms:created xsi:type="dcterms:W3CDTF">2023-10-11T13:49:23Z</dcterms:created>
  <dcterms:modified xsi:type="dcterms:W3CDTF">2023-10-11T20:14:07Z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0x010100076B8CA3F790F94F8256A9CFA76E4814</vt:lpwstr>
  </property>
</Properties>
</file>