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6" r:id="rId18"/>
    <p:sldId id="277" r:id="rId19"/>
    <p:sldId id="271" r:id="rId20"/>
    <p:sldId id="272" r:id="rId21"/>
    <p:sldId id="273" r:id="rId22"/>
    <p:sldId id="280" r:id="rId23"/>
    <p:sldId id="274" r:id="rId24"/>
    <p:sldId id="278" r:id="rId25"/>
    <p:sldId id="281" r:id="rId26"/>
    <p:sldId id="279" r:id="rId27"/>
    <p:sldId id="282" r:id="rId28"/>
    <p:sldId id="283" r:id="rId29"/>
    <p:sldId id="284" r:id="rId30"/>
    <p:sldId id="285" r:id="rId31"/>
    <p:sldId id="286" r:id="rId32"/>
    <p:sldId id="287" r:id="rId33"/>
    <p:sldId id="288" r:id="rId34"/>
    <p:sldId id="290" r:id="rId35"/>
    <p:sldId id="289" r:id="rId36"/>
    <p:sldId id="291" r:id="rId37"/>
    <p:sldId id="292" r:id="rId38"/>
    <p:sldId id="294" r:id="rId39"/>
    <p:sldId id="293"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9352F7-0E13-4796-8D72-C4D8084CDBE8}" v="41" dt="2023-10-20T13:46:26.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01" autoAdjust="0"/>
  </p:normalViewPr>
  <p:slideViewPr>
    <p:cSldViewPr snapToGrid="0">
      <p:cViewPr varScale="1">
        <p:scale>
          <a:sx n="95" d="100"/>
          <a:sy n="95" d="100"/>
        </p:scale>
        <p:origin x="1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F120F2FD-1147-41BB-AC8E-C79E7F77B537}"/>
    <pc:docChg chg="undo redo custSel addSld delSld modSld sldOrd">
      <pc:chgData name="Le Nhat Tung" userId="77b0905b33e1f80d" providerId="LiveId" clId="{F120F2FD-1147-41BB-AC8E-C79E7F77B537}" dt="2023-10-11T18:52:32.880" v="1578"/>
      <pc:docMkLst>
        <pc:docMk/>
      </pc:docMkLst>
      <pc:sldChg chg="addSp delSp modSp new mod setBg delDesignElem">
        <pc:chgData name="Le Nhat Tung" userId="77b0905b33e1f80d" providerId="LiveId" clId="{F120F2FD-1147-41BB-AC8E-C79E7F77B537}" dt="2023-10-11T13:57:47.801" v="134" actId="27636"/>
        <pc:sldMkLst>
          <pc:docMk/>
          <pc:sldMk cId="4223755401" sldId="256"/>
        </pc:sldMkLst>
        <pc:spChg chg="mod">
          <ac:chgData name="Le Nhat Tung" userId="77b0905b33e1f80d" providerId="LiveId" clId="{F120F2FD-1147-41BB-AC8E-C79E7F77B537}" dt="2023-10-11T13:57:39.481" v="132" actId="26606"/>
          <ac:spMkLst>
            <pc:docMk/>
            <pc:sldMk cId="4223755401" sldId="256"/>
            <ac:spMk id="2" creationId="{81DF1F7D-5C5E-C66E-36F9-C1B054255919}"/>
          </ac:spMkLst>
        </pc:spChg>
        <pc:spChg chg="mod">
          <ac:chgData name="Le Nhat Tung" userId="77b0905b33e1f80d" providerId="LiveId" clId="{F120F2FD-1147-41BB-AC8E-C79E7F77B537}" dt="2023-10-11T13:57:47.801" v="134" actId="27636"/>
          <ac:spMkLst>
            <pc:docMk/>
            <pc:sldMk cId="4223755401" sldId="256"/>
            <ac:spMk id="3" creationId="{5C76EDDA-61A3-79AC-BA03-49840F373542}"/>
          </ac:spMkLst>
        </pc:spChg>
        <pc:spChg chg="add">
          <ac:chgData name="Le Nhat Tung" userId="77b0905b33e1f80d" providerId="LiveId" clId="{F120F2FD-1147-41BB-AC8E-C79E7F77B537}" dt="2023-10-11T13:57:39.481" v="132" actId="26606"/>
          <ac:spMkLst>
            <pc:docMk/>
            <pc:sldMk cId="4223755401" sldId="256"/>
            <ac:spMk id="8" creationId="{934F1179-B481-4F9E-BCA3-AFB972070F83}"/>
          </ac:spMkLst>
        </pc:spChg>
        <pc:spChg chg="add del">
          <ac:chgData name="Le Nhat Tung" userId="77b0905b33e1f80d" providerId="LiveId" clId="{F120F2FD-1147-41BB-AC8E-C79E7F77B537}" dt="2023-10-11T13:56:52.491" v="126" actId="26606"/>
          <ac:spMkLst>
            <pc:docMk/>
            <pc:sldMk cId="4223755401" sldId="256"/>
            <ac:spMk id="9" creationId="{5A59F003-E00A-43F9-91DC-CC54E3B87466}"/>
          </ac:spMkLst>
        </pc:spChg>
        <pc:spChg chg="add">
          <ac:chgData name="Le Nhat Tung" userId="77b0905b33e1f80d" providerId="LiveId" clId="{F120F2FD-1147-41BB-AC8E-C79E7F77B537}" dt="2023-10-11T13:57:39.481" v="132" actId="26606"/>
          <ac:spMkLst>
            <pc:docMk/>
            <pc:sldMk cId="4223755401" sldId="256"/>
            <ac:spMk id="10" creationId="{827DC2C4-B485-428A-BF4A-472D2967F47F}"/>
          </ac:spMkLst>
        </pc:spChg>
        <pc:spChg chg="add del">
          <ac:chgData name="Le Nhat Tung" userId="77b0905b33e1f80d" providerId="LiveId" clId="{F120F2FD-1147-41BB-AC8E-C79E7F77B537}" dt="2023-10-11T13:56:52.491" v="126" actId="26606"/>
          <ac:spMkLst>
            <pc:docMk/>
            <pc:sldMk cId="4223755401" sldId="256"/>
            <ac:spMk id="11" creationId="{D74A4382-E3AD-430A-9A1F-DFA3E0E77A7D}"/>
          </ac:spMkLst>
        </pc:spChg>
        <pc:spChg chg="add">
          <ac:chgData name="Le Nhat Tung" userId="77b0905b33e1f80d" providerId="LiveId" clId="{F120F2FD-1147-41BB-AC8E-C79E7F77B537}" dt="2023-10-11T13:57:39.481" v="132" actId="26606"/>
          <ac:spMkLst>
            <pc:docMk/>
            <pc:sldMk cId="4223755401" sldId="256"/>
            <ac:spMk id="12" creationId="{EE04B5EB-F158-4507-90DD-BD23620C7CC9}"/>
          </ac:spMkLst>
        </pc:spChg>
        <pc:spChg chg="add del">
          <ac:chgData name="Le Nhat Tung" userId="77b0905b33e1f80d" providerId="LiveId" clId="{F120F2FD-1147-41BB-AC8E-C79E7F77B537}" dt="2023-10-11T13:56:52.491" v="126" actId="26606"/>
          <ac:spMkLst>
            <pc:docMk/>
            <pc:sldMk cId="4223755401" sldId="256"/>
            <ac:spMk id="13" creationId="{79F40191-0F44-4FD1-82CC-ACB507C14BE6}"/>
          </ac:spMkLst>
        </pc:spChg>
        <pc:picChg chg="add del">
          <ac:chgData name="Le Nhat Tung" userId="77b0905b33e1f80d" providerId="LiveId" clId="{F120F2FD-1147-41BB-AC8E-C79E7F77B537}" dt="2023-10-11T13:56:52.491" v="126" actId="26606"/>
          <ac:picMkLst>
            <pc:docMk/>
            <pc:sldMk cId="4223755401" sldId="256"/>
            <ac:picMk id="5" creationId="{2E6E8007-90B9-DAC2-B4E9-F792C0449E05}"/>
          </ac:picMkLst>
        </pc:picChg>
      </pc:sldChg>
      <pc:sldChg chg="modSp new mod">
        <pc:chgData name="Le Nhat Tung" userId="77b0905b33e1f80d" providerId="LiveId" clId="{F120F2FD-1147-41BB-AC8E-C79E7F77B537}" dt="2023-10-11T13:57:30.976" v="130"/>
        <pc:sldMkLst>
          <pc:docMk/>
          <pc:sldMk cId="3132146527" sldId="257"/>
        </pc:sldMkLst>
        <pc:spChg chg="mod">
          <ac:chgData name="Le Nhat Tung" userId="77b0905b33e1f80d" providerId="LiveId" clId="{F120F2FD-1147-41BB-AC8E-C79E7F77B537}" dt="2023-10-11T13:57:30.976" v="130"/>
          <ac:spMkLst>
            <pc:docMk/>
            <pc:sldMk cId="3132146527" sldId="257"/>
            <ac:spMk id="2" creationId="{B01F8AF5-2B80-FC0E-0D3C-EEE7A4A3EC9E}"/>
          </ac:spMkLst>
        </pc:spChg>
        <pc:spChg chg="mod">
          <ac:chgData name="Le Nhat Tung" userId="77b0905b33e1f80d" providerId="LiveId" clId="{F120F2FD-1147-41BB-AC8E-C79E7F77B537}" dt="2023-10-11T13:57:30.976" v="130"/>
          <ac:spMkLst>
            <pc:docMk/>
            <pc:sldMk cId="3132146527" sldId="257"/>
            <ac:spMk id="3" creationId="{D8868960-7362-BBD7-4C7F-C38CD50D045D}"/>
          </ac:spMkLst>
        </pc:spChg>
      </pc:sldChg>
      <pc:sldChg chg="modSp new mod">
        <pc:chgData name="Le Nhat Tung" userId="77b0905b33e1f80d" providerId="LiveId" clId="{F120F2FD-1147-41BB-AC8E-C79E7F77B537}" dt="2023-10-11T13:58:30.292" v="139" actId="2710"/>
        <pc:sldMkLst>
          <pc:docMk/>
          <pc:sldMk cId="294497181" sldId="258"/>
        </pc:sldMkLst>
        <pc:spChg chg="mod">
          <ac:chgData name="Le Nhat Tung" userId="77b0905b33e1f80d" providerId="LiveId" clId="{F120F2FD-1147-41BB-AC8E-C79E7F77B537}" dt="2023-10-11T13:58:15.594" v="136"/>
          <ac:spMkLst>
            <pc:docMk/>
            <pc:sldMk cId="294497181" sldId="258"/>
            <ac:spMk id="2" creationId="{EDA95311-FE6A-305E-8FC2-D560EE76A4E2}"/>
          </ac:spMkLst>
        </pc:spChg>
        <pc:spChg chg="mod">
          <ac:chgData name="Le Nhat Tung" userId="77b0905b33e1f80d" providerId="LiveId" clId="{F120F2FD-1147-41BB-AC8E-C79E7F77B537}" dt="2023-10-11T13:58:30.292" v="139" actId="2710"/>
          <ac:spMkLst>
            <pc:docMk/>
            <pc:sldMk cId="294497181" sldId="258"/>
            <ac:spMk id="3" creationId="{5960AC7F-2D41-23C7-B4A5-F18E471042CD}"/>
          </ac:spMkLst>
        </pc:spChg>
      </pc:sldChg>
      <pc:sldChg chg="modSp new del mod">
        <pc:chgData name="Le Nhat Tung" userId="77b0905b33e1f80d" providerId="LiveId" clId="{F120F2FD-1147-41BB-AC8E-C79E7F77B537}" dt="2023-10-11T13:56:52.160" v="125" actId="680"/>
        <pc:sldMkLst>
          <pc:docMk/>
          <pc:sldMk cId="1357961196" sldId="258"/>
        </pc:sldMkLst>
        <pc:spChg chg="mod">
          <ac:chgData name="Le Nhat Tung" userId="77b0905b33e1f80d" providerId="LiveId" clId="{F120F2FD-1147-41BB-AC8E-C79E7F77B537}" dt="2023-10-11T13:56:49.635" v="124"/>
          <ac:spMkLst>
            <pc:docMk/>
            <pc:sldMk cId="1357961196" sldId="258"/>
            <ac:spMk id="2" creationId="{4CA46BF5-8B37-A2C1-0E6E-1B366FE37C01}"/>
          </ac:spMkLst>
        </pc:spChg>
        <pc:spChg chg="mod">
          <ac:chgData name="Le Nhat Tung" userId="77b0905b33e1f80d" providerId="LiveId" clId="{F120F2FD-1147-41BB-AC8E-C79E7F77B537}" dt="2023-10-11T13:56:48.345" v="123"/>
          <ac:spMkLst>
            <pc:docMk/>
            <pc:sldMk cId="1357961196" sldId="258"/>
            <ac:spMk id="3" creationId="{38EBBF54-4EA3-4546-7176-56F102174CBB}"/>
          </ac:spMkLst>
        </pc:spChg>
      </pc:sldChg>
      <pc:sldChg chg="addSp modSp new mod">
        <pc:chgData name="Le Nhat Tung" userId="77b0905b33e1f80d" providerId="LiveId" clId="{F120F2FD-1147-41BB-AC8E-C79E7F77B537}" dt="2023-10-11T14:19:51.441" v="155"/>
        <pc:sldMkLst>
          <pc:docMk/>
          <pc:sldMk cId="754288360" sldId="259"/>
        </pc:sldMkLst>
        <pc:spChg chg="mod">
          <ac:chgData name="Le Nhat Tung" userId="77b0905b33e1f80d" providerId="LiveId" clId="{F120F2FD-1147-41BB-AC8E-C79E7F77B537}" dt="2023-10-11T13:58:48.077" v="141"/>
          <ac:spMkLst>
            <pc:docMk/>
            <pc:sldMk cId="754288360" sldId="259"/>
            <ac:spMk id="2" creationId="{B3841601-51BB-94F0-A85B-611938B0F312}"/>
          </ac:spMkLst>
        </pc:spChg>
        <pc:spChg chg="mod">
          <ac:chgData name="Le Nhat Tung" userId="77b0905b33e1f80d" providerId="LiveId" clId="{F120F2FD-1147-41BB-AC8E-C79E7F77B537}" dt="2023-10-11T14:19:51.441" v="155"/>
          <ac:spMkLst>
            <pc:docMk/>
            <pc:sldMk cId="754288360" sldId="259"/>
            <ac:spMk id="3" creationId="{E7EEF580-F82B-3900-8121-9E77E704CF52}"/>
          </ac:spMkLst>
        </pc:spChg>
        <pc:picChg chg="add mod">
          <ac:chgData name="Le Nhat Tung" userId="77b0905b33e1f80d" providerId="LiveId" clId="{F120F2FD-1147-41BB-AC8E-C79E7F77B537}" dt="2023-10-11T13:59:36.129" v="150" actId="1076"/>
          <ac:picMkLst>
            <pc:docMk/>
            <pc:sldMk cId="754288360" sldId="259"/>
            <ac:picMk id="1026" creationId="{02A9E254-3769-1722-DB48-54B628B03637}"/>
          </ac:picMkLst>
        </pc:picChg>
      </pc:sldChg>
      <pc:sldChg chg="modSp new mod">
        <pc:chgData name="Le Nhat Tung" userId="77b0905b33e1f80d" providerId="LiveId" clId="{F120F2FD-1147-41BB-AC8E-C79E7F77B537}" dt="2023-10-11T14:25:36.459" v="195" actId="20577"/>
        <pc:sldMkLst>
          <pc:docMk/>
          <pc:sldMk cId="552597807" sldId="260"/>
        </pc:sldMkLst>
        <pc:spChg chg="mod">
          <ac:chgData name="Le Nhat Tung" userId="77b0905b33e1f80d" providerId="LiveId" clId="{F120F2FD-1147-41BB-AC8E-C79E7F77B537}" dt="2023-10-11T14:25:20.313" v="187" actId="20577"/>
          <ac:spMkLst>
            <pc:docMk/>
            <pc:sldMk cId="552597807" sldId="260"/>
            <ac:spMk id="2" creationId="{54B5C4B8-E251-DDAA-838C-DE29DD520C0D}"/>
          </ac:spMkLst>
        </pc:spChg>
        <pc:spChg chg="mod">
          <ac:chgData name="Le Nhat Tung" userId="77b0905b33e1f80d" providerId="LiveId" clId="{F120F2FD-1147-41BB-AC8E-C79E7F77B537}" dt="2023-10-11T14:25:36.459" v="195" actId="20577"/>
          <ac:spMkLst>
            <pc:docMk/>
            <pc:sldMk cId="552597807" sldId="260"/>
            <ac:spMk id="3" creationId="{922E51A2-BBAD-0219-D910-8255E8C0FBF4}"/>
          </ac:spMkLst>
        </pc:spChg>
      </pc:sldChg>
      <pc:sldChg chg="addSp delSp modSp new mod">
        <pc:chgData name="Le Nhat Tung" userId="77b0905b33e1f80d" providerId="LiveId" clId="{F120F2FD-1147-41BB-AC8E-C79E7F77B537}" dt="2023-10-11T14:21:03.067" v="164" actId="1076"/>
        <pc:sldMkLst>
          <pc:docMk/>
          <pc:sldMk cId="2550774278" sldId="261"/>
        </pc:sldMkLst>
        <pc:spChg chg="del">
          <ac:chgData name="Le Nhat Tung" userId="77b0905b33e1f80d" providerId="LiveId" clId="{F120F2FD-1147-41BB-AC8E-C79E7F77B537}" dt="2023-10-11T14:20:49.725" v="157" actId="478"/>
          <ac:spMkLst>
            <pc:docMk/>
            <pc:sldMk cId="2550774278" sldId="261"/>
            <ac:spMk id="2" creationId="{D3B747DF-A912-9C8E-CAD3-E182ECE43C87}"/>
          </ac:spMkLst>
        </pc:spChg>
        <pc:spChg chg="del">
          <ac:chgData name="Le Nhat Tung" userId="77b0905b33e1f80d" providerId="LiveId" clId="{F120F2FD-1147-41BB-AC8E-C79E7F77B537}" dt="2023-10-11T14:20:49.725" v="157" actId="478"/>
          <ac:spMkLst>
            <pc:docMk/>
            <pc:sldMk cId="2550774278" sldId="261"/>
            <ac:spMk id="3" creationId="{D0A521D4-42DD-3824-DBA2-89766FACDBF7}"/>
          </ac:spMkLst>
        </pc:spChg>
        <pc:picChg chg="add mod">
          <ac:chgData name="Le Nhat Tung" userId="77b0905b33e1f80d" providerId="LiveId" clId="{F120F2FD-1147-41BB-AC8E-C79E7F77B537}" dt="2023-10-11T14:21:03.067" v="164" actId="1076"/>
          <ac:picMkLst>
            <pc:docMk/>
            <pc:sldMk cId="2550774278" sldId="261"/>
            <ac:picMk id="5" creationId="{59A1F823-F562-0E80-39C0-348261CAC4C2}"/>
          </ac:picMkLst>
        </pc:picChg>
      </pc:sldChg>
      <pc:sldChg chg="addSp delSp modSp new mod">
        <pc:chgData name="Le Nhat Tung" userId="77b0905b33e1f80d" providerId="LiveId" clId="{F120F2FD-1147-41BB-AC8E-C79E7F77B537}" dt="2023-10-11T14:57:36.962" v="500" actId="20577"/>
        <pc:sldMkLst>
          <pc:docMk/>
          <pc:sldMk cId="2261610587" sldId="262"/>
        </pc:sldMkLst>
        <pc:spChg chg="mod">
          <ac:chgData name="Le Nhat Tung" userId="77b0905b33e1f80d" providerId="LiveId" clId="{F120F2FD-1147-41BB-AC8E-C79E7F77B537}" dt="2023-10-11T14:57:36.962" v="500" actId="20577"/>
          <ac:spMkLst>
            <pc:docMk/>
            <pc:sldMk cId="2261610587" sldId="262"/>
            <ac:spMk id="2" creationId="{B249E20B-34E0-F120-6184-DFA0958FCF67}"/>
          </ac:spMkLst>
        </pc:spChg>
        <pc:spChg chg="mod">
          <ac:chgData name="Le Nhat Tung" userId="77b0905b33e1f80d" providerId="LiveId" clId="{F120F2FD-1147-41BB-AC8E-C79E7F77B537}" dt="2023-10-11T14:56:14.628" v="420" actId="20577"/>
          <ac:spMkLst>
            <pc:docMk/>
            <pc:sldMk cId="2261610587" sldId="262"/>
            <ac:spMk id="3" creationId="{A634A5F1-FDC4-5512-2627-12C99869FA14}"/>
          </ac:spMkLst>
        </pc:spChg>
        <pc:picChg chg="add del mod">
          <ac:chgData name="Le Nhat Tung" userId="77b0905b33e1f80d" providerId="LiveId" clId="{F120F2FD-1147-41BB-AC8E-C79E7F77B537}" dt="2023-10-11T14:55:54.336" v="379" actId="21"/>
          <ac:picMkLst>
            <pc:docMk/>
            <pc:sldMk cId="2261610587" sldId="262"/>
            <ac:picMk id="5" creationId="{560962E0-EAF4-BBDE-9E49-ED8B0715BE02}"/>
          </ac:picMkLst>
        </pc:picChg>
      </pc:sldChg>
      <pc:sldChg chg="addSp delSp modSp new mod">
        <pc:chgData name="Le Nhat Tung" userId="77b0905b33e1f80d" providerId="LiveId" clId="{F120F2FD-1147-41BB-AC8E-C79E7F77B537}" dt="2023-10-11T14:56:46.769" v="428" actId="1076"/>
        <pc:sldMkLst>
          <pc:docMk/>
          <pc:sldMk cId="478259385" sldId="263"/>
        </pc:sldMkLst>
        <pc:spChg chg="mod">
          <ac:chgData name="Le Nhat Tung" userId="77b0905b33e1f80d" providerId="LiveId" clId="{F120F2FD-1147-41BB-AC8E-C79E7F77B537}" dt="2023-10-11T14:55:45.644" v="376" actId="20577"/>
          <ac:spMkLst>
            <pc:docMk/>
            <pc:sldMk cId="478259385" sldId="263"/>
            <ac:spMk id="2" creationId="{F741B674-90CB-B291-6134-67A1AD1E0C73}"/>
          </ac:spMkLst>
        </pc:spChg>
        <pc:spChg chg="del">
          <ac:chgData name="Le Nhat Tung" userId="77b0905b33e1f80d" providerId="LiveId" clId="{F120F2FD-1147-41BB-AC8E-C79E7F77B537}" dt="2023-10-11T14:55:51.022" v="377" actId="478"/>
          <ac:spMkLst>
            <pc:docMk/>
            <pc:sldMk cId="478259385" sldId="263"/>
            <ac:spMk id="3" creationId="{C1CCD154-A211-0E18-55A3-DD78B33D249F}"/>
          </ac:spMkLst>
        </pc:spChg>
        <pc:picChg chg="add mod">
          <ac:chgData name="Le Nhat Tung" userId="77b0905b33e1f80d" providerId="LiveId" clId="{F120F2FD-1147-41BB-AC8E-C79E7F77B537}" dt="2023-10-11T14:56:46.769" v="428" actId="1076"/>
          <ac:picMkLst>
            <pc:docMk/>
            <pc:sldMk cId="478259385" sldId="263"/>
            <ac:picMk id="5" creationId="{003A9CB5-4BE5-9B26-02D9-BA0E2F047B20}"/>
          </ac:picMkLst>
        </pc:picChg>
        <pc:picChg chg="add mod">
          <ac:chgData name="Le Nhat Tung" userId="77b0905b33e1f80d" providerId="LiveId" clId="{F120F2FD-1147-41BB-AC8E-C79E7F77B537}" dt="2023-10-11T14:55:58.354" v="382" actId="1076"/>
          <ac:picMkLst>
            <pc:docMk/>
            <pc:sldMk cId="478259385" sldId="263"/>
            <ac:picMk id="6" creationId="{DB27FDCC-9C90-C0D3-A2A6-1ED9F89E5990}"/>
          </ac:picMkLst>
        </pc:picChg>
        <pc:picChg chg="add mod">
          <ac:chgData name="Le Nhat Tung" userId="77b0905b33e1f80d" providerId="LiveId" clId="{F120F2FD-1147-41BB-AC8E-C79E7F77B537}" dt="2023-10-11T14:56:43.834" v="427" actId="1076"/>
          <ac:picMkLst>
            <pc:docMk/>
            <pc:sldMk cId="478259385" sldId="263"/>
            <ac:picMk id="8" creationId="{B956BC99-6275-DD90-FA80-C57B0428D5A3}"/>
          </ac:picMkLst>
        </pc:picChg>
      </pc:sldChg>
      <pc:sldChg chg="modSp add mod">
        <pc:chgData name="Le Nhat Tung" userId="77b0905b33e1f80d" providerId="LiveId" clId="{F120F2FD-1147-41BB-AC8E-C79E7F77B537}" dt="2023-10-11T15:02:07.179" v="569" actId="20577"/>
        <pc:sldMkLst>
          <pc:docMk/>
          <pc:sldMk cId="2344567709" sldId="264"/>
        </pc:sldMkLst>
        <pc:spChg chg="mod">
          <ac:chgData name="Le Nhat Tung" userId="77b0905b33e1f80d" providerId="LiveId" clId="{F120F2FD-1147-41BB-AC8E-C79E7F77B537}" dt="2023-10-11T15:02:07.179" v="569" actId="20577"/>
          <ac:spMkLst>
            <pc:docMk/>
            <pc:sldMk cId="2344567709" sldId="264"/>
            <ac:spMk id="2" creationId="{81DF1F7D-5C5E-C66E-36F9-C1B054255919}"/>
          </ac:spMkLst>
        </pc:spChg>
      </pc:sldChg>
      <pc:sldChg chg="addSp delSp add del setBg delDesignElem">
        <pc:chgData name="Le Nhat Tung" userId="77b0905b33e1f80d" providerId="LiveId" clId="{F120F2FD-1147-41BB-AC8E-C79E7F77B537}" dt="2023-10-11T14:57:59.907" v="503"/>
        <pc:sldMkLst>
          <pc:docMk/>
          <pc:sldMk cId="4120249011" sldId="264"/>
        </pc:sldMkLst>
        <pc:spChg chg="add del">
          <ac:chgData name="Le Nhat Tung" userId="77b0905b33e1f80d" providerId="LiveId" clId="{F120F2FD-1147-41BB-AC8E-C79E7F77B537}" dt="2023-10-11T14:57:59.907" v="503"/>
          <ac:spMkLst>
            <pc:docMk/>
            <pc:sldMk cId="4120249011" sldId="264"/>
            <ac:spMk id="8" creationId="{934F1179-B481-4F9E-BCA3-AFB972070F83}"/>
          </ac:spMkLst>
        </pc:spChg>
        <pc:spChg chg="add del">
          <ac:chgData name="Le Nhat Tung" userId="77b0905b33e1f80d" providerId="LiveId" clId="{F120F2FD-1147-41BB-AC8E-C79E7F77B537}" dt="2023-10-11T14:57:59.907" v="503"/>
          <ac:spMkLst>
            <pc:docMk/>
            <pc:sldMk cId="4120249011" sldId="264"/>
            <ac:spMk id="10" creationId="{827DC2C4-B485-428A-BF4A-472D2967F47F}"/>
          </ac:spMkLst>
        </pc:spChg>
        <pc:spChg chg="add del">
          <ac:chgData name="Le Nhat Tung" userId="77b0905b33e1f80d" providerId="LiveId" clId="{F120F2FD-1147-41BB-AC8E-C79E7F77B537}" dt="2023-10-11T14:57:59.907" v="503"/>
          <ac:spMkLst>
            <pc:docMk/>
            <pc:sldMk cId="4120249011" sldId="264"/>
            <ac:spMk id="12" creationId="{EE04B5EB-F158-4507-90DD-BD23620C7CC9}"/>
          </ac:spMkLst>
        </pc:spChg>
      </pc:sldChg>
      <pc:sldChg chg="modSp new mod">
        <pc:chgData name="Le Nhat Tung" userId="77b0905b33e1f80d" providerId="LiveId" clId="{F120F2FD-1147-41BB-AC8E-C79E7F77B537}" dt="2023-10-11T15:01:24.127" v="529" actId="20577"/>
        <pc:sldMkLst>
          <pc:docMk/>
          <pc:sldMk cId="1346249506" sldId="265"/>
        </pc:sldMkLst>
        <pc:spChg chg="mod">
          <ac:chgData name="Le Nhat Tung" userId="77b0905b33e1f80d" providerId="LiveId" clId="{F120F2FD-1147-41BB-AC8E-C79E7F77B537}" dt="2023-10-11T15:00:57.519" v="512"/>
          <ac:spMkLst>
            <pc:docMk/>
            <pc:sldMk cId="1346249506" sldId="265"/>
            <ac:spMk id="2" creationId="{F4C60531-F6F0-5194-3390-7639C5EA4C51}"/>
          </ac:spMkLst>
        </pc:spChg>
        <pc:spChg chg="mod">
          <ac:chgData name="Le Nhat Tung" userId="77b0905b33e1f80d" providerId="LiveId" clId="{F120F2FD-1147-41BB-AC8E-C79E7F77B537}" dt="2023-10-11T15:01:24.127" v="529" actId="20577"/>
          <ac:spMkLst>
            <pc:docMk/>
            <pc:sldMk cId="1346249506" sldId="265"/>
            <ac:spMk id="3" creationId="{5AB86777-82E3-145F-F6E9-1193F8E4E451}"/>
          </ac:spMkLst>
        </pc:spChg>
      </pc:sldChg>
      <pc:sldChg chg="modSp new del mod">
        <pc:chgData name="Le Nhat Tung" userId="77b0905b33e1f80d" providerId="LiveId" clId="{F120F2FD-1147-41BB-AC8E-C79E7F77B537}" dt="2023-10-11T15:00:42.999" v="510" actId="2696"/>
        <pc:sldMkLst>
          <pc:docMk/>
          <pc:sldMk cId="1904473001" sldId="265"/>
        </pc:sldMkLst>
        <pc:spChg chg="mod">
          <ac:chgData name="Le Nhat Tung" userId="77b0905b33e1f80d" providerId="LiveId" clId="{F120F2FD-1147-41BB-AC8E-C79E7F77B537}" dt="2023-10-11T14:59:33.538" v="506"/>
          <ac:spMkLst>
            <pc:docMk/>
            <pc:sldMk cId="1904473001" sldId="265"/>
            <ac:spMk id="3" creationId="{BB648732-7592-6E02-6E1B-2EAE33D1548D}"/>
          </ac:spMkLst>
        </pc:spChg>
      </pc:sldChg>
      <pc:sldChg chg="addSp modSp new mod modNotesTx">
        <pc:chgData name="Le Nhat Tung" userId="77b0905b33e1f80d" providerId="LiveId" clId="{F120F2FD-1147-41BB-AC8E-C79E7F77B537}" dt="2023-10-11T16:15:32.021" v="666" actId="114"/>
        <pc:sldMkLst>
          <pc:docMk/>
          <pc:sldMk cId="1782245204" sldId="266"/>
        </pc:sldMkLst>
        <pc:spChg chg="mod">
          <ac:chgData name="Le Nhat Tung" userId="77b0905b33e1f80d" providerId="LiveId" clId="{F120F2FD-1147-41BB-AC8E-C79E7F77B537}" dt="2023-10-11T16:15:28.675" v="663" actId="113"/>
          <ac:spMkLst>
            <pc:docMk/>
            <pc:sldMk cId="1782245204" sldId="266"/>
            <ac:spMk id="2" creationId="{45975267-B2F6-FCFA-0F53-E8C7706C230E}"/>
          </ac:spMkLst>
        </pc:spChg>
        <pc:spChg chg="mod">
          <ac:chgData name="Le Nhat Tung" userId="77b0905b33e1f80d" providerId="LiveId" clId="{F120F2FD-1147-41BB-AC8E-C79E7F77B537}" dt="2023-10-11T16:09:35.095" v="585" actId="14100"/>
          <ac:spMkLst>
            <pc:docMk/>
            <pc:sldMk cId="1782245204" sldId="266"/>
            <ac:spMk id="3" creationId="{F264A99F-0901-5979-7B81-D55280191B96}"/>
          </ac:spMkLst>
        </pc:spChg>
        <pc:spChg chg="add mod">
          <ac:chgData name="Le Nhat Tung" userId="77b0905b33e1f80d" providerId="LiveId" clId="{F120F2FD-1147-41BB-AC8E-C79E7F77B537}" dt="2023-10-11T16:15:32.021" v="666" actId="114"/>
          <ac:spMkLst>
            <pc:docMk/>
            <pc:sldMk cId="1782245204" sldId="266"/>
            <ac:spMk id="6" creationId="{297BB8F9-1A0B-1E2A-85CB-D78FF87E4BE3}"/>
          </ac:spMkLst>
        </pc:spChg>
        <pc:picChg chg="add mod">
          <ac:chgData name="Le Nhat Tung" userId="77b0905b33e1f80d" providerId="LiveId" clId="{F120F2FD-1147-41BB-AC8E-C79E7F77B537}" dt="2023-10-11T16:09:46.816" v="589" actId="1076"/>
          <ac:picMkLst>
            <pc:docMk/>
            <pc:sldMk cId="1782245204" sldId="266"/>
            <ac:picMk id="5" creationId="{6A032381-9CB5-7F5F-CAB4-C49CFB5D8A7A}"/>
          </ac:picMkLst>
        </pc:picChg>
      </pc:sldChg>
      <pc:sldChg chg="addSp delSp modSp add mod modNotesTx">
        <pc:chgData name="Le Nhat Tung" userId="77b0905b33e1f80d" providerId="LiveId" clId="{F120F2FD-1147-41BB-AC8E-C79E7F77B537}" dt="2023-10-11T16:15:24.731" v="662" actId="113"/>
        <pc:sldMkLst>
          <pc:docMk/>
          <pc:sldMk cId="3079794808" sldId="267"/>
        </pc:sldMkLst>
        <pc:spChg chg="mod">
          <ac:chgData name="Le Nhat Tung" userId="77b0905b33e1f80d" providerId="LiveId" clId="{F120F2FD-1147-41BB-AC8E-C79E7F77B537}" dt="2023-10-11T16:15:24.731" v="662" actId="113"/>
          <ac:spMkLst>
            <pc:docMk/>
            <pc:sldMk cId="3079794808" sldId="267"/>
            <ac:spMk id="2" creationId="{45975267-B2F6-FCFA-0F53-E8C7706C230E}"/>
          </ac:spMkLst>
        </pc:spChg>
        <pc:spChg chg="mod">
          <ac:chgData name="Le Nhat Tung" userId="77b0905b33e1f80d" providerId="LiveId" clId="{F120F2FD-1147-41BB-AC8E-C79E7F77B537}" dt="2023-10-11T16:12:39.192" v="640" actId="20577"/>
          <ac:spMkLst>
            <pc:docMk/>
            <pc:sldMk cId="3079794808" sldId="267"/>
            <ac:spMk id="3" creationId="{F264A99F-0901-5979-7B81-D55280191B96}"/>
          </ac:spMkLst>
        </pc:spChg>
        <pc:spChg chg="mod">
          <ac:chgData name="Le Nhat Tung" userId="77b0905b33e1f80d" providerId="LiveId" clId="{F120F2FD-1147-41BB-AC8E-C79E7F77B537}" dt="2023-10-11T16:15:21.193" v="661" actId="114"/>
          <ac:spMkLst>
            <pc:docMk/>
            <pc:sldMk cId="3079794808" sldId="267"/>
            <ac:spMk id="6" creationId="{297BB8F9-1A0B-1E2A-85CB-D78FF87E4BE3}"/>
          </ac:spMkLst>
        </pc:spChg>
        <pc:picChg chg="del">
          <ac:chgData name="Le Nhat Tung" userId="77b0905b33e1f80d" providerId="LiveId" clId="{F120F2FD-1147-41BB-AC8E-C79E7F77B537}" dt="2023-10-11T16:13:16.827" v="644" actId="478"/>
          <ac:picMkLst>
            <pc:docMk/>
            <pc:sldMk cId="3079794808" sldId="267"/>
            <ac:picMk id="5" creationId="{6A032381-9CB5-7F5F-CAB4-C49CFB5D8A7A}"/>
          </ac:picMkLst>
        </pc:picChg>
        <pc:picChg chg="add mod">
          <ac:chgData name="Le Nhat Tung" userId="77b0905b33e1f80d" providerId="LiveId" clId="{F120F2FD-1147-41BB-AC8E-C79E7F77B537}" dt="2023-10-11T16:13:22.783" v="646" actId="1076"/>
          <ac:picMkLst>
            <pc:docMk/>
            <pc:sldMk cId="3079794808" sldId="267"/>
            <ac:picMk id="7" creationId="{2DD40915-33E4-4047-174F-27BB5B6E9FB0}"/>
          </ac:picMkLst>
        </pc:picChg>
      </pc:sldChg>
      <pc:sldChg chg="addSp delSp modSp add mod modNotesTx">
        <pc:chgData name="Le Nhat Tung" userId="77b0905b33e1f80d" providerId="LiveId" clId="{F120F2FD-1147-41BB-AC8E-C79E7F77B537}" dt="2023-10-11T16:18:33.755" v="693" actId="20577"/>
        <pc:sldMkLst>
          <pc:docMk/>
          <pc:sldMk cId="1254873661" sldId="268"/>
        </pc:sldMkLst>
        <pc:spChg chg="mod">
          <ac:chgData name="Le Nhat Tung" userId="77b0905b33e1f80d" providerId="LiveId" clId="{F120F2FD-1147-41BB-AC8E-C79E7F77B537}" dt="2023-10-11T16:15:56.959" v="670" actId="20577"/>
          <ac:spMkLst>
            <pc:docMk/>
            <pc:sldMk cId="1254873661" sldId="268"/>
            <ac:spMk id="2" creationId="{45975267-B2F6-FCFA-0F53-E8C7706C230E}"/>
          </ac:spMkLst>
        </pc:spChg>
        <pc:spChg chg="mod">
          <ac:chgData name="Le Nhat Tung" userId="77b0905b33e1f80d" providerId="LiveId" clId="{F120F2FD-1147-41BB-AC8E-C79E7F77B537}" dt="2023-10-11T16:16:36.464" v="675" actId="123"/>
          <ac:spMkLst>
            <pc:docMk/>
            <pc:sldMk cId="1254873661" sldId="268"/>
            <ac:spMk id="3" creationId="{F264A99F-0901-5979-7B81-D55280191B96}"/>
          </ac:spMkLst>
        </pc:spChg>
        <pc:spChg chg="mod">
          <ac:chgData name="Le Nhat Tung" userId="77b0905b33e1f80d" providerId="LiveId" clId="{F120F2FD-1147-41BB-AC8E-C79E7F77B537}" dt="2023-10-11T16:18:33.755" v="693" actId="20577"/>
          <ac:spMkLst>
            <pc:docMk/>
            <pc:sldMk cId="1254873661" sldId="268"/>
            <ac:spMk id="6" creationId="{297BB8F9-1A0B-1E2A-85CB-D78FF87E4BE3}"/>
          </ac:spMkLst>
        </pc:spChg>
        <pc:picChg chg="add mod">
          <ac:chgData name="Le Nhat Tung" userId="77b0905b33e1f80d" providerId="LiveId" clId="{F120F2FD-1147-41BB-AC8E-C79E7F77B537}" dt="2023-10-11T16:16:58.863" v="678" actId="1076"/>
          <ac:picMkLst>
            <pc:docMk/>
            <pc:sldMk cId="1254873661" sldId="268"/>
            <ac:picMk id="5" creationId="{F20E7D45-259F-A71A-3728-0AB5E829AAAE}"/>
          </ac:picMkLst>
        </pc:picChg>
        <pc:picChg chg="del">
          <ac:chgData name="Le Nhat Tung" userId="77b0905b33e1f80d" providerId="LiveId" clId="{F120F2FD-1147-41BB-AC8E-C79E7F77B537}" dt="2023-10-11T16:16:54.425" v="676" actId="478"/>
          <ac:picMkLst>
            <pc:docMk/>
            <pc:sldMk cId="1254873661" sldId="268"/>
            <ac:picMk id="7" creationId="{2DD40915-33E4-4047-174F-27BB5B6E9FB0}"/>
          </ac:picMkLst>
        </pc:picChg>
      </pc:sldChg>
      <pc:sldChg chg="new del">
        <pc:chgData name="Le Nhat Tung" userId="77b0905b33e1f80d" providerId="LiveId" clId="{F120F2FD-1147-41BB-AC8E-C79E7F77B537}" dt="2023-10-11T16:26:06.435" v="695" actId="47"/>
        <pc:sldMkLst>
          <pc:docMk/>
          <pc:sldMk cId="2537058832" sldId="269"/>
        </pc:sldMkLst>
      </pc:sldChg>
      <pc:sldChg chg="addSp delSp modSp add mod modNotesTx">
        <pc:chgData name="Le Nhat Tung" userId="77b0905b33e1f80d" providerId="LiveId" clId="{F120F2FD-1147-41BB-AC8E-C79E7F77B537}" dt="2023-10-11T16:30:11.429" v="759" actId="14100"/>
        <pc:sldMkLst>
          <pc:docMk/>
          <pc:sldMk cId="3553747554" sldId="269"/>
        </pc:sldMkLst>
        <pc:spChg chg="mod">
          <ac:chgData name="Le Nhat Tung" userId="77b0905b33e1f80d" providerId="LiveId" clId="{F120F2FD-1147-41BB-AC8E-C79E7F77B537}" dt="2023-10-11T16:26:21.275" v="699" actId="20577"/>
          <ac:spMkLst>
            <pc:docMk/>
            <pc:sldMk cId="3553747554" sldId="269"/>
            <ac:spMk id="2" creationId="{45975267-B2F6-FCFA-0F53-E8C7706C230E}"/>
          </ac:spMkLst>
        </pc:spChg>
        <pc:spChg chg="mod">
          <ac:chgData name="Le Nhat Tung" userId="77b0905b33e1f80d" providerId="LiveId" clId="{F120F2FD-1147-41BB-AC8E-C79E7F77B537}" dt="2023-10-11T16:29:48.004" v="754"/>
          <ac:spMkLst>
            <pc:docMk/>
            <pc:sldMk cId="3553747554" sldId="269"/>
            <ac:spMk id="3" creationId="{F264A99F-0901-5979-7B81-D55280191B96}"/>
          </ac:spMkLst>
        </pc:spChg>
        <pc:spChg chg="mod">
          <ac:chgData name="Le Nhat Tung" userId="77b0905b33e1f80d" providerId="LiveId" clId="{F120F2FD-1147-41BB-AC8E-C79E7F77B537}" dt="2023-10-11T16:30:11.429" v="759" actId="14100"/>
          <ac:spMkLst>
            <pc:docMk/>
            <pc:sldMk cId="3553747554" sldId="269"/>
            <ac:spMk id="6" creationId="{297BB8F9-1A0B-1E2A-85CB-D78FF87E4BE3}"/>
          </ac:spMkLst>
        </pc:spChg>
        <pc:picChg chg="del">
          <ac:chgData name="Le Nhat Tung" userId="77b0905b33e1f80d" providerId="LiveId" clId="{F120F2FD-1147-41BB-AC8E-C79E7F77B537}" dt="2023-10-11T16:26:42.287" v="700" actId="478"/>
          <ac:picMkLst>
            <pc:docMk/>
            <pc:sldMk cId="3553747554" sldId="269"/>
            <ac:picMk id="5" creationId="{F20E7D45-259F-A71A-3728-0AB5E829AAAE}"/>
          </ac:picMkLst>
        </pc:picChg>
        <pc:picChg chg="add mod">
          <ac:chgData name="Le Nhat Tung" userId="77b0905b33e1f80d" providerId="LiveId" clId="{F120F2FD-1147-41BB-AC8E-C79E7F77B537}" dt="2023-10-11T16:26:48.462" v="702" actId="1076"/>
          <ac:picMkLst>
            <pc:docMk/>
            <pc:sldMk cId="3553747554" sldId="269"/>
            <ac:picMk id="7" creationId="{862619E0-BB26-BECE-941D-FB05EDAFDF24}"/>
          </ac:picMkLst>
        </pc:picChg>
      </pc:sldChg>
      <pc:sldChg chg="addSp delSp modSp add mod modNotesTx">
        <pc:chgData name="Le Nhat Tung" userId="77b0905b33e1f80d" providerId="LiveId" clId="{F120F2FD-1147-41BB-AC8E-C79E7F77B537}" dt="2023-10-11T16:38:54.626" v="791" actId="20577"/>
        <pc:sldMkLst>
          <pc:docMk/>
          <pc:sldMk cId="2606424123" sldId="270"/>
        </pc:sldMkLst>
        <pc:spChg chg="mod">
          <ac:chgData name="Le Nhat Tung" userId="77b0905b33e1f80d" providerId="LiveId" clId="{F120F2FD-1147-41BB-AC8E-C79E7F77B537}" dt="2023-10-11T16:34:42.091" v="763" actId="20577"/>
          <ac:spMkLst>
            <pc:docMk/>
            <pc:sldMk cId="2606424123" sldId="270"/>
            <ac:spMk id="2" creationId="{45975267-B2F6-FCFA-0F53-E8C7706C230E}"/>
          </ac:spMkLst>
        </pc:spChg>
        <pc:spChg chg="mod">
          <ac:chgData name="Le Nhat Tung" userId="77b0905b33e1f80d" providerId="LiveId" clId="{F120F2FD-1147-41BB-AC8E-C79E7F77B537}" dt="2023-10-11T16:38:44.275" v="787"/>
          <ac:spMkLst>
            <pc:docMk/>
            <pc:sldMk cId="2606424123" sldId="270"/>
            <ac:spMk id="3" creationId="{F264A99F-0901-5979-7B81-D55280191B96}"/>
          </ac:spMkLst>
        </pc:spChg>
        <pc:spChg chg="mod">
          <ac:chgData name="Le Nhat Tung" userId="77b0905b33e1f80d" providerId="LiveId" clId="{F120F2FD-1147-41BB-AC8E-C79E7F77B537}" dt="2023-10-11T16:38:54.626" v="791" actId="20577"/>
          <ac:spMkLst>
            <pc:docMk/>
            <pc:sldMk cId="2606424123" sldId="270"/>
            <ac:spMk id="6" creationId="{297BB8F9-1A0B-1E2A-85CB-D78FF87E4BE3}"/>
          </ac:spMkLst>
        </pc:spChg>
        <pc:picChg chg="add mod">
          <ac:chgData name="Le Nhat Tung" userId="77b0905b33e1f80d" providerId="LiveId" clId="{F120F2FD-1147-41BB-AC8E-C79E7F77B537}" dt="2023-10-11T16:36:32.992" v="771" actId="1076"/>
          <ac:picMkLst>
            <pc:docMk/>
            <pc:sldMk cId="2606424123" sldId="270"/>
            <ac:picMk id="5" creationId="{39D94860-E309-CB3F-C2A6-820F9A667AAE}"/>
          </ac:picMkLst>
        </pc:picChg>
        <pc:picChg chg="del">
          <ac:chgData name="Le Nhat Tung" userId="77b0905b33e1f80d" providerId="LiveId" clId="{F120F2FD-1147-41BB-AC8E-C79E7F77B537}" dt="2023-10-11T16:36:28.261" v="769" actId="478"/>
          <ac:picMkLst>
            <pc:docMk/>
            <pc:sldMk cId="2606424123" sldId="270"/>
            <ac:picMk id="7" creationId="{862619E0-BB26-BECE-941D-FB05EDAFDF24}"/>
          </ac:picMkLst>
        </pc:picChg>
      </pc:sldChg>
      <pc:sldChg chg="addSp delSp modSp add mod modNotesTx">
        <pc:chgData name="Le Nhat Tung" userId="77b0905b33e1f80d" providerId="LiveId" clId="{F120F2FD-1147-41BB-AC8E-C79E7F77B537}" dt="2023-10-11T16:57:06.989" v="819" actId="1076"/>
        <pc:sldMkLst>
          <pc:docMk/>
          <pc:sldMk cId="2628269429" sldId="271"/>
        </pc:sldMkLst>
        <pc:spChg chg="mod">
          <ac:chgData name="Le Nhat Tung" userId="77b0905b33e1f80d" providerId="LiveId" clId="{F120F2FD-1147-41BB-AC8E-C79E7F77B537}" dt="2023-10-11T16:54:56.458" v="799" actId="20577"/>
          <ac:spMkLst>
            <pc:docMk/>
            <pc:sldMk cId="2628269429" sldId="271"/>
            <ac:spMk id="2" creationId="{45975267-B2F6-FCFA-0F53-E8C7706C230E}"/>
          </ac:spMkLst>
        </pc:spChg>
        <pc:spChg chg="mod">
          <ac:chgData name="Le Nhat Tung" userId="77b0905b33e1f80d" providerId="LiveId" clId="{F120F2FD-1147-41BB-AC8E-C79E7F77B537}" dt="2023-10-11T16:56:16.041" v="810"/>
          <ac:spMkLst>
            <pc:docMk/>
            <pc:sldMk cId="2628269429" sldId="271"/>
            <ac:spMk id="3" creationId="{F264A99F-0901-5979-7B81-D55280191B96}"/>
          </ac:spMkLst>
        </pc:spChg>
        <pc:spChg chg="mod">
          <ac:chgData name="Le Nhat Tung" userId="77b0905b33e1f80d" providerId="LiveId" clId="{F120F2FD-1147-41BB-AC8E-C79E7F77B537}" dt="2023-10-11T16:56:44.850" v="816"/>
          <ac:spMkLst>
            <pc:docMk/>
            <pc:sldMk cId="2628269429" sldId="271"/>
            <ac:spMk id="6" creationId="{297BB8F9-1A0B-1E2A-85CB-D78FF87E4BE3}"/>
          </ac:spMkLst>
        </pc:spChg>
        <pc:picChg chg="del">
          <ac:chgData name="Le Nhat Tung" userId="77b0905b33e1f80d" providerId="LiveId" clId="{F120F2FD-1147-41BB-AC8E-C79E7F77B537}" dt="2023-10-11T16:57:03.111" v="817" actId="478"/>
          <ac:picMkLst>
            <pc:docMk/>
            <pc:sldMk cId="2628269429" sldId="271"/>
            <ac:picMk id="5" creationId="{39D94860-E309-CB3F-C2A6-820F9A667AAE}"/>
          </ac:picMkLst>
        </pc:picChg>
        <pc:picChg chg="add mod">
          <ac:chgData name="Le Nhat Tung" userId="77b0905b33e1f80d" providerId="LiveId" clId="{F120F2FD-1147-41BB-AC8E-C79E7F77B537}" dt="2023-10-11T16:57:06.989" v="819" actId="1076"/>
          <ac:picMkLst>
            <pc:docMk/>
            <pc:sldMk cId="2628269429" sldId="271"/>
            <ac:picMk id="7" creationId="{1D9817B4-F784-4255-9F1E-87757CBDE152}"/>
          </ac:picMkLst>
        </pc:picChg>
      </pc:sldChg>
      <pc:sldChg chg="addSp delSp modSp add mod modNotesTx">
        <pc:chgData name="Le Nhat Tung" userId="77b0905b33e1f80d" providerId="LiveId" clId="{F120F2FD-1147-41BB-AC8E-C79E7F77B537}" dt="2023-10-11T16:59:20.403" v="841" actId="1076"/>
        <pc:sldMkLst>
          <pc:docMk/>
          <pc:sldMk cId="2512628624" sldId="272"/>
        </pc:sldMkLst>
        <pc:spChg chg="mod">
          <ac:chgData name="Le Nhat Tung" userId="77b0905b33e1f80d" providerId="LiveId" clId="{F120F2FD-1147-41BB-AC8E-C79E7F77B537}" dt="2023-10-11T16:58:00.016" v="823" actId="20577"/>
          <ac:spMkLst>
            <pc:docMk/>
            <pc:sldMk cId="2512628624" sldId="272"/>
            <ac:spMk id="2" creationId="{45975267-B2F6-FCFA-0F53-E8C7706C230E}"/>
          </ac:spMkLst>
        </pc:spChg>
        <pc:spChg chg="mod">
          <ac:chgData name="Le Nhat Tung" userId="77b0905b33e1f80d" providerId="LiveId" clId="{F120F2FD-1147-41BB-AC8E-C79E7F77B537}" dt="2023-10-11T16:59:07.353" v="834" actId="20577"/>
          <ac:spMkLst>
            <pc:docMk/>
            <pc:sldMk cId="2512628624" sldId="272"/>
            <ac:spMk id="3" creationId="{F264A99F-0901-5979-7B81-D55280191B96}"/>
          </ac:spMkLst>
        </pc:spChg>
        <pc:spChg chg="mod">
          <ac:chgData name="Le Nhat Tung" userId="77b0905b33e1f80d" providerId="LiveId" clId="{F120F2FD-1147-41BB-AC8E-C79E7F77B537}" dt="2023-10-11T16:59:16.573" v="838" actId="14100"/>
          <ac:spMkLst>
            <pc:docMk/>
            <pc:sldMk cId="2512628624" sldId="272"/>
            <ac:spMk id="6" creationId="{297BB8F9-1A0B-1E2A-85CB-D78FF87E4BE3}"/>
          </ac:spMkLst>
        </pc:spChg>
        <pc:picChg chg="del">
          <ac:chgData name="Le Nhat Tung" userId="77b0905b33e1f80d" providerId="LiveId" clId="{F120F2FD-1147-41BB-AC8E-C79E7F77B537}" dt="2023-10-11T16:59:02.652" v="833" actId="478"/>
          <ac:picMkLst>
            <pc:docMk/>
            <pc:sldMk cId="2512628624" sldId="272"/>
            <ac:picMk id="5" creationId="{39D94860-E309-CB3F-C2A6-820F9A667AAE}"/>
          </ac:picMkLst>
        </pc:picChg>
        <pc:picChg chg="add mod">
          <ac:chgData name="Le Nhat Tung" userId="77b0905b33e1f80d" providerId="LiveId" clId="{F120F2FD-1147-41BB-AC8E-C79E7F77B537}" dt="2023-10-11T16:59:20.403" v="841" actId="1076"/>
          <ac:picMkLst>
            <pc:docMk/>
            <pc:sldMk cId="2512628624" sldId="272"/>
            <ac:picMk id="7" creationId="{FFB0D96B-7375-20D8-0F03-F2F6432E23C0}"/>
          </ac:picMkLst>
        </pc:picChg>
      </pc:sldChg>
      <pc:sldChg chg="add del">
        <pc:chgData name="Le Nhat Tung" userId="77b0905b33e1f80d" providerId="LiveId" clId="{F120F2FD-1147-41BB-AC8E-C79E7F77B537}" dt="2023-10-11T16:59:44.159" v="843" actId="2696"/>
        <pc:sldMkLst>
          <pc:docMk/>
          <pc:sldMk cId="3882463280" sldId="273"/>
        </pc:sldMkLst>
      </pc:sldChg>
      <pc:sldChg chg="modSp add mod">
        <pc:chgData name="Le Nhat Tung" userId="77b0905b33e1f80d" providerId="LiveId" clId="{F120F2FD-1147-41BB-AC8E-C79E7F77B537}" dt="2023-10-11T17:00:05.232" v="874" actId="20577"/>
        <pc:sldMkLst>
          <pc:docMk/>
          <pc:sldMk cId="4251234949" sldId="273"/>
        </pc:sldMkLst>
        <pc:spChg chg="mod">
          <ac:chgData name="Le Nhat Tung" userId="77b0905b33e1f80d" providerId="LiveId" clId="{F120F2FD-1147-41BB-AC8E-C79E7F77B537}" dt="2023-10-11T17:00:05.232" v="874" actId="20577"/>
          <ac:spMkLst>
            <pc:docMk/>
            <pc:sldMk cId="4251234949" sldId="273"/>
            <ac:spMk id="2" creationId="{B249E20B-34E0-F120-6184-DFA0958FCF67}"/>
          </ac:spMkLst>
        </pc:spChg>
      </pc:sldChg>
      <pc:sldChg chg="addSp delSp add del setBg delDesignElem">
        <pc:chgData name="Le Nhat Tung" userId="77b0905b33e1f80d" providerId="LiveId" clId="{F120F2FD-1147-41BB-AC8E-C79E7F77B537}" dt="2023-10-11T17:02:38.112" v="877"/>
        <pc:sldMkLst>
          <pc:docMk/>
          <pc:sldMk cId="1473234294" sldId="274"/>
        </pc:sldMkLst>
        <pc:spChg chg="add del">
          <ac:chgData name="Le Nhat Tung" userId="77b0905b33e1f80d" providerId="LiveId" clId="{F120F2FD-1147-41BB-AC8E-C79E7F77B537}" dt="2023-10-11T17:02:38.112" v="877"/>
          <ac:spMkLst>
            <pc:docMk/>
            <pc:sldMk cId="1473234294" sldId="274"/>
            <ac:spMk id="8" creationId="{934F1179-B481-4F9E-BCA3-AFB972070F83}"/>
          </ac:spMkLst>
        </pc:spChg>
        <pc:spChg chg="add del">
          <ac:chgData name="Le Nhat Tung" userId="77b0905b33e1f80d" providerId="LiveId" clId="{F120F2FD-1147-41BB-AC8E-C79E7F77B537}" dt="2023-10-11T17:02:38.112" v="877"/>
          <ac:spMkLst>
            <pc:docMk/>
            <pc:sldMk cId="1473234294" sldId="274"/>
            <ac:spMk id="10" creationId="{827DC2C4-B485-428A-BF4A-472D2967F47F}"/>
          </ac:spMkLst>
        </pc:spChg>
        <pc:spChg chg="add del">
          <ac:chgData name="Le Nhat Tung" userId="77b0905b33e1f80d" providerId="LiveId" clId="{F120F2FD-1147-41BB-AC8E-C79E7F77B537}" dt="2023-10-11T17:02:38.112" v="877"/>
          <ac:spMkLst>
            <pc:docMk/>
            <pc:sldMk cId="1473234294" sldId="274"/>
            <ac:spMk id="12" creationId="{EE04B5EB-F158-4507-90DD-BD23620C7CC9}"/>
          </ac:spMkLst>
        </pc:spChg>
      </pc:sldChg>
      <pc:sldChg chg="modSp add mod">
        <pc:chgData name="Le Nhat Tung" userId="77b0905b33e1f80d" providerId="LiveId" clId="{F120F2FD-1147-41BB-AC8E-C79E7F77B537}" dt="2023-10-11T18:48:33.081" v="1533" actId="123"/>
        <pc:sldMkLst>
          <pc:docMk/>
          <pc:sldMk cId="1956188956" sldId="274"/>
        </pc:sldMkLst>
        <pc:spChg chg="mod">
          <ac:chgData name="Le Nhat Tung" userId="77b0905b33e1f80d" providerId="LiveId" clId="{F120F2FD-1147-41BB-AC8E-C79E7F77B537}" dt="2023-10-11T18:48:33.081" v="1533" actId="123"/>
          <ac:spMkLst>
            <pc:docMk/>
            <pc:sldMk cId="1956188956" sldId="274"/>
            <ac:spMk id="2" creationId="{81DF1F7D-5C5E-C66E-36F9-C1B054255919}"/>
          </ac:spMkLst>
        </pc:spChg>
      </pc:sldChg>
      <pc:sldChg chg="modSp new mod">
        <pc:chgData name="Le Nhat Tung" userId="77b0905b33e1f80d" providerId="LiveId" clId="{F120F2FD-1147-41BB-AC8E-C79E7F77B537}" dt="2023-10-11T18:12:53.980" v="1262" actId="27636"/>
        <pc:sldMkLst>
          <pc:docMk/>
          <pc:sldMk cId="1020551021" sldId="275"/>
        </pc:sldMkLst>
        <pc:spChg chg="mod">
          <ac:chgData name="Le Nhat Tung" userId="77b0905b33e1f80d" providerId="LiveId" clId="{F120F2FD-1147-41BB-AC8E-C79E7F77B537}" dt="2023-10-11T18:07:48.952" v="1046" actId="20577"/>
          <ac:spMkLst>
            <pc:docMk/>
            <pc:sldMk cId="1020551021" sldId="275"/>
            <ac:spMk id="2" creationId="{DE01690A-CEF3-EE1F-6529-502357D7628F}"/>
          </ac:spMkLst>
        </pc:spChg>
        <pc:spChg chg="mod">
          <ac:chgData name="Le Nhat Tung" userId="77b0905b33e1f80d" providerId="LiveId" clId="{F120F2FD-1147-41BB-AC8E-C79E7F77B537}" dt="2023-10-11T18:12:53.980" v="1262" actId="27636"/>
          <ac:spMkLst>
            <pc:docMk/>
            <pc:sldMk cId="1020551021" sldId="275"/>
            <ac:spMk id="3" creationId="{3EF57B7B-B54E-2954-85FA-FAAD9867B8E7}"/>
          </ac:spMkLst>
        </pc:spChg>
      </pc:sldChg>
      <pc:sldChg chg="modSp new mod">
        <pc:chgData name="Le Nhat Tung" userId="77b0905b33e1f80d" providerId="LiveId" clId="{F120F2FD-1147-41BB-AC8E-C79E7F77B537}" dt="2023-10-11T18:11:51.175" v="1249" actId="123"/>
        <pc:sldMkLst>
          <pc:docMk/>
          <pc:sldMk cId="1311817790" sldId="276"/>
        </pc:sldMkLst>
        <pc:spChg chg="mod">
          <ac:chgData name="Le Nhat Tung" userId="77b0905b33e1f80d" providerId="LiveId" clId="{F120F2FD-1147-41BB-AC8E-C79E7F77B537}" dt="2023-10-11T18:11:30.086" v="1247"/>
          <ac:spMkLst>
            <pc:docMk/>
            <pc:sldMk cId="1311817790" sldId="276"/>
            <ac:spMk id="2" creationId="{3BC97D30-E350-D2DB-A494-7B18B7F92BBD}"/>
          </ac:spMkLst>
        </pc:spChg>
        <pc:spChg chg="mod">
          <ac:chgData name="Le Nhat Tung" userId="77b0905b33e1f80d" providerId="LiveId" clId="{F120F2FD-1147-41BB-AC8E-C79E7F77B537}" dt="2023-10-11T18:11:51.175" v="1249" actId="123"/>
          <ac:spMkLst>
            <pc:docMk/>
            <pc:sldMk cId="1311817790" sldId="276"/>
            <ac:spMk id="3" creationId="{C3E394C6-1964-CF22-6B88-D7FDEC9CF34B}"/>
          </ac:spMkLst>
        </pc:spChg>
      </pc:sldChg>
      <pc:sldChg chg="modSp new mod ord">
        <pc:chgData name="Le Nhat Tung" userId="77b0905b33e1f80d" providerId="LiveId" clId="{F120F2FD-1147-41BB-AC8E-C79E7F77B537}" dt="2023-10-11T18:42:02.546" v="1481" actId="27636"/>
        <pc:sldMkLst>
          <pc:docMk/>
          <pc:sldMk cId="2148353092" sldId="277"/>
        </pc:sldMkLst>
        <pc:spChg chg="mod">
          <ac:chgData name="Le Nhat Tung" userId="77b0905b33e1f80d" providerId="LiveId" clId="{F120F2FD-1147-41BB-AC8E-C79E7F77B537}" dt="2023-10-11T18:32:39.211" v="1403" actId="113"/>
          <ac:spMkLst>
            <pc:docMk/>
            <pc:sldMk cId="2148353092" sldId="277"/>
            <ac:spMk id="2" creationId="{F43CA28F-FA86-C3BE-401E-66827E4CB57B}"/>
          </ac:spMkLst>
        </pc:spChg>
        <pc:spChg chg="mod">
          <ac:chgData name="Le Nhat Tung" userId="77b0905b33e1f80d" providerId="LiveId" clId="{F120F2FD-1147-41BB-AC8E-C79E7F77B537}" dt="2023-10-11T18:42:02.546" v="1481" actId="27636"/>
          <ac:spMkLst>
            <pc:docMk/>
            <pc:sldMk cId="2148353092" sldId="277"/>
            <ac:spMk id="3" creationId="{31BDE307-57CF-9EC1-B350-66814EB7E04A}"/>
          </ac:spMkLst>
        </pc:spChg>
      </pc:sldChg>
      <pc:sldChg chg="addSp delSp modSp new mod">
        <pc:chgData name="Le Nhat Tung" userId="77b0905b33e1f80d" providerId="LiveId" clId="{F120F2FD-1147-41BB-AC8E-C79E7F77B537}" dt="2023-10-11T18:40:39.877" v="1471" actId="14100"/>
        <pc:sldMkLst>
          <pc:docMk/>
          <pc:sldMk cId="2252043654" sldId="278"/>
        </pc:sldMkLst>
        <pc:spChg chg="del">
          <ac:chgData name="Le Nhat Tung" userId="77b0905b33e1f80d" providerId="LiveId" clId="{F120F2FD-1147-41BB-AC8E-C79E7F77B537}" dt="2023-10-11T18:40:12.833" v="1462" actId="478"/>
          <ac:spMkLst>
            <pc:docMk/>
            <pc:sldMk cId="2252043654" sldId="278"/>
            <ac:spMk id="2" creationId="{BD07087B-3D75-CF0C-48C2-8F7CB667E540}"/>
          </ac:spMkLst>
        </pc:spChg>
        <pc:spChg chg="del">
          <ac:chgData name="Le Nhat Tung" userId="77b0905b33e1f80d" providerId="LiveId" clId="{F120F2FD-1147-41BB-AC8E-C79E7F77B537}" dt="2023-10-11T18:40:12.833" v="1462" actId="478"/>
          <ac:spMkLst>
            <pc:docMk/>
            <pc:sldMk cId="2252043654" sldId="278"/>
            <ac:spMk id="3" creationId="{7CDD3C7C-B15C-412F-C3D6-87338F2D1F61}"/>
          </ac:spMkLst>
        </pc:spChg>
        <pc:picChg chg="add mod">
          <ac:chgData name="Le Nhat Tung" userId="77b0905b33e1f80d" providerId="LiveId" clId="{F120F2FD-1147-41BB-AC8E-C79E7F77B537}" dt="2023-10-11T18:40:27.342" v="1468" actId="1076"/>
          <ac:picMkLst>
            <pc:docMk/>
            <pc:sldMk cId="2252043654" sldId="278"/>
            <ac:picMk id="5" creationId="{0B208F34-2AE3-3C12-4EC3-B1B89C5BF768}"/>
          </ac:picMkLst>
        </pc:picChg>
        <pc:picChg chg="add mod">
          <ac:chgData name="Le Nhat Tung" userId="77b0905b33e1f80d" providerId="LiveId" clId="{F120F2FD-1147-41BB-AC8E-C79E7F77B537}" dt="2023-10-11T18:40:39.877" v="1471" actId="14100"/>
          <ac:picMkLst>
            <pc:docMk/>
            <pc:sldMk cId="2252043654" sldId="278"/>
            <ac:picMk id="7" creationId="{525B8437-D73A-0EEC-5460-AB1E76D7898D}"/>
          </ac:picMkLst>
        </pc:picChg>
      </pc:sldChg>
      <pc:sldChg chg="addSp delSp modSp new mod ord">
        <pc:chgData name="Le Nhat Tung" userId="77b0905b33e1f80d" providerId="LiveId" clId="{F120F2FD-1147-41BB-AC8E-C79E7F77B537}" dt="2023-10-11T18:25:13.101" v="1392"/>
        <pc:sldMkLst>
          <pc:docMk/>
          <pc:sldMk cId="2102406090" sldId="279"/>
        </pc:sldMkLst>
        <pc:spChg chg="del">
          <ac:chgData name="Le Nhat Tung" userId="77b0905b33e1f80d" providerId="LiveId" clId="{F120F2FD-1147-41BB-AC8E-C79E7F77B537}" dt="2023-10-11T18:22:57.723" v="1372" actId="478"/>
          <ac:spMkLst>
            <pc:docMk/>
            <pc:sldMk cId="2102406090" sldId="279"/>
            <ac:spMk id="2" creationId="{A29B5B1B-B8E0-9585-900A-9A6815AA0FBE}"/>
          </ac:spMkLst>
        </pc:spChg>
        <pc:spChg chg="del">
          <ac:chgData name="Le Nhat Tung" userId="77b0905b33e1f80d" providerId="LiveId" clId="{F120F2FD-1147-41BB-AC8E-C79E7F77B537}" dt="2023-10-11T18:22:57.723" v="1372" actId="478"/>
          <ac:spMkLst>
            <pc:docMk/>
            <pc:sldMk cId="2102406090" sldId="279"/>
            <ac:spMk id="3" creationId="{653AF600-814C-3356-0E6F-8D31049EE5A6}"/>
          </ac:spMkLst>
        </pc:spChg>
        <pc:picChg chg="add mod">
          <ac:chgData name="Le Nhat Tung" userId="77b0905b33e1f80d" providerId="LiveId" clId="{F120F2FD-1147-41BB-AC8E-C79E7F77B537}" dt="2023-10-11T18:24:02.817" v="1387" actId="1076"/>
          <ac:picMkLst>
            <pc:docMk/>
            <pc:sldMk cId="2102406090" sldId="279"/>
            <ac:picMk id="5" creationId="{199E0CDB-2D47-CA57-B90E-8C2F8355FEAE}"/>
          </ac:picMkLst>
        </pc:picChg>
        <pc:picChg chg="add mod">
          <ac:chgData name="Le Nhat Tung" userId="77b0905b33e1f80d" providerId="LiveId" clId="{F120F2FD-1147-41BB-AC8E-C79E7F77B537}" dt="2023-10-11T18:24:13.849" v="1389" actId="14100"/>
          <ac:picMkLst>
            <pc:docMk/>
            <pc:sldMk cId="2102406090" sldId="279"/>
            <ac:picMk id="7" creationId="{DFDD7031-A645-B0AC-3142-45F287AD8D2C}"/>
          </ac:picMkLst>
        </pc:picChg>
      </pc:sldChg>
      <pc:sldChg chg="addSp delSp modSp new mod">
        <pc:chgData name="Le Nhat Tung" userId="77b0905b33e1f80d" providerId="LiveId" clId="{F120F2FD-1147-41BB-AC8E-C79E7F77B537}" dt="2023-10-11T18:32:32.855" v="1402" actId="1076"/>
        <pc:sldMkLst>
          <pc:docMk/>
          <pc:sldMk cId="4117796940" sldId="280"/>
        </pc:sldMkLst>
        <pc:spChg chg="del">
          <ac:chgData name="Le Nhat Tung" userId="77b0905b33e1f80d" providerId="LiveId" clId="{F120F2FD-1147-41BB-AC8E-C79E7F77B537}" dt="2023-10-11T18:32:04.770" v="1394" actId="478"/>
          <ac:spMkLst>
            <pc:docMk/>
            <pc:sldMk cId="4117796940" sldId="280"/>
            <ac:spMk id="2" creationId="{60196462-8A4E-7AE3-7E93-54CF5E79D247}"/>
          </ac:spMkLst>
        </pc:spChg>
        <pc:spChg chg="del">
          <ac:chgData name="Le Nhat Tung" userId="77b0905b33e1f80d" providerId="LiveId" clId="{F120F2FD-1147-41BB-AC8E-C79E7F77B537}" dt="2023-10-11T18:32:04.770" v="1394" actId="478"/>
          <ac:spMkLst>
            <pc:docMk/>
            <pc:sldMk cId="4117796940" sldId="280"/>
            <ac:spMk id="3" creationId="{DB3CE160-AB0A-544D-A908-8E9C855F029E}"/>
          </ac:spMkLst>
        </pc:spChg>
        <pc:picChg chg="add mod">
          <ac:chgData name="Le Nhat Tung" userId="77b0905b33e1f80d" providerId="LiveId" clId="{F120F2FD-1147-41BB-AC8E-C79E7F77B537}" dt="2023-10-11T18:32:32.855" v="1402" actId="1076"/>
          <ac:picMkLst>
            <pc:docMk/>
            <pc:sldMk cId="4117796940" sldId="280"/>
            <ac:picMk id="5" creationId="{461AEA35-2CFB-2E27-A383-ABDB46CB9E7C}"/>
          </ac:picMkLst>
        </pc:picChg>
        <pc:picChg chg="add mod">
          <ac:chgData name="Le Nhat Tung" userId="77b0905b33e1f80d" providerId="LiveId" clId="{F120F2FD-1147-41BB-AC8E-C79E7F77B537}" dt="2023-10-11T18:32:25.815" v="1398" actId="1076"/>
          <ac:picMkLst>
            <pc:docMk/>
            <pc:sldMk cId="4117796940" sldId="280"/>
            <ac:picMk id="7" creationId="{4EEDA894-020E-0C2D-8085-F6687C9A747D}"/>
          </ac:picMkLst>
        </pc:picChg>
      </pc:sldChg>
      <pc:sldChg chg="addSp delSp new mod">
        <pc:chgData name="Le Nhat Tung" userId="77b0905b33e1f80d" providerId="LiveId" clId="{F120F2FD-1147-41BB-AC8E-C79E7F77B537}" dt="2023-10-11T18:34:04.013" v="1421" actId="22"/>
        <pc:sldMkLst>
          <pc:docMk/>
          <pc:sldMk cId="3494121878" sldId="281"/>
        </pc:sldMkLst>
        <pc:spChg chg="del">
          <ac:chgData name="Le Nhat Tung" userId="77b0905b33e1f80d" providerId="LiveId" clId="{F120F2FD-1147-41BB-AC8E-C79E7F77B537}" dt="2023-10-11T18:34:03.655" v="1420" actId="478"/>
          <ac:spMkLst>
            <pc:docMk/>
            <pc:sldMk cId="3494121878" sldId="281"/>
            <ac:spMk id="2" creationId="{BD5AF36B-356E-E60A-2F8F-EF25E1D12CC1}"/>
          </ac:spMkLst>
        </pc:spChg>
        <pc:spChg chg="del">
          <ac:chgData name="Le Nhat Tung" userId="77b0905b33e1f80d" providerId="LiveId" clId="{F120F2FD-1147-41BB-AC8E-C79E7F77B537}" dt="2023-10-11T18:34:03.655" v="1420" actId="478"/>
          <ac:spMkLst>
            <pc:docMk/>
            <pc:sldMk cId="3494121878" sldId="281"/>
            <ac:spMk id="3" creationId="{4C94F182-84EC-FE01-167B-1C4176193950}"/>
          </ac:spMkLst>
        </pc:spChg>
        <pc:picChg chg="add">
          <ac:chgData name="Le Nhat Tung" userId="77b0905b33e1f80d" providerId="LiveId" clId="{F120F2FD-1147-41BB-AC8E-C79E7F77B537}" dt="2023-10-11T18:34:04.013" v="1421" actId="22"/>
          <ac:picMkLst>
            <pc:docMk/>
            <pc:sldMk cId="3494121878" sldId="281"/>
            <ac:picMk id="5" creationId="{F782A8A4-65CD-222D-2DC2-6F6545A8920B}"/>
          </ac:picMkLst>
        </pc:picChg>
      </pc:sldChg>
      <pc:sldChg chg="modSp add mod">
        <pc:chgData name="Le Nhat Tung" userId="77b0905b33e1f80d" providerId="LiveId" clId="{F120F2FD-1147-41BB-AC8E-C79E7F77B537}" dt="2023-10-11T18:48:47.759" v="1574" actId="20577"/>
        <pc:sldMkLst>
          <pc:docMk/>
          <pc:sldMk cId="1134384733" sldId="282"/>
        </pc:sldMkLst>
        <pc:spChg chg="mod">
          <ac:chgData name="Le Nhat Tung" userId="77b0905b33e1f80d" providerId="LiveId" clId="{F120F2FD-1147-41BB-AC8E-C79E7F77B537}" dt="2023-10-11T18:48:47.759" v="1574" actId="20577"/>
          <ac:spMkLst>
            <pc:docMk/>
            <pc:sldMk cId="1134384733" sldId="282"/>
            <ac:spMk id="2" creationId="{81DF1F7D-5C5E-C66E-36F9-C1B054255919}"/>
          </ac:spMkLst>
        </pc:spChg>
      </pc:sldChg>
      <pc:sldChg chg="addSp delSp add del setBg delDesignElem">
        <pc:chgData name="Le Nhat Tung" userId="77b0905b33e1f80d" providerId="LiveId" clId="{F120F2FD-1147-41BB-AC8E-C79E7F77B537}" dt="2023-10-11T18:34:17.770" v="1424"/>
        <pc:sldMkLst>
          <pc:docMk/>
          <pc:sldMk cId="2435394405" sldId="282"/>
        </pc:sldMkLst>
        <pc:spChg chg="add del">
          <ac:chgData name="Le Nhat Tung" userId="77b0905b33e1f80d" providerId="LiveId" clId="{F120F2FD-1147-41BB-AC8E-C79E7F77B537}" dt="2023-10-11T18:34:17.770" v="1424"/>
          <ac:spMkLst>
            <pc:docMk/>
            <pc:sldMk cId="2435394405" sldId="282"/>
            <ac:spMk id="8" creationId="{934F1179-B481-4F9E-BCA3-AFB972070F83}"/>
          </ac:spMkLst>
        </pc:spChg>
        <pc:spChg chg="add del">
          <ac:chgData name="Le Nhat Tung" userId="77b0905b33e1f80d" providerId="LiveId" clId="{F120F2FD-1147-41BB-AC8E-C79E7F77B537}" dt="2023-10-11T18:34:17.770" v="1424"/>
          <ac:spMkLst>
            <pc:docMk/>
            <pc:sldMk cId="2435394405" sldId="282"/>
            <ac:spMk id="10" creationId="{827DC2C4-B485-428A-BF4A-472D2967F47F}"/>
          </ac:spMkLst>
        </pc:spChg>
        <pc:spChg chg="add del">
          <ac:chgData name="Le Nhat Tung" userId="77b0905b33e1f80d" providerId="LiveId" clId="{F120F2FD-1147-41BB-AC8E-C79E7F77B537}" dt="2023-10-11T18:34:17.770" v="1424"/>
          <ac:spMkLst>
            <pc:docMk/>
            <pc:sldMk cId="2435394405" sldId="282"/>
            <ac:spMk id="12" creationId="{EE04B5EB-F158-4507-90DD-BD23620C7CC9}"/>
          </ac:spMkLst>
        </pc:spChg>
      </pc:sldChg>
      <pc:sldChg chg="addSp delSp new mod modNotesTx">
        <pc:chgData name="Le Nhat Tung" userId="77b0905b33e1f80d" providerId="LiveId" clId="{F120F2FD-1147-41BB-AC8E-C79E7F77B537}" dt="2023-10-11T18:52:32.880" v="1578"/>
        <pc:sldMkLst>
          <pc:docMk/>
          <pc:sldMk cId="345621199" sldId="283"/>
        </pc:sldMkLst>
        <pc:spChg chg="del">
          <ac:chgData name="Le Nhat Tung" userId="77b0905b33e1f80d" providerId="LiveId" clId="{F120F2FD-1147-41BB-AC8E-C79E7F77B537}" dt="2023-10-11T18:50:48.889" v="1576" actId="478"/>
          <ac:spMkLst>
            <pc:docMk/>
            <pc:sldMk cId="345621199" sldId="283"/>
            <ac:spMk id="2" creationId="{8140C1A5-AC42-6CFC-DA1C-81C818236477}"/>
          </ac:spMkLst>
        </pc:spChg>
        <pc:spChg chg="del">
          <ac:chgData name="Le Nhat Tung" userId="77b0905b33e1f80d" providerId="LiveId" clId="{F120F2FD-1147-41BB-AC8E-C79E7F77B537}" dt="2023-10-11T18:50:48.889" v="1576" actId="478"/>
          <ac:spMkLst>
            <pc:docMk/>
            <pc:sldMk cId="345621199" sldId="283"/>
            <ac:spMk id="3" creationId="{7ED30FF3-DF9B-1973-6058-3EF52415C8B5}"/>
          </ac:spMkLst>
        </pc:spChg>
        <pc:picChg chg="add">
          <ac:chgData name="Le Nhat Tung" userId="77b0905b33e1f80d" providerId="LiveId" clId="{F120F2FD-1147-41BB-AC8E-C79E7F77B537}" dt="2023-10-11T18:50:49.629" v="1577" actId="22"/>
          <ac:picMkLst>
            <pc:docMk/>
            <pc:sldMk cId="345621199" sldId="283"/>
            <ac:picMk id="5" creationId="{C82ECB54-EDE6-4E42-9C4D-3852697C16A7}"/>
          </ac:picMkLst>
        </pc:picChg>
      </pc:sldChg>
      <pc:sldChg chg="new del">
        <pc:chgData name="Le Nhat Tung" userId="77b0905b33e1f80d" providerId="LiveId" clId="{F120F2FD-1147-41BB-AC8E-C79E7F77B537}" dt="2023-10-11T18:47:59.108" v="1482" actId="2696"/>
        <pc:sldMkLst>
          <pc:docMk/>
          <pc:sldMk cId="1160526232" sldId="283"/>
        </pc:sldMkLst>
      </pc:sldChg>
    </pc:docChg>
  </pc:docChgLst>
  <pc:docChgLst>
    <pc:chgData name="Le Nhat Tung" userId="77b0905b33e1f80d" providerId="LiveId" clId="{B89352F7-0E13-4796-8D72-C4D8084CDBE8}"/>
    <pc:docChg chg="undo custSel addSld delSld modSld sldOrd">
      <pc:chgData name="Le Nhat Tung" userId="77b0905b33e1f80d" providerId="LiveId" clId="{B89352F7-0E13-4796-8D72-C4D8084CDBE8}" dt="2023-12-03T03:40:54.286" v="1356" actId="2696"/>
      <pc:docMkLst>
        <pc:docMk/>
      </pc:docMkLst>
      <pc:sldChg chg="modSp mod">
        <pc:chgData name="Le Nhat Tung" userId="77b0905b33e1f80d" providerId="LiveId" clId="{B89352F7-0E13-4796-8D72-C4D8084CDBE8}" dt="2023-10-11T20:54:52.988" v="4" actId="20577"/>
        <pc:sldMkLst>
          <pc:docMk/>
          <pc:sldMk cId="4223755401" sldId="256"/>
        </pc:sldMkLst>
        <pc:spChg chg="mod">
          <ac:chgData name="Le Nhat Tung" userId="77b0905b33e1f80d" providerId="LiveId" clId="{B89352F7-0E13-4796-8D72-C4D8084CDBE8}" dt="2023-10-11T20:54:52.988" v="4" actId="20577"/>
          <ac:spMkLst>
            <pc:docMk/>
            <pc:sldMk cId="4223755401" sldId="256"/>
            <ac:spMk id="2" creationId="{81DF1F7D-5C5E-C66E-36F9-C1B054255919}"/>
          </ac:spMkLst>
        </pc:spChg>
      </pc:sldChg>
      <pc:sldChg chg="modSp new mod">
        <pc:chgData name="Le Nhat Tung" userId="77b0905b33e1f80d" providerId="LiveId" clId="{B89352F7-0E13-4796-8D72-C4D8084CDBE8}" dt="2023-10-12T09:37:12.064" v="63" actId="123"/>
        <pc:sldMkLst>
          <pc:docMk/>
          <pc:sldMk cId="56622447" sldId="257"/>
        </pc:sldMkLst>
        <pc:spChg chg="mod">
          <ac:chgData name="Le Nhat Tung" userId="77b0905b33e1f80d" providerId="LiveId" clId="{B89352F7-0E13-4796-8D72-C4D8084CDBE8}" dt="2023-10-12T09:30:42.552" v="60" actId="20577"/>
          <ac:spMkLst>
            <pc:docMk/>
            <pc:sldMk cId="56622447" sldId="257"/>
            <ac:spMk id="2" creationId="{A7579E5A-0632-8BD8-7555-6E419484EAF0}"/>
          </ac:spMkLst>
        </pc:spChg>
        <pc:spChg chg="mod">
          <ac:chgData name="Le Nhat Tung" userId="77b0905b33e1f80d" providerId="LiveId" clId="{B89352F7-0E13-4796-8D72-C4D8084CDBE8}" dt="2023-10-12T09:37:12.064" v="63" actId="123"/>
          <ac:spMkLst>
            <pc:docMk/>
            <pc:sldMk cId="56622447" sldId="257"/>
            <ac:spMk id="3" creationId="{23E79451-3EC2-8A28-C8EA-DCBF57ADD08C}"/>
          </ac:spMkLst>
        </pc:spChg>
      </pc:sldChg>
      <pc:sldChg chg="del">
        <pc:chgData name="Le Nhat Tung" userId="77b0905b33e1f80d" providerId="LiveId" clId="{B89352F7-0E13-4796-8D72-C4D8084CDBE8}" dt="2023-10-11T20:55:14.393" v="5" actId="2696"/>
        <pc:sldMkLst>
          <pc:docMk/>
          <pc:sldMk cId="3132146527" sldId="257"/>
        </pc:sldMkLst>
      </pc:sldChg>
      <pc:sldChg chg="del">
        <pc:chgData name="Le Nhat Tung" userId="77b0905b33e1f80d" providerId="LiveId" clId="{B89352F7-0E13-4796-8D72-C4D8084CDBE8}" dt="2023-10-11T20:55:14.393" v="5" actId="2696"/>
        <pc:sldMkLst>
          <pc:docMk/>
          <pc:sldMk cId="294497181" sldId="258"/>
        </pc:sldMkLst>
      </pc:sldChg>
      <pc:sldChg chg="modSp new mod">
        <pc:chgData name="Le Nhat Tung" userId="77b0905b33e1f80d" providerId="LiveId" clId="{B89352F7-0E13-4796-8D72-C4D8084CDBE8}" dt="2023-10-12T09:37:54.476" v="69" actId="2710"/>
        <pc:sldMkLst>
          <pc:docMk/>
          <pc:sldMk cId="3405304340" sldId="258"/>
        </pc:sldMkLst>
        <pc:spChg chg="mod">
          <ac:chgData name="Le Nhat Tung" userId="77b0905b33e1f80d" providerId="LiveId" clId="{B89352F7-0E13-4796-8D72-C4D8084CDBE8}" dt="2023-10-12T09:37:21.910" v="65"/>
          <ac:spMkLst>
            <pc:docMk/>
            <pc:sldMk cId="3405304340" sldId="258"/>
            <ac:spMk id="2" creationId="{2DB17708-CD7A-4626-1C56-F7A5BC5E1B7C}"/>
          </ac:spMkLst>
        </pc:spChg>
        <pc:spChg chg="mod">
          <ac:chgData name="Le Nhat Tung" userId="77b0905b33e1f80d" providerId="LiveId" clId="{B89352F7-0E13-4796-8D72-C4D8084CDBE8}" dt="2023-10-12T09:37:54.476" v="69" actId="2710"/>
          <ac:spMkLst>
            <pc:docMk/>
            <pc:sldMk cId="3405304340" sldId="258"/>
            <ac:spMk id="3" creationId="{8D0F8FC0-0C53-503D-59DB-BB5D3146A7A9}"/>
          </ac:spMkLst>
        </pc:spChg>
      </pc:sldChg>
      <pc:sldChg chg="del">
        <pc:chgData name="Le Nhat Tung" userId="77b0905b33e1f80d" providerId="LiveId" clId="{B89352F7-0E13-4796-8D72-C4D8084CDBE8}" dt="2023-10-11T20:55:14.393" v="5" actId="2696"/>
        <pc:sldMkLst>
          <pc:docMk/>
          <pc:sldMk cId="754288360" sldId="259"/>
        </pc:sldMkLst>
      </pc:sldChg>
      <pc:sldChg chg="addSp modSp new mod">
        <pc:chgData name="Le Nhat Tung" userId="77b0905b33e1f80d" providerId="LiveId" clId="{B89352F7-0E13-4796-8D72-C4D8084CDBE8}" dt="2023-10-12T09:39:36.208" v="116"/>
        <pc:sldMkLst>
          <pc:docMk/>
          <pc:sldMk cId="2845088814" sldId="259"/>
        </pc:sldMkLst>
        <pc:spChg chg="mod">
          <ac:chgData name="Le Nhat Tung" userId="77b0905b33e1f80d" providerId="LiveId" clId="{B89352F7-0E13-4796-8D72-C4D8084CDBE8}" dt="2023-10-12T09:38:08.397" v="73"/>
          <ac:spMkLst>
            <pc:docMk/>
            <pc:sldMk cId="2845088814" sldId="259"/>
            <ac:spMk id="2" creationId="{FEF7083C-C4AC-94BA-A42A-52EA7A055557}"/>
          </ac:spMkLst>
        </pc:spChg>
        <pc:spChg chg="mod">
          <ac:chgData name="Le Nhat Tung" userId="77b0905b33e1f80d" providerId="LiveId" clId="{B89352F7-0E13-4796-8D72-C4D8084CDBE8}" dt="2023-10-12T09:39:36.208" v="116"/>
          <ac:spMkLst>
            <pc:docMk/>
            <pc:sldMk cId="2845088814" sldId="259"/>
            <ac:spMk id="3" creationId="{028F3FA8-D906-178E-D9C2-DAC457B4B23B}"/>
          </ac:spMkLst>
        </pc:spChg>
        <pc:picChg chg="add mod">
          <ac:chgData name="Le Nhat Tung" userId="77b0905b33e1f80d" providerId="LiveId" clId="{B89352F7-0E13-4796-8D72-C4D8084CDBE8}" dt="2023-10-12T09:39:08.399" v="96" actId="1076"/>
          <ac:picMkLst>
            <pc:docMk/>
            <pc:sldMk cId="2845088814" sldId="259"/>
            <ac:picMk id="1026" creationId="{326A8CDC-1F75-CDAD-3BC6-8D60AD08DFD6}"/>
          </ac:picMkLst>
        </pc:picChg>
      </pc:sldChg>
      <pc:sldChg chg="del">
        <pc:chgData name="Le Nhat Tung" userId="77b0905b33e1f80d" providerId="LiveId" clId="{B89352F7-0E13-4796-8D72-C4D8084CDBE8}" dt="2023-10-11T20:55:14.393" v="5" actId="2696"/>
        <pc:sldMkLst>
          <pc:docMk/>
          <pc:sldMk cId="552597807" sldId="260"/>
        </pc:sldMkLst>
      </pc:sldChg>
      <pc:sldChg chg="addSp delSp modSp new mod">
        <pc:chgData name="Le Nhat Tung" userId="77b0905b33e1f80d" providerId="LiveId" clId="{B89352F7-0E13-4796-8D72-C4D8084CDBE8}" dt="2023-10-12T10:09:23.363" v="254" actId="1076"/>
        <pc:sldMkLst>
          <pc:docMk/>
          <pc:sldMk cId="4265985767" sldId="260"/>
        </pc:sldMkLst>
        <pc:spChg chg="mod">
          <ac:chgData name="Le Nhat Tung" userId="77b0905b33e1f80d" providerId="LiveId" clId="{B89352F7-0E13-4796-8D72-C4D8084CDBE8}" dt="2023-10-12T10:00:54.699" v="211" actId="20577"/>
          <ac:spMkLst>
            <pc:docMk/>
            <pc:sldMk cId="4265985767" sldId="260"/>
            <ac:spMk id="2" creationId="{6CE52909-E5B3-188B-3ADC-2B02F945E6FF}"/>
          </ac:spMkLst>
        </pc:spChg>
        <pc:spChg chg="del">
          <ac:chgData name="Le Nhat Tung" userId="77b0905b33e1f80d" providerId="LiveId" clId="{B89352F7-0E13-4796-8D72-C4D8084CDBE8}" dt="2023-10-12T10:02:43.968" v="212" actId="478"/>
          <ac:spMkLst>
            <pc:docMk/>
            <pc:sldMk cId="4265985767" sldId="260"/>
            <ac:spMk id="3" creationId="{BCAF1361-95D6-1361-EAB7-1D14E4998127}"/>
          </ac:spMkLst>
        </pc:spChg>
        <pc:picChg chg="add del mod">
          <ac:chgData name="Le Nhat Tung" userId="77b0905b33e1f80d" providerId="LiveId" clId="{B89352F7-0E13-4796-8D72-C4D8084CDBE8}" dt="2023-10-12T10:08:46.868" v="240" actId="478"/>
          <ac:picMkLst>
            <pc:docMk/>
            <pc:sldMk cId="4265985767" sldId="260"/>
            <ac:picMk id="5" creationId="{08951EA8-67D7-303D-DE1B-2219D5B0CA4C}"/>
          </ac:picMkLst>
        </pc:picChg>
        <pc:picChg chg="add mod">
          <ac:chgData name="Le Nhat Tung" userId="77b0905b33e1f80d" providerId="LiveId" clId="{B89352F7-0E13-4796-8D72-C4D8084CDBE8}" dt="2023-10-12T10:09:09.019" v="250" actId="1076"/>
          <ac:picMkLst>
            <pc:docMk/>
            <pc:sldMk cId="4265985767" sldId="260"/>
            <ac:picMk id="7" creationId="{3ECC1FB2-8C04-58B6-40BA-8E543E0D376A}"/>
          </ac:picMkLst>
        </pc:picChg>
        <pc:picChg chg="add mod">
          <ac:chgData name="Le Nhat Tung" userId="77b0905b33e1f80d" providerId="LiveId" clId="{B89352F7-0E13-4796-8D72-C4D8084CDBE8}" dt="2023-10-12T10:09:03.890" v="246" actId="14100"/>
          <ac:picMkLst>
            <pc:docMk/>
            <pc:sldMk cId="4265985767" sldId="260"/>
            <ac:picMk id="9" creationId="{25A936D3-C842-5E82-8496-E959619AF056}"/>
          </ac:picMkLst>
        </pc:picChg>
        <pc:picChg chg="add mod">
          <ac:chgData name="Le Nhat Tung" userId="77b0905b33e1f80d" providerId="LiveId" clId="{B89352F7-0E13-4796-8D72-C4D8084CDBE8}" dt="2023-10-12T10:09:23.363" v="254" actId="1076"/>
          <ac:picMkLst>
            <pc:docMk/>
            <pc:sldMk cId="4265985767" sldId="260"/>
            <ac:picMk id="11" creationId="{34B3D14C-7D47-4531-9C61-AB9BBF72A1C5}"/>
          </ac:picMkLst>
        </pc:picChg>
      </pc:sldChg>
      <pc:sldChg chg="del">
        <pc:chgData name="Le Nhat Tung" userId="77b0905b33e1f80d" providerId="LiveId" clId="{B89352F7-0E13-4796-8D72-C4D8084CDBE8}" dt="2023-10-11T20:55:14.393" v="5" actId="2696"/>
        <pc:sldMkLst>
          <pc:docMk/>
          <pc:sldMk cId="2550774278" sldId="261"/>
        </pc:sldMkLst>
      </pc:sldChg>
      <pc:sldChg chg="addSp delSp modSp new mod">
        <pc:chgData name="Le Nhat Tung" userId="77b0905b33e1f80d" providerId="LiveId" clId="{B89352F7-0E13-4796-8D72-C4D8084CDBE8}" dt="2023-10-12T10:10:36.697" v="265" actId="14100"/>
        <pc:sldMkLst>
          <pc:docMk/>
          <pc:sldMk cId="3150197553" sldId="261"/>
        </pc:sldMkLst>
        <pc:spChg chg="del">
          <ac:chgData name="Le Nhat Tung" userId="77b0905b33e1f80d" providerId="LiveId" clId="{B89352F7-0E13-4796-8D72-C4D8084CDBE8}" dt="2023-10-12T10:04:26.218" v="224" actId="478"/>
          <ac:spMkLst>
            <pc:docMk/>
            <pc:sldMk cId="3150197553" sldId="261"/>
            <ac:spMk id="2" creationId="{602B7EFF-CBBB-8517-9F7F-13B6EFEECBCC}"/>
          </ac:spMkLst>
        </pc:spChg>
        <pc:spChg chg="del">
          <ac:chgData name="Le Nhat Tung" userId="77b0905b33e1f80d" providerId="LiveId" clId="{B89352F7-0E13-4796-8D72-C4D8084CDBE8}" dt="2023-10-12T10:04:26.218" v="224" actId="478"/>
          <ac:spMkLst>
            <pc:docMk/>
            <pc:sldMk cId="3150197553" sldId="261"/>
            <ac:spMk id="3" creationId="{4744406E-6A8A-7610-6583-71E861A94A66}"/>
          </ac:spMkLst>
        </pc:spChg>
        <pc:picChg chg="add del mod">
          <ac:chgData name="Le Nhat Tung" userId="77b0905b33e1f80d" providerId="LiveId" clId="{B89352F7-0E13-4796-8D72-C4D8084CDBE8}" dt="2023-10-12T10:05:49.262" v="228" actId="478"/>
          <ac:picMkLst>
            <pc:docMk/>
            <pc:sldMk cId="3150197553" sldId="261"/>
            <ac:picMk id="5" creationId="{560D3172-CA32-D74D-FE89-64B87130232D}"/>
          </ac:picMkLst>
        </pc:picChg>
        <pc:picChg chg="add del mod">
          <ac:chgData name="Le Nhat Tung" userId="77b0905b33e1f80d" providerId="LiveId" clId="{B89352F7-0E13-4796-8D72-C4D8084CDBE8}" dt="2023-10-12T10:10:09.725" v="255" actId="478"/>
          <ac:picMkLst>
            <pc:docMk/>
            <pc:sldMk cId="3150197553" sldId="261"/>
            <ac:picMk id="7" creationId="{47CBFBBC-7953-A5F8-5130-06B29E25DBBF}"/>
          </ac:picMkLst>
        </pc:picChg>
        <pc:picChg chg="add del mod">
          <ac:chgData name="Le Nhat Tung" userId="77b0905b33e1f80d" providerId="LiveId" clId="{B89352F7-0E13-4796-8D72-C4D8084CDBE8}" dt="2023-10-12T10:10:17.140" v="259" actId="478"/>
          <ac:picMkLst>
            <pc:docMk/>
            <pc:sldMk cId="3150197553" sldId="261"/>
            <ac:picMk id="9" creationId="{CF772BAF-85A7-5C56-14C1-E401AAA5C3B1}"/>
          </ac:picMkLst>
        </pc:picChg>
        <pc:picChg chg="add mod">
          <ac:chgData name="Le Nhat Tung" userId="77b0905b33e1f80d" providerId="LiveId" clId="{B89352F7-0E13-4796-8D72-C4D8084CDBE8}" dt="2023-10-12T10:10:30.131" v="263" actId="1076"/>
          <ac:picMkLst>
            <pc:docMk/>
            <pc:sldMk cId="3150197553" sldId="261"/>
            <ac:picMk id="11" creationId="{F71C0559-98AD-3BA3-88BC-422F3A03AB05}"/>
          </ac:picMkLst>
        </pc:picChg>
        <pc:picChg chg="add mod">
          <ac:chgData name="Le Nhat Tung" userId="77b0905b33e1f80d" providerId="LiveId" clId="{B89352F7-0E13-4796-8D72-C4D8084CDBE8}" dt="2023-10-12T10:10:36.697" v="265" actId="14100"/>
          <ac:picMkLst>
            <pc:docMk/>
            <pc:sldMk cId="3150197553" sldId="261"/>
            <ac:picMk id="13" creationId="{0D20D3C2-30D9-D41C-2DC0-13B61ABD4115}"/>
          </ac:picMkLst>
        </pc:picChg>
      </pc:sldChg>
      <pc:sldChg chg="del">
        <pc:chgData name="Le Nhat Tung" userId="77b0905b33e1f80d" providerId="LiveId" clId="{B89352F7-0E13-4796-8D72-C4D8084CDBE8}" dt="2023-10-11T20:55:14.393" v="5" actId="2696"/>
        <pc:sldMkLst>
          <pc:docMk/>
          <pc:sldMk cId="2261610587" sldId="262"/>
        </pc:sldMkLst>
      </pc:sldChg>
      <pc:sldChg chg="addSp delSp modSp new mod">
        <pc:chgData name="Le Nhat Tung" userId="77b0905b33e1f80d" providerId="LiveId" clId="{B89352F7-0E13-4796-8D72-C4D8084CDBE8}" dt="2023-10-12T10:16:31.800" v="311" actId="1076"/>
        <pc:sldMkLst>
          <pc:docMk/>
          <pc:sldMk cId="2704228182" sldId="262"/>
        </pc:sldMkLst>
        <pc:spChg chg="mod">
          <ac:chgData name="Le Nhat Tung" userId="77b0905b33e1f80d" providerId="LiveId" clId="{B89352F7-0E13-4796-8D72-C4D8084CDBE8}" dt="2023-10-12T10:14:21.538" v="291" actId="20577"/>
          <ac:spMkLst>
            <pc:docMk/>
            <pc:sldMk cId="2704228182" sldId="262"/>
            <ac:spMk id="2" creationId="{B5815EF2-6164-EF9A-982E-0BB5A605AADD}"/>
          </ac:spMkLst>
        </pc:spChg>
        <pc:spChg chg="del">
          <ac:chgData name="Le Nhat Tung" userId="77b0905b33e1f80d" providerId="LiveId" clId="{B89352F7-0E13-4796-8D72-C4D8084CDBE8}" dt="2023-10-12T10:14:24.661" v="292" actId="478"/>
          <ac:spMkLst>
            <pc:docMk/>
            <pc:sldMk cId="2704228182" sldId="262"/>
            <ac:spMk id="3" creationId="{0DF20B79-8296-496B-7C63-F097A1C7AE9D}"/>
          </ac:spMkLst>
        </pc:spChg>
        <pc:picChg chg="add del mod">
          <ac:chgData name="Le Nhat Tung" userId="77b0905b33e1f80d" providerId="LiveId" clId="{B89352F7-0E13-4796-8D72-C4D8084CDBE8}" dt="2023-10-12T10:16:11.528" v="304" actId="478"/>
          <ac:picMkLst>
            <pc:docMk/>
            <pc:sldMk cId="2704228182" sldId="262"/>
            <ac:picMk id="5" creationId="{A0322D83-CEC6-E962-DAD0-6B4890F1C848}"/>
          </ac:picMkLst>
        </pc:picChg>
        <pc:picChg chg="add mod">
          <ac:chgData name="Le Nhat Tung" userId="77b0905b33e1f80d" providerId="LiveId" clId="{B89352F7-0E13-4796-8D72-C4D8084CDBE8}" dt="2023-10-12T10:16:30.744" v="310" actId="1076"/>
          <ac:picMkLst>
            <pc:docMk/>
            <pc:sldMk cId="2704228182" sldId="262"/>
            <ac:picMk id="7" creationId="{623A946D-5813-5D19-AE3B-40EC15EDFF36}"/>
          </ac:picMkLst>
        </pc:picChg>
        <pc:picChg chg="add mod">
          <ac:chgData name="Le Nhat Tung" userId="77b0905b33e1f80d" providerId="LiveId" clId="{B89352F7-0E13-4796-8D72-C4D8084CDBE8}" dt="2023-10-12T10:16:31.800" v="311" actId="1076"/>
          <ac:picMkLst>
            <pc:docMk/>
            <pc:sldMk cId="2704228182" sldId="262"/>
            <ac:picMk id="9" creationId="{62028258-C82D-1B03-D8AB-79D987E30B1F}"/>
          </ac:picMkLst>
        </pc:picChg>
      </pc:sldChg>
      <pc:sldChg chg="addSp delSp modSp new mod">
        <pc:chgData name="Le Nhat Tung" userId="77b0905b33e1f80d" providerId="LiveId" clId="{B89352F7-0E13-4796-8D72-C4D8084CDBE8}" dt="2023-10-12T10:27:49.685" v="322" actId="14100"/>
        <pc:sldMkLst>
          <pc:docMk/>
          <pc:sldMk cId="292843727" sldId="263"/>
        </pc:sldMkLst>
        <pc:spChg chg="mod">
          <ac:chgData name="Le Nhat Tung" userId="77b0905b33e1f80d" providerId="LiveId" clId="{B89352F7-0E13-4796-8D72-C4D8084CDBE8}" dt="2023-10-12T10:27:03.811" v="312"/>
          <ac:spMkLst>
            <pc:docMk/>
            <pc:sldMk cId="292843727" sldId="263"/>
            <ac:spMk id="2" creationId="{B83A223A-8BEC-CDF5-D4C2-C2CE81D62391}"/>
          </ac:spMkLst>
        </pc:spChg>
        <pc:spChg chg="del">
          <ac:chgData name="Le Nhat Tung" userId="77b0905b33e1f80d" providerId="LiveId" clId="{B89352F7-0E13-4796-8D72-C4D8084CDBE8}" dt="2023-10-12T10:27:18.158" v="313" actId="478"/>
          <ac:spMkLst>
            <pc:docMk/>
            <pc:sldMk cId="292843727" sldId="263"/>
            <ac:spMk id="3" creationId="{B8C57004-C44E-EAF7-1CEC-34EE9E89C742}"/>
          </ac:spMkLst>
        </pc:spChg>
        <pc:picChg chg="add mod">
          <ac:chgData name="Le Nhat Tung" userId="77b0905b33e1f80d" providerId="LiveId" clId="{B89352F7-0E13-4796-8D72-C4D8084CDBE8}" dt="2023-10-12T10:27:44.157" v="320" actId="1076"/>
          <ac:picMkLst>
            <pc:docMk/>
            <pc:sldMk cId="292843727" sldId="263"/>
            <ac:picMk id="5" creationId="{E3108ABD-7DF8-D55C-C3BA-B25B1759C30B}"/>
          </ac:picMkLst>
        </pc:picChg>
        <pc:picChg chg="add mod">
          <ac:chgData name="Le Nhat Tung" userId="77b0905b33e1f80d" providerId="LiveId" clId="{B89352F7-0E13-4796-8D72-C4D8084CDBE8}" dt="2023-10-12T10:27:49.685" v="322" actId="14100"/>
          <ac:picMkLst>
            <pc:docMk/>
            <pc:sldMk cId="292843727" sldId="263"/>
            <ac:picMk id="7" creationId="{FBDBD6C1-7A80-4E75-1BB2-490A39EED79D}"/>
          </ac:picMkLst>
        </pc:picChg>
      </pc:sldChg>
      <pc:sldChg chg="del">
        <pc:chgData name="Le Nhat Tung" userId="77b0905b33e1f80d" providerId="LiveId" clId="{B89352F7-0E13-4796-8D72-C4D8084CDBE8}" dt="2023-10-11T20:55:14.393" v="5" actId="2696"/>
        <pc:sldMkLst>
          <pc:docMk/>
          <pc:sldMk cId="478259385" sldId="263"/>
        </pc:sldMkLst>
      </pc:sldChg>
      <pc:sldChg chg="del">
        <pc:chgData name="Le Nhat Tung" userId="77b0905b33e1f80d" providerId="LiveId" clId="{B89352F7-0E13-4796-8D72-C4D8084CDBE8}" dt="2023-10-11T20:55:14.393" v="5" actId="2696"/>
        <pc:sldMkLst>
          <pc:docMk/>
          <pc:sldMk cId="2344567709" sldId="264"/>
        </pc:sldMkLst>
      </pc:sldChg>
      <pc:sldChg chg="addSp delSp modSp add mod">
        <pc:chgData name="Le Nhat Tung" userId="77b0905b33e1f80d" providerId="LiveId" clId="{B89352F7-0E13-4796-8D72-C4D8084CDBE8}" dt="2023-10-13T13:45:30.180" v="367" actId="1076"/>
        <pc:sldMkLst>
          <pc:docMk/>
          <pc:sldMk cId="3252315538" sldId="264"/>
        </pc:sldMkLst>
        <pc:spChg chg="mod">
          <ac:chgData name="Le Nhat Tung" userId="77b0905b33e1f80d" providerId="LiveId" clId="{B89352F7-0E13-4796-8D72-C4D8084CDBE8}" dt="2023-10-12T10:50:44.909" v="360" actId="20577"/>
          <ac:spMkLst>
            <pc:docMk/>
            <pc:sldMk cId="3252315538" sldId="264"/>
            <ac:spMk id="2" creationId="{B83A223A-8BEC-CDF5-D4C2-C2CE81D62391}"/>
          </ac:spMkLst>
        </pc:spChg>
        <pc:picChg chg="add mod">
          <ac:chgData name="Le Nhat Tung" userId="77b0905b33e1f80d" providerId="LiveId" clId="{B89352F7-0E13-4796-8D72-C4D8084CDBE8}" dt="2023-10-13T13:45:30.180" v="367" actId="1076"/>
          <ac:picMkLst>
            <pc:docMk/>
            <pc:sldMk cId="3252315538" sldId="264"/>
            <ac:picMk id="4" creationId="{CACF2EA2-C61B-85DF-3B94-4AB95D238721}"/>
          </ac:picMkLst>
        </pc:picChg>
        <pc:picChg chg="del">
          <ac:chgData name="Le Nhat Tung" userId="77b0905b33e1f80d" providerId="LiveId" clId="{B89352F7-0E13-4796-8D72-C4D8084CDBE8}" dt="2023-10-12T10:50:47.137" v="361" actId="478"/>
          <ac:picMkLst>
            <pc:docMk/>
            <pc:sldMk cId="3252315538" sldId="264"/>
            <ac:picMk id="5" creationId="{E3108ABD-7DF8-D55C-C3BA-B25B1759C30B}"/>
          </ac:picMkLst>
        </pc:picChg>
        <pc:picChg chg="del mod">
          <ac:chgData name="Le Nhat Tung" userId="77b0905b33e1f80d" providerId="LiveId" clId="{B89352F7-0E13-4796-8D72-C4D8084CDBE8}" dt="2023-10-12T10:50:47.876" v="363" actId="478"/>
          <ac:picMkLst>
            <pc:docMk/>
            <pc:sldMk cId="3252315538" sldId="264"/>
            <ac:picMk id="7" creationId="{FBDBD6C1-7A80-4E75-1BB2-490A39EED79D}"/>
          </ac:picMkLst>
        </pc:picChg>
      </pc:sldChg>
      <pc:sldChg chg="del">
        <pc:chgData name="Le Nhat Tung" userId="77b0905b33e1f80d" providerId="LiveId" clId="{B89352F7-0E13-4796-8D72-C4D8084CDBE8}" dt="2023-10-11T20:55:14.393" v="5" actId="2696"/>
        <pc:sldMkLst>
          <pc:docMk/>
          <pc:sldMk cId="1346249506" sldId="265"/>
        </pc:sldMkLst>
      </pc:sldChg>
      <pc:sldChg chg="addSp modSp new mod">
        <pc:chgData name="Le Nhat Tung" userId="77b0905b33e1f80d" providerId="LiveId" clId="{B89352F7-0E13-4796-8D72-C4D8084CDBE8}" dt="2023-10-14T08:42:26.440" v="968"/>
        <pc:sldMkLst>
          <pc:docMk/>
          <pc:sldMk cId="2430888465" sldId="265"/>
        </pc:sldMkLst>
        <pc:spChg chg="mod">
          <ac:chgData name="Le Nhat Tung" userId="77b0905b33e1f80d" providerId="LiveId" clId="{B89352F7-0E13-4796-8D72-C4D8084CDBE8}" dt="2023-10-13T13:45:58.610" v="369"/>
          <ac:spMkLst>
            <pc:docMk/>
            <pc:sldMk cId="2430888465" sldId="265"/>
            <ac:spMk id="2" creationId="{953D0358-8B6F-292C-C98F-3AAB7326D174}"/>
          </ac:spMkLst>
        </pc:spChg>
        <pc:spChg chg="mod">
          <ac:chgData name="Le Nhat Tung" userId="77b0905b33e1f80d" providerId="LiveId" clId="{B89352F7-0E13-4796-8D72-C4D8084CDBE8}" dt="2023-10-13T13:46:07.121" v="370"/>
          <ac:spMkLst>
            <pc:docMk/>
            <pc:sldMk cId="2430888465" sldId="265"/>
            <ac:spMk id="3" creationId="{AB8C1860-2E60-0473-1216-2C17E4F8BB0E}"/>
          </ac:spMkLst>
        </pc:spChg>
        <pc:picChg chg="add mod">
          <ac:chgData name="Le Nhat Tung" userId="77b0905b33e1f80d" providerId="LiveId" clId="{B89352F7-0E13-4796-8D72-C4D8084CDBE8}" dt="2023-10-13T13:46:55.499" v="373" actId="14100"/>
          <ac:picMkLst>
            <pc:docMk/>
            <pc:sldMk cId="2430888465" sldId="265"/>
            <ac:picMk id="5" creationId="{0A0A22FF-6459-2158-2393-A769D7424692}"/>
          </ac:picMkLst>
        </pc:picChg>
        <pc:inkChg chg="add">
          <ac:chgData name="Le Nhat Tung" userId="77b0905b33e1f80d" providerId="LiveId" clId="{B89352F7-0E13-4796-8D72-C4D8084CDBE8}" dt="2023-10-14T08:42:26.440" v="968"/>
          <ac:inkMkLst>
            <pc:docMk/>
            <pc:sldMk cId="2430888465" sldId="265"/>
            <ac:inkMk id="4" creationId="{693D2845-EBD0-4220-59AA-425680240E00}"/>
          </ac:inkMkLst>
        </pc:inkChg>
      </pc:sldChg>
      <pc:sldChg chg="addSp delSp modSp add mod">
        <pc:chgData name="Le Nhat Tung" userId="77b0905b33e1f80d" providerId="LiveId" clId="{B89352F7-0E13-4796-8D72-C4D8084CDBE8}" dt="2023-10-13T13:48:10.880" v="382" actId="14100"/>
        <pc:sldMkLst>
          <pc:docMk/>
          <pc:sldMk cId="389243559" sldId="266"/>
        </pc:sldMkLst>
        <pc:spChg chg="mod">
          <ac:chgData name="Le Nhat Tung" userId="77b0905b33e1f80d" providerId="LiveId" clId="{B89352F7-0E13-4796-8D72-C4D8084CDBE8}" dt="2023-10-13T13:47:33.218" v="377"/>
          <ac:spMkLst>
            <pc:docMk/>
            <pc:sldMk cId="389243559" sldId="266"/>
            <ac:spMk id="3" creationId="{AB8C1860-2E60-0473-1216-2C17E4F8BB0E}"/>
          </ac:spMkLst>
        </pc:spChg>
        <pc:picChg chg="del">
          <ac:chgData name="Le Nhat Tung" userId="77b0905b33e1f80d" providerId="LiveId" clId="{B89352F7-0E13-4796-8D72-C4D8084CDBE8}" dt="2023-10-13T13:47:34.593" v="378" actId="478"/>
          <ac:picMkLst>
            <pc:docMk/>
            <pc:sldMk cId="389243559" sldId="266"/>
            <ac:picMk id="5" creationId="{0A0A22FF-6459-2158-2393-A769D7424692}"/>
          </ac:picMkLst>
        </pc:picChg>
        <pc:picChg chg="add mod">
          <ac:chgData name="Le Nhat Tung" userId="77b0905b33e1f80d" providerId="LiveId" clId="{B89352F7-0E13-4796-8D72-C4D8084CDBE8}" dt="2023-10-13T13:48:10.880" v="382" actId="14100"/>
          <ac:picMkLst>
            <pc:docMk/>
            <pc:sldMk cId="389243559" sldId="266"/>
            <ac:picMk id="6" creationId="{EDDB040D-0996-7F68-84CC-33D40C1FC9A0}"/>
          </ac:picMkLst>
        </pc:picChg>
      </pc:sldChg>
      <pc:sldChg chg="del">
        <pc:chgData name="Le Nhat Tung" userId="77b0905b33e1f80d" providerId="LiveId" clId="{B89352F7-0E13-4796-8D72-C4D8084CDBE8}" dt="2023-10-11T20:55:14.393" v="5" actId="2696"/>
        <pc:sldMkLst>
          <pc:docMk/>
          <pc:sldMk cId="1782245204" sldId="266"/>
        </pc:sldMkLst>
      </pc:sldChg>
      <pc:sldChg chg="add">
        <pc:chgData name="Le Nhat Tung" userId="77b0905b33e1f80d" providerId="LiveId" clId="{B89352F7-0E13-4796-8D72-C4D8084CDBE8}" dt="2023-10-13T13:48:13.251" v="383"/>
        <pc:sldMkLst>
          <pc:docMk/>
          <pc:sldMk cId="2189289423" sldId="267"/>
        </pc:sldMkLst>
      </pc:sldChg>
      <pc:sldChg chg="del">
        <pc:chgData name="Le Nhat Tung" userId="77b0905b33e1f80d" providerId="LiveId" clId="{B89352F7-0E13-4796-8D72-C4D8084CDBE8}" dt="2023-10-11T20:55:14.393" v="5" actId="2696"/>
        <pc:sldMkLst>
          <pc:docMk/>
          <pc:sldMk cId="3079794808" sldId="267"/>
        </pc:sldMkLst>
      </pc:sldChg>
      <pc:sldChg chg="del">
        <pc:chgData name="Le Nhat Tung" userId="77b0905b33e1f80d" providerId="LiveId" clId="{B89352F7-0E13-4796-8D72-C4D8084CDBE8}" dt="2023-10-11T20:55:14.393" v="5" actId="2696"/>
        <pc:sldMkLst>
          <pc:docMk/>
          <pc:sldMk cId="1254873661" sldId="268"/>
        </pc:sldMkLst>
      </pc:sldChg>
      <pc:sldChg chg="addSp delSp modSp add mod">
        <pc:chgData name="Le Nhat Tung" userId="77b0905b33e1f80d" providerId="LiveId" clId="{B89352F7-0E13-4796-8D72-C4D8084CDBE8}" dt="2023-10-13T13:53:22.705" v="391" actId="14100"/>
        <pc:sldMkLst>
          <pc:docMk/>
          <pc:sldMk cId="2609452459" sldId="268"/>
        </pc:sldMkLst>
        <pc:spChg chg="mod">
          <ac:chgData name="Le Nhat Tung" userId="77b0905b33e1f80d" providerId="LiveId" clId="{B89352F7-0E13-4796-8D72-C4D8084CDBE8}" dt="2023-10-13T13:51:39.122" v="387"/>
          <ac:spMkLst>
            <pc:docMk/>
            <pc:sldMk cId="2609452459" sldId="268"/>
            <ac:spMk id="3" creationId="{AB8C1860-2E60-0473-1216-2C17E4F8BB0E}"/>
          </ac:spMkLst>
        </pc:spChg>
        <pc:picChg chg="add mod">
          <ac:chgData name="Le Nhat Tung" userId="77b0905b33e1f80d" providerId="LiveId" clId="{B89352F7-0E13-4796-8D72-C4D8084CDBE8}" dt="2023-10-13T13:53:22.705" v="391" actId="14100"/>
          <ac:picMkLst>
            <pc:docMk/>
            <pc:sldMk cId="2609452459" sldId="268"/>
            <ac:picMk id="5" creationId="{BE8BDE0D-87D2-EB0C-0230-5537B346E52D}"/>
          </ac:picMkLst>
        </pc:picChg>
        <pc:picChg chg="del">
          <ac:chgData name="Le Nhat Tung" userId="77b0905b33e1f80d" providerId="LiveId" clId="{B89352F7-0E13-4796-8D72-C4D8084CDBE8}" dt="2023-10-13T13:53:14.782" v="388" actId="478"/>
          <ac:picMkLst>
            <pc:docMk/>
            <pc:sldMk cId="2609452459" sldId="268"/>
            <ac:picMk id="6" creationId="{EDDB040D-0996-7F68-84CC-33D40C1FC9A0}"/>
          </ac:picMkLst>
        </pc:picChg>
      </pc:sldChg>
      <pc:sldChg chg="addSp delSp modSp add mod">
        <pc:chgData name="Le Nhat Tung" userId="77b0905b33e1f80d" providerId="LiveId" clId="{B89352F7-0E13-4796-8D72-C4D8084CDBE8}" dt="2023-10-13T13:55:04.973" v="399" actId="14100"/>
        <pc:sldMkLst>
          <pc:docMk/>
          <pc:sldMk cId="1673794290" sldId="269"/>
        </pc:sldMkLst>
        <pc:spChg chg="mod">
          <ac:chgData name="Le Nhat Tung" userId="77b0905b33e1f80d" providerId="LiveId" clId="{B89352F7-0E13-4796-8D72-C4D8084CDBE8}" dt="2023-10-13T13:53:45.084" v="395"/>
          <ac:spMkLst>
            <pc:docMk/>
            <pc:sldMk cId="1673794290" sldId="269"/>
            <ac:spMk id="3" creationId="{AB8C1860-2E60-0473-1216-2C17E4F8BB0E}"/>
          </ac:spMkLst>
        </pc:spChg>
        <pc:picChg chg="del">
          <ac:chgData name="Le Nhat Tung" userId="77b0905b33e1f80d" providerId="LiveId" clId="{B89352F7-0E13-4796-8D72-C4D8084CDBE8}" dt="2023-10-13T13:54:59.541" v="396" actId="478"/>
          <ac:picMkLst>
            <pc:docMk/>
            <pc:sldMk cId="1673794290" sldId="269"/>
            <ac:picMk id="5" creationId="{BE8BDE0D-87D2-EB0C-0230-5537B346E52D}"/>
          </ac:picMkLst>
        </pc:picChg>
        <pc:picChg chg="add mod">
          <ac:chgData name="Le Nhat Tung" userId="77b0905b33e1f80d" providerId="LiveId" clId="{B89352F7-0E13-4796-8D72-C4D8084CDBE8}" dt="2023-10-13T13:55:04.973" v="399" actId="14100"/>
          <ac:picMkLst>
            <pc:docMk/>
            <pc:sldMk cId="1673794290" sldId="269"/>
            <ac:picMk id="6" creationId="{D4735B4B-212E-E796-120A-25B32F0C3BCA}"/>
          </ac:picMkLst>
        </pc:picChg>
      </pc:sldChg>
      <pc:sldChg chg="del">
        <pc:chgData name="Le Nhat Tung" userId="77b0905b33e1f80d" providerId="LiveId" clId="{B89352F7-0E13-4796-8D72-C4D8084CDBE8}" dt="2023-10-11T20:55:14.393" v="5" actId="2696"/>
        <pc:sldMkLst>
          <pc:docMk/>
          <pc:sldMk cId="3553747554" sldId="269"/>
        </pc:sldMkLst>
      </pc:sldChg>
      <pc:sldChg chg="addSp delSp modSp add mod">
        <pc:chgData name="Le Nhat Tung" userId="77b0905b33e1f80d" providerId="LiveId" clId="{B89352F7-0E13-4796-8D72-C4D8084CDBE8}" dt="2023-10-13T14:06:29.380" v="420" actId="14100"/>
        <pc:sldMkLst>
          <pc:docMk/>
          <pc:sldMk cId="2157756213" sldId="270"/>
        </pc:sldMkLst>
        <pc:spChg chg="mod">
          <ac:chgData name="Le Nhat Tung" userId="77b0905b33e1f80d" providerId="LiveId" clId="{B89352F7-0E13-4796-8D72-C4D8084CDBE8}" dt="2023-10-13T14:06:22.345" v="416" actId="20577"/>
          <ac:spMkLst>
            <pc:docMk/>
            <pc:sldMk cId="2157756213" sldId="270"/>
            <ac:spMk id="3" creationId="{AB8C1860-2E60-0473-1216-2C17E4F8BB0E}"/>
          </ac:spMkLst>
        </pc:spChg>
        <pc:picChg chg="add mod">
          <ac:chgData name="Le Nhat Tung" userId="77b0905b33e1f80d" providerId="LiveId" clId="{B89352F7-0E13-4796-8D72-C4D8084CDBE8}" dt="2023-10-13T14:06:29.380" v="420" actId="14100"/>
          <ac:picMkLst>
            <pc:docMk/>
            <pc:sldMk cId="2157756213" sldId="270"/>
            <ac:picMk id="5" creationId="{89C7A4E7-03F9-18A2-BDA5-23000305BAC2}"/>
          </ac:picMkLst>
        </pc:picChg>
        <pc:picChg chg="del">
          <ac:chgData name="Le Nhat Tung" userId="77b0905b33e1f80d" providerId="LiveId" clId="{B89352F7-0E13-4796-8D72-C4D8084CDBE8}" dt="2023-10-13T14:06:24.170" v="417" actId="478"/>
          <ac:picMkLst>
            <pc:docMk/>
            <pc:sldMk cId="2157756213" sldId="270"/>
            <ac:picMk id="6" creationId="{D4735B4B-212E-E796-120A-25B32F0C3BCA}"/>
          </ac:picMkLst>
        </pc:picChg>
      </pc:sldChg>
      <pc:sldChg chg="del">
        <pc:chgData name="Le Nhat Tung" userId="77b0905b33e1f80d" providerId="LiveId" clId="{B89352F7-0E13-4796-8D72-C4D8084CDBE8}" dt="2023-10-11T20:55:14.393" v="5" actId="2696"/>
        <pc:sldMkLst>
          <pc:docMk/>
          <pc:sldMk cId="2606424123" sldId="270"/>
        </pc:sldMkLst>
      </pc:sldChg>
      <pc:sldChg chg="modSp add mod">
        <pc:chgData name="Le Nhat Tung" userId="77b0905b33e1f80d" providerId="LiveId" clId="{B89352F7-0E13-4796-8D72-C4D8084CDBE8}" dt="2023-10-13T14:16:46.818" v="471" actId="20577"/>
        <pc:sldMkLst>
          <pc:docMk/>
          <pc:sldMk cId="2452572194" sldId="271"/>
        </pc:sldMkLst>
        <pc:spChg chg="mod">
          <ac:chgData name="Le Nhat Tung" userId="77b0905b33e1f80d" providerId="LiveId" clId="{B89352F7-0E13-4796-8D72-C4D8084CDBE8}" dt="2023-10-13T14:16:46.818" v="471" actId="20577"/>
          <ac:spMkLst>
            <pc:docMk/>
            <pc:sldMk cId="2452572194" sldId="271"/>
            <ac:spMk id="2" creationId="{81DF1F7D-5C5E-C66E-36F9-C1B054255919}"/>
          </ac:spMkLst>
        </pc:spChg>
      </pc:sldChg>
      <pc:sldChg chg="del">
        <pc:chgData name="Le Nhat Tung" userId="77b0905b33e1f80d" providerId="LiveId" clId="{B89352F7-0E13-4796-8D72-C4D8084CDBE8}" dt="2023-10-11T20:55:14.393" v="5" actId="2696"/>
        <pc:sldMkLst>
          <pc:docMk/>
          <pc:sldMk cId="2628269429" sldId="271"/>
        </pc:sldMkLst>
      </pc:sldChg>
      <pc:sldChg chg="addSp delSp add del setBg delDesignElem">
        <pc:chgData name="Le Nhat Tung" userId="77b0905b33e1f80d" providerId="LiveId" clId="{B89352F7-0E13-4796-8D72-C4D8084CDBE8}" dt="2023-10-13T14:06:57.026" v="423"/>
        <pc:sldMkLst>
          <pc:docMk/>
          <pc:sldMk cId="3834508515" sldId="271"/>
        </pc:sldMkLst>
        <pc:spChg chg="add del">
          <ac:chgData name="Le Nhat Tung" userId="77b0905b33e1f80d" providerId="LiveId" clId="{B89352F7-0E13-4796-8D72-C4D8084CDBE8}" dt="2023-10-13T14:06:57.026" v="423"/>
          <ac:spMkLst>
            <pc:docMk/>
            <pc:sldMk cId="3834508515" sldId="271"/>
            <ac:spMk id="8" creationId="{934F1179-B481-4F9E-BCA3-AFB972070F83}"/>
          </ac:spMkLst>
        </pc:spChg>
        <pc:spChg chg="add del">
          <ac:chgData name="Le Nhat Tung" userId="77b0905b33e1f80d" providerId="LiveId" clId="{B89352F7-0E13-4796-8D72-C4D8084CDBE8}" dt="2023-10-13T14:06:57.026" v="423"/>
          <ac:spMkLst>
            <pc:docMk/>
            <pc:sldMk cId="3834508515" sldId="271"/>
            <ac:spMk id="10" creationId="{827DC2C4-B485-428A-BF4A-472D2967F47F}"/>
          </ac:spMkLst>
        </pc:spChg>
        <pc:spChg chg="add del">
          <ac:chgData name="Le Nhat Tung" userId="77b0905b33e1f80d" providerId="LiveId" clId="{B89352F7-0E13-4796-8D72-C4D8084CDBE8}" dt="2023-10-13T14:06:57.026" v="423"/>
          <ac:spMkLst>
            <pc:docMk/>
            <pc:sldMk cId="3834508515" sldId="271"/>
            <ac:spMk id="12" creationId="{EE04B5EB-F158-4507-90DD-BD23620C7CC9}"/>
          </ac:spMkLst>
        </pc:spChg>
      </pc:sldChg>
      <pc:sldChg chg="modSp new mod">
        <pc:chgData name="Le Nhat Tung" userId="77b0905b33e1f80d" providerId="LiveId" clId="{B89352F7-0E13-4796-8D72-C4D8084CDBE8}" dt="2023-10-13T14:59:11.073" v="542" actId="2710"/>
        <pc:sldMkLst>
          <pc:docMk/>
          <pc:sldMk cId="1096324836" sldId="272"/>
        </pc:sldMkLst>
        <pc:spChg chg="mod">
          <ac:chgData name="Le Nhat Tung" userId="77b0905b33e1f80d" providerId="LiveId" clId="{B89352F7-0E13-4796-8D72-C4D8084CDBE8}" dt="2023-10-13T14:17:56.955" v="538" actId="20577"/>
          <ac:spMkLst>
            <pc:docMk/>
            <pc:sldMk cId="1096324836" sldId="272"/>
            <ac:spMk id="2" creationId="{28231135-9EA6-9A0B-0A71-7A98E1894EB6}"/>
          </ac:spMkLst>
        </pc:spChg>
        <pc:spChg chg="mod">
          <ac:chgData name="Le Nhat Tung" userId="77b0905b33e1f80d" providerId="LiveId" clId="{B89352F7-0E13-4796-8D72-C4D8084CDBE8}" dt="2023-10-13T14:59:11.073" v="542" actId="2710"/>
          <ac:spMkLst>
            <pc:docMk/>
            <pc:sldMk cId="1096324836" sldId="272"/>
            <ac:spMk id="3" creationId="{32AA362D-E7B3-8513-BFEC-3BFD10F3CD86}"/>
          </ac:spMkLst>
        </pc:spChg>
      </pc:sldChg>
      <pc:sldChg chg="del">
        <pc:chgData name="Le Nhat Tung" userId="77b0905b33e1f80d" providerId="LiveId" clId="{B89352F7-0E13-4796-8D72-C4D8084CDBE8}" dt="2023-10-11T20:55:14.393" v="5" actId="2696"/>
        <pc:sldMkLst>
          <pc:docMk/>
          <pc:sldMk cId="2512628624" sldId="272"/>
        </pc:sldMkLst>
      </pc:sldChg>
      <pc:sldChg chg="addSp delSp modSp new mod ord">
        <pc:chgData name="Le Nhat Tung" userId="77b0905b33e1f80d" providerId="LiveId" clId="{B89352F7-0E13-4796-8D72-C4D8084CDBE8}" dt="2023-10-13T19:22:09.826" v="967"/>
        <pc:sldMkLst>
          <pc:docMk/>
          <pc:sldMk cId="2310203605" sldId="273"/>
        </pc:sldMkLst>
        <pc:spChg chg="del">
          <ac:chgData name="Le Nhat Tung" userId="77b0905b33e1f80d" providerId="LiveId" clId="{B89352F7-0E13-4796-8D72-C4D8084CDBE8}" dt="2023-10-13T15:00:02.490" v="544" actId="478"/>
          <ac:spMkLst>
            <pc:docMk/>
            <pc:sldMk cId="2310203605" sldId="273"/>
            <ac:spMk id="2" creationId="{A7137802-26C8-3480-07BB-5F7205DB371C}"/>
          </ac:spMkLst>
        </pc:spChg>
        <pc:spChg chg="del">
          <ac:chgData name="Le Nhat Tung" userId="77b0905b33e1f80d" providerId="LiveId" clId="{B89352F7-0E13-4796-8D72-C4D8084CDBE8}" dt="2023-10-13T15:00:02.490" v="544" actId="478"/>
          <ac:spMkLst>
            <pc:docMk/>
            <pc:sldMk cId="2310203605" sldId="273"/>
            <ac:spMk id="3" creationId="{84D3901E-B84F-2B34-028C-8E40F74234A7}"/>
          </ac:spMkLst>
        </pc:spChg>
        <pc:picChg chg="add del mod">
          <ac:chgData name="Le Nhat Tung" userId="77b0905b33e1f80d" providerId="LiveId" clId="{B89352F7-0E13-4796-8D72-C4D8084CDBE8}" dt="2023-10-13T15:05:57.864" v="636" actId="478"/>
          <ac:picMkLst>
            <pc:docMk/>
            <pc:sldMk cId="2310203605" sldId="273"/>
            <ac:picMk id="5" creationId="{5D1A06AB-C831-853C-97A6-FDA937C8674D}"/>
          </ac:picMkLst>
        </pc:picChg>
        <pc:picChg chg="add mod">
          <ac:chgData name="Le Nhat Tung" userId="77b0905b33e1f80d" providerId="LiveId" clId="{B89352F7-0E13-4796-8D72-C4D8084CDBE8}" dt="2023-10-13T15:06:05.242" v="640" actId="1076"/>
          <ac:picMkLst>
            <pc:docMk/>
            <pc:sldMk cId="2310203605" sldId="273"/>
            <ac:picMk id="7" creationId="{3847ED11-8BB9-34CA-FEAB-7B8FC1EEF341}"/>
          </ac:picMkLst>
        </pc:picChg>
      </pc:sldChg>
      <pc:sldChg chg="del">
        <pc:chgData name="Le Nhat Tung" userId="77b0905b33e1f80d" providerId="LiveId" clId="{B89352F7-0E13-4796-8D72-C4D8084CDBE8}" dt="2023-10-11T20:55:14.393" v="5" actId="2696"/>
        <pc:sldMkLst>
          <pc:docMk/>
          <pc:sldMk cId="4251234949" sldId="273"/>
        </pc:sldMkLst>
      </pc:sldChg>
      <pc:sldChg chg="addSp delSp modSp new mod">
        <pc:chgData name="Le Nhat Tung" userId="77b0905b33e1f80d" providerId="LiveId" clId="{B89352F7-0E13-4796-8D72-C4D8084CDBE8}" dt="2023-10-13T16:28:33.875" v="644" actId="14100"/>
        <pc:sldMkLst>
          <pc:docMk/>
          <pc:sldMk cId="584026861" sldId="274"/>
        </pc:sldMkLst>
        <pc:spChg chg="del">
          <ac:chgData name="Le Nhat Tung" userId="77b0905b33e1f80d" providerId="LiveId" clId="{B89352F7-0E13-4796-8D72-C4D8084CDBE8}" dt="2023-10-13T16:28:29.072" v="641" actId="478"/>
          <ac:spMkLst>
            <pc:docMk/>
            <pc:sldMk cId="584026861" sldId="274"/>
            <ac:spMk id="2" creationId="{5E171B6D-B0FD-101F-5A98-9182AACB747F}"/>
          </ac:spMkLst>
        </pc:spChg>
        <pc:spChg chg="del">
          <ac:chgData name="Le Nhat Tung" userId="77b0905b33e1f80d" providerId="LiveId" clId="{B89352F7-0E13-4796-8D72-C4D8084CDBE8}" dt="2023-10-13T16:28:29.072" v="641" actId="478"/>
          <ac:spMkLst>
            <pc:docMk/>
            <pc:sldMk cId="584026861" sldId="274"/>
            <ac:spMk id="3" creationId="{909497EE-75C9-3C2C-B81B-F1D33CB7EA2C}"/>
          </ac:spMkLst>
        </pc:spChg>
        <pc:picChg chg="add mod">
          <ac:chgData name="Le Nhat Tung" userId="77b0905b33e1f80d" providerId="LiveId" clId="{B89352F7-0E13-4796-8D72-C4D8084CDBE8}" dt="2023-10-13T16:28:33.875" v="644" actId="14100"/>
          <ac:picMkLst>
            <pc:docMk/>
            <pc:sldMk cId="584026861" sldId="274"/>
            <ac:picMk id="5" creationId="{C657C712-0565-120E-9237-0EBE935DF0BE}"/>
          </ac:picMkLst>
        </pc:picChg>
      </pc:sldChg>
      <pc:sldChg chg="del">
        <pc:chgData name="Le Nhat Tung" userId="77b0905b33e1f80d" providerId="LiveId" clId="{B89352F7-0E13-4796-8D72-C4D8084CDBE8}" dt="2023-10-11T20:55:14.393" v="5" actId="2696"/>
        <pc:sldMkLst>
          <pc:docMk/>
          <pc:sldMk cId="1956188956" sldId="274"/>
        </pc:sldMkLst>
      </pc:sldChg>
      <pc:sldChg chg="del">
        <pc:chgData name="Le Nhat Tung" userId="77b0905b33e1f80d" providerId="LiveId" clId="{B89352F7-0E13-4796-8D72-C4D8084CDBE8}" dt="2023-10-11T20:55:14.393" v="5" actId="2696"/>
        <pc:sldMkLst>
          <pc:docMk/>
          <pc:sldMk cId="1020551021" sldId="275"/>
        </pc:sldMkLst>
      </pc:sldChg>
      <pc:sldChg chg="addSp delSp modSp add mod">
        <pc:chgData name="Le Nhat Tung" userId="77b0905b33e1f80d" providerId="LiveId" clId="{B89352F7-0E13-4796-8D72-C4D8084CDBE8}" dt="2023-10-13T15:03:57.059" v="623" actId="14100"/>
        <pc:sldMkLst>
          <pc:docMk/>
          <pc:sldMk cId="2811680557" sldId="275"/>
        </pc:sldMkLst>
        <pc:spChg chg="mod">
          <ac:chgData name="Le Nhat Tung" userId="77b0905b33e1f80d" providerId="LiveId" clId="{B89352F7-0E13-4796-8D72-C4D8084CDBE8}" dt="2023-10-13T15:01:26.562" v="613" actId="20577"/>
          <ac:spMkLst>
            <pc:docMk/>
            <pc:sldMk cId="2811680557" sldId="275"/>
            <ac:spMk id="2" creationId="{953D0358-8B6F-292C-C98F-3AAB7326D174}"/>
          </ac:spMkLst>
        </pc:spChg>
        <pc:spChg chg="add del">
          <ac:chgData name="Le Nhat Tung" userId="77b0905b33e1f80d" providerId="LiveId" clId="{B89352F7-0E13-4796-8D72-C4D8084CDBE8}" dt="2023-10-13T15:03:48.456" v="619" actId="478"/>
          <ac:spMkLst>
            <pc:docMk/>
            <pc:sldMk cId="2811680557" sldId="275"/>
            <ac:spMk id="3" creationId="{AB8C1860-2E60-0473-1216-2C17E4F8BB0E}"/>
          </ac:spMkLst>
        </pc:spChg>
        <pc:spChg chg="add del mod">
          <ac:chgData name="Le Nhat Tung" userId="77b0905b33e1f80d" providerId="LiveId" clId="{B89352F7-0E13-4796-8D72-C4D8084CDBE8}" dt="2023-10-13T15:03:44.153" v="617" actId="478"/>
          <ac:spMkLst>
            <pc:docMk/>
            <pc:sldMk cId="2811680557" sldId="275"/>
            <ac:spMk id="8" creationId="{5060EF3D-8E17-1273-8010-C6FE41EC33E5}"/>
          </ac:spMkLst>
        </pc:spChg>
        <pc:spChg chg="add del mod">
          <ac:chgData name="Le Nhat Tung" userId="77b0905b33e1f80d" providerId="LiveId" clId="{B89352F7-0E13-4796-8D72-C4D8084CDBE8}" dt="2023-10-13T15:03:52.982" v="621" actId="478"/>
          <ac:spMkLst>
            <pc:docMk/>
            <pc:sldMk cId="2811680557" sldId="275"/>
            <ac:spMk id="10" creationId="{71DF817F-9F0B-A6B9-0B1B-B873A1C52AEB}"/>
          </ac:spMkLst>
        </pc:spChg>
        <pc:picChg chg="del">
          <ac:chgData name="Le Nhat Tung" userId="77b0905b33e1f80d" providerId="LiveId" clId="{B89352F7-0E13-4796-8D72-C4D8084CDBE8}" dt="2023-10-13T15:03:21.402" v="614" actId="478"/>
          <ac:picMkLst>
            <pc:docMk/>
            <pc:sldMk cId="2811680557" sldId="275"/>
            <ac:picMk id="5" creationId="{89C7A4E7-03F9-18A2-BDA5-23000305BAC2}"/>
          </ac:picMkLst>
        </pc:picChg>
        <pc:picChg chg="add del">
          <ac:chgData name="Le Nhat Tung" userId="77b0905b33e1f80d" providerId="LiveId" clId="{B89352F7-0E13-4796-8D72-C4D8084CDBE8}" dt="2023-10-13T15:03:45.785" v="618" actId="478"/>
          <ac:picMkLst>
            <pc:docMk/>
            <pc:sldMk cId="2811680557" sldId="275"/>
            <ac:picMk id="6" creationId="{6370E22B-44D7-411C-C1ED-F986B70632E7}"/>
          </ac:picMkLst>
        </pc:picChg>
        <pc:picChg chg="add mod">
          <ac:chgData name="Le Nhat Tung" userId="77b0905b33e1f80d" providerId="LiveId" clId="{B89352F7-0E13-4796-8D72-C4D8084CDBE8}" dt="2023-10-13T15:03:57.059" v="623" actId="14100"/>
          <ac:picMkLst>
            <pc:docMk/>
            <pc:sldMk cId="2811680557" sldId="275"/>
            <ac:picMk id="12" creationId="{5F77774F-5E42-B7F3-75DE-C9E322E004A2}"/>
          </ac:picMkLst>
        </pc:picChg>
      </pc:sldChg>
      <pc:sldChg chg="addSp delSp modSp add mod">
        <pc:chgData name="Le Nhat Tung" userId="77b0905b33e1f80d" providerId="LiveId" clId="{B89352F7-0E13-4796-8D72-C4D8084CDBE8}" dt="2023-10-13T15:04:52.934" v="629" actId="1076"/>
        <pc:sldMkLst>
          <pc:docMk/>
          <pc:sldMk cId="388188660" sldId="276"/>
        </pc:sldMkLst>
        <pc:picChg chg="add mod">
          <ac:chgData name="Le Nhat Tung" userId="77b0905b33e1f80d" providerId="LiveId" clId="{B89352F7-0E13-4796-8D72-C4D8084CDBE8}" dt="2023-10-13T15:04:52.934" v="629" actId="1076"/>
          <ac:picMkLst>
            <pc:docMk/>
            <pc:sldMk cId="388188660" sldId="276"/>
            <ac:picMk id="4" creationId="{FF2264BE-CF62-C040-1317-9071AE752841}"/>
          </ac:picMkLst>
        </pc:picChg>
        <pc:picChg chg="del">
          <ac:chgData name="Le Nhat Tung" userId="77b0905b33e1f80d" providerId="LiveId" clId="{B89352F7-0E13-4796-8D72-C4D8084CDBE8}" dt="2023-10-13T15:04:46.333" v="625" actId="478"/>
          <ac:picMkLst>
            <pc:docMk/>
            <pc:sldMk cId="388188660" sldId="276"/>
            <ac:picMk id="12" creationId="{5F77774F-5E42-B7F3-75DE-C9E322E004A2}"/>
          </ac:picMkLst>
        </pc:picChg>
      </pc:sldChg>
      <pc:sldChg chg="del">
        <pc:chgData name="Le Nhat Tung" userId="77b0905b33e1f80d" providerId="LiveId" clId="{B89352F7-0E13-4796-8D72-C4D8084CDBE8}" dt="2023-10-11T20:55:14.393" v="5" actId="2696"/>
        <pc:sldMkLst>
          <pc:docMk/>
          <pc:sldMk cId="1311817790" sldId="276"/>
        </pc:sldMkLst>
      </pc:sldChg>
      <pc:sldChg chg="addSp delSp modSp new mod">
        <pc:chgData name="Le Nhat Tung" userId="77b0905b33e1f80d" providerId="LiveId" clId="{B89352F7-0E13-4796-8D72-C4D8084CDBE8}" dt="2023-10-13T15:05:23.308" v="635" actId="1076"/>
        <pc:sldMkLst>
          <pc:docMk/>
          <pc:sldMk cId="1320857105" sldId="277"/>
        </pc:sldMkLst>
        <pc:spChg chg="del">
          <ac:chgData name="Le Nhat Tung" userId="77b0905b33e1f80d" providerId="LiveId" clId="{B89352F7-0E13-4796-8D72-C4D8084CDBE8}" dt="2023-10-13T15:05:17.263" v="631" actId="478"/>
          <ac:spMkLst>
            <pc:docMk/>
            <pc:sldMk cId="1320857105" sldId="277"/>
            <ac:spMk id="2" creationId="{A09088F1-A219-730F-813D-AF67A3D0CA1C}"/>
          </ac:spMkLst>
        </pc:spChg>
        <pc:spChg chg="del">
          <ac:chgData name="Le Nhat Tung" userId="77b0905b33e1f80d" providerId="LiveId" clId="{B89352F7-0E13-4796-8D72-C4D8084CDBE8}" dt="2023-10-13T15:05:17.263" v="631" actId="478"/>
          <ac:spMkLst>
            <pc:docMk/>
            <pc:sldMk cId="1320857105" sldId="277"/>
            <ac:spMk id="3" creationId="{7BD74B12-CACF-BFAF-90EA-256AD23EA3AE}"/>
          </ac:spMkLst>
        </pc:spChg>
        <pc:picChg chg="add mod">
          <ac:chgData name="Le Nhat Tung" userId="77b0905b33e1f80d" providerId="LiveId" clId="{B89352F7-0E13-4796-8D72-C4D8084CDBE8}" dt="2023-10-13T15:05:23.308" v="635" actId="1076"/>
          <ac:picMkLst>
            <pc:docMk/>
            <pc:sldMk cId="1320857105" sldId="277"/>
            <ac:picMk id="5" creationId="{31FFA5AB-FBA1-94E1-02B5-135296202A69}"/>
          </ac:picMkLst>
        </pc:picChg>
      </pc:sldChg>
      <pc:sldChg chg="del">
        <pc:chgData name="Le Nhat Tung" userId="77b0905b33e1f80d" providerId="LiveId" clId="{B89352F7-0E13-4796-8D72-C4D8084CDBE8}" dt="2023-10-11T20:55:14.393" v="5" actId="2696"/>
        <pc:sldMkLst>
          <pc:docMk/>
          <pc:sldMk cId="2148353092" sldId="277"/>
        </pc:sldMkLst>
      </pc:sldChg>
      <pc:sldChg chg="del">
        <pc:chgData name="Le Nhat Tung" userId="77b0905b33e1f80d" providerId="LiveId" clId="{B89352F7-0E13-4796-8D72-C4D8084CDBE8}" dt="2023-10-11T20:55:14.393" v="5" actId="2696"/>
        <pc:sldMkLst>
          <pc:docMk/>
          <pc:sldMk cId="2252043654" sldId="278"/>
        </pc:sldMkLst>
      </pc:sldChg>
      <pc:sldChg chg="addSp delSp new mod">
        <pc:chgData name="Le Nhat Tung" userId="77b0905b33e1f80d" providerId="LiveId" clId="{B89352F7-0E13-4796-8D72-C4D8084CDBE8}" dt="2023-10-13T16:28:53.232" v="647" actId="22"/>
        <pc:sldMkLst>
          <pc:docMk/>
          <pc:sldMk cId="3549246357" sldId="278"/>
        </pc:sldMkLst>
        <pc:spChg chg="del">
          <ac:chgData name="Le Nhat Tung" userId="77b0905b33e1f80d" providerId="LiveId" clId="{B89352F7-0E13-4796-8D72-C4D8084CDBE8}" dt="2023-10-13T16:28:52.764" v="646" actId="478"/>
          <ac:spMkLst>
            <pc:docMk/>
            <pc:sldMk cId="3549246357" sldId="278"/>
            <ac:spMk id="2" creationId="{B187420A-D882-2DAB-7AEB-CBE2DD277453}"/>
          </ac:spMkLst>
        </pc:spChg>
        <pc:spChg chg="del">
          <ac:chgData name="Le Nhat Tung" userId="77b0905b33e1f80d" providerId="LiveId" clId="{B89352F7-0E13-4796-8D72-C4D8084CDBE8}" dt="2023-10-13T16:28:52.764" v="646" actId="478"/>
          <ac:spMkLst>
            <pc:docMk/>
            <pc:sldMk cId="3549246357" sldId="278"/>
            <ac:spMk id="3" creationId="{6C681FAE-6C4E-DC68-A8EC-B8D7C8C0DC64}"/>
          </ac:spMkLst>
        </pc:spChg>
        <pc:picChg chg="add">
          <ac:chgData name="Le Nhat Tung" userId="77b0905b33e1f80d" providerId="LiveId" clId="{B89352F7-0E13-4796-8D72-C4D8084CDBE8}" dt="2023-10-13T16:28:53.232" v="647" actId="22"/>
          <ac:picMkLst>
            <pc:docMk/>
            <pc:sldMk cId="3549246357" sldId="278"/>
            <ac:picMk id="5" creationId="{C4CD38F3-096E-E183-5924-A0E5AF1B775C}"/>
          </ac:picMkLst>
        </pc:picChg>
      </pc:sldChg>
      <pc:sldChg chg="modSp new mod modNotesTx">
        <pc:chgData name="Le Nhat Tung" userId="77b0905b33e1f80d" providerId="LiveId" clId="{B89352F7-0E13-4796-8D72-C4D8084CDBE8}" dt="2023-10-13T16:34:07.788" v="830"/>
        <pc:sldMkLst>
          <pc:docMk/>
          <pc:sldMk cId="1807743818" sldId="279"/>
        </pc:sldMkLst>
        <pc:spChg chg="mod">
          <ac:chgData name="Le Nhat Tung" userId="77b0905b33e1f80d" providerId="LiveId" clId="{B89352F7-0E13-4796-8D72-C4D8084CDBE8}" dt="2023-10-13T16:32:11.637" v="826" actId="20577"/>
          <ac:spMkLst>
            <pc:docMk/>
            <pc:sldMk cId="1807743818" sldId="279"/>
            <ac:spMk id="2" creationId="{52576991-34CF-83DA-5907-E438466F0ED5}"/>
          </ac:spMkLst>
        </pc:spChg>
        <pc:spChg chg="mod">
          <ac:chgData name="Le Nhat Tung" userId="77b0905b33e1f80d" providerId="LiveId" clId="{B89352F7-0E13-4796-8D72-C4D8084CDBE8}" dt="2023-10-13T16:32:43.689" v="829" actId="2710"/>
          <ac:spMkLst>
            <pc:docMk/>
            <pc:sldMk cId="1807743818" sldId="279"/>
            <ac:spMk id="3" creationId="{A68DCA50-0DDA-D3DA-45D9-7204FAC71BAD}"/>
          </ac:spMkLst>
        </pc:spChg>
      </pc:sldChg>
      <pc:sldChg chg="del">
        <pc:chgData name="Le Nhat Tung" userId="77b0905b33e1f80d" providerId="LiveId" clId="{B89352F7-0E13-4796-8D72-C4D8084CDBE8}" dt="2023-10-11T20:55:14.393" v="5" actId="2696"/>
        <pc:sldMkLst>
          <pc:docMk/>
          <pc:sldMk cId="2102406090" sldId="279"/>
        </pc:sldMkLst>
      </pc:sldChg>
      <pc:sldChg chg="addSp delSp add del setBg delDesignElem">
        <pc:chgData name="Le Nhat Tung" userId="77b0905b33e1f80d" providerId="LiveId" clId="{B89352F7-0E13-4796-8D72-C4D8084CDBE8}" dt="2023-10-13T16:31:02.158" v="651"/>
        <pc:sldMkLst>
          <pc:docMk/>
          <pc:sldMk cId="1694696339" sldId="280"/>
        </pc:sldMkLst>
        <pc:spChg chg="add del">
          <ac:chgData name="Le Nhat Tung" userId="77b0905b33e1f80d" providerId="LiveId" clId="{B89352F7-0E13-4796-8D72-C4D8084CDBE8}" dt="2023-10-13T16:31:02.158" v="651"/>
          <ac:spMkLst>
            <pc:docMk/>
            <pc:sldMk cId="1694696339" sldId="280"/>
            <ac:spMk id="8" creationId="{934F1179-B481-4F9E-BCA3-AFB972070F83}"/>
          </ac:spMkLst>
        </pc:spChg>
        <pc:spChg chg="add del">
          <ac:chgData name="Le Nhat Tung" userId="77b0905b33e1f80d" providerId="LiveId" clId="{B89352F7-0E13-4796-8D72-C4D8084CDBE8}" dt="2023-10-13T16:31:02.158" v="651"/>
          <ac:spMkLst>
            <pc:docMk/>
            <pc:sldMk cId="1694696339" sldId="280"/>
            <ac:spMk id="10" creationId="{827DC2C4-B485-428A-BF4A-472D2967F47F}"/>
          </ac:spMkLst>
        </pc:spChg>
        <pc:spChg chg="add del">
          <ac:chgData name="Le Nhat Tung" userId="77b0905b33e1f80d" providerId="LiveId" clId="{B89352F7-0E13-4796-8D72-C4D8084CDBE8}" dt="2023-10-13T16:31:02.158" v="651"/>
          <ac:spMkLst>
            <pc:docMk/>
            <pc:sldMk cId="1694696339" sldId="280"/>
            <ac:spMk id="12" creationId="{EE04B5EB-F158-4507-90DD-BD23620C7CC9}"/>
          </ac:spMkLst>
        </pc:spChg>
      </pc:sldChg>
      <pc:sldChg chg="modSp add mod">
        <pc:chgData name="Le Nhat Tung" userId="77b0905b33e1f80d" providerId="LiveId" clId="{B89352F7-0E13-4796-8D72-C4D8084CDBE8}" dt="2023-10-13T16:31:11.406" v="710" actId="20577"/>
        <pc:sldMkLst>
          <pc:docMk/>
          <pc:sldMk cId="2346883916" sldId="280"/>
        </pc:sldMkLst>
        <pc:spChg chg="mod">
          <ac:chgData name="Le Nhat Tung" userId="77b0905b33e1f80d" providerId="LiveId" clId="{B89352F7-0E13-4796-8D72-C4D8084CDBE8}" dt="2023-10-13T16:31:11.406" v="710" actId="20577"/>
          <ac:spMkLst>
            <pc:docMk/>
            <pc:sldMk cId="2346883916" sldId="280"/>
            <ac:spMk id="2" creationId="{81DF1F7D-5C5E-C66E-36F9-C1B054255919}"/>
          </ac:spMkLst>
        </pc:spChg>
      </pc:sldChg>
      <pc:sldChg chg="del">
        <pc:chgData name="Le Nhat Tung" userId="77b0905b33e1f80d" providerId="LiveId" clId="{B89352F7-0E13-4796-8D72-C4D8084CDBE8}" dt="2023-10-11T20:55:14.393" v="5" actId="2696"/>
        <pc:sldMkLst>
          <pc:docMk/>
          <pc:sldMk cId="4117796940" sldId="280"/>
        </pc:sldMkLst>
      </pc:sldChg>
      <pc:sldChg chg="modSp add mod">
        <pc:chgData name="Le Nhat Tung" userId="77b0905b33e1f80d" providerId="LiveId" clId="{B89352F7-0E13-4796-8D72-C4D8084CDBE8}" dt="2023-10-13T17:00:15.666" v="860" actId="20577"/>
        <pc:sldMkLst>
          <pc:docMk/>
          <pc:sldMk cId="1825690074" sldId="281"/>
        </pc:sldMkLst>
        <pc:spChg chg="mod">
          <ac:chgData name="Le Nhat Tung" userId="77b0905b33e1f80d" providerId="LiveId" clId="{B89352F7-0E13-4796-8D72-C4D8084CDBE8}" dt="2023-10-13T17:00:15.666" v="860" actId="20577"/>
          <ac:spMkLst>
            <pc:docMk/>
            <pc:sldMk cId="1825690074" sldId="281"/>
            <ac:spMk id="2" creationId="{81DF1F7D-5C5E-C66E-36F9-C1B054255919}"/>
          </ac:spMkLst>
        </pc:spChg>
      </pc:sldChg>
      <pc:sldChg chg="addSp delSp add del setBg delDesignElem">
        <pc:chgData name="Le Nhat Tung" userId="77b0905b33e1f80d" providerId="LiveId" clId="{B89352F7-0E13-4796-8D72-C4D8084CDBE8}" dt="2023-10-13T16:31:20.701" v="713"/>
        <pc:sldMkLst>
          <pc:docMk/>
          <pc:sldMk cId="2887151997" sldId="281"/>
        </pc:sldMkLst>
        <pc:spChg chg="add del">
          <ac:chgData name="Le Nhat Tung" userId="77b0905b33e1f80d" providerId="LiveId" clId="{B89352F7-0E13-4796-8D72-C4D8084CDBE8}" dt="2023-10-13T16:31:20.701" v="713"/>
          <ac:spMkLst>
            <pc:docMk/>
            <pc:sldMk cId="2887151997" sldId="281"/>
            <ac:spMk id="8" creationId="{934F1179-B481-4F9E-BCA3-AFB972070F83}"/>
          </ac:spMkLst>
        </pc:spChg>
        <pc:spChg chg="add del">
          <ac:chgData name="Le Nhat Tung" userId="77b0905b33e1f80d" providerId="LiveId" clId="{B89352F7-0E13-4796-8D72-C4D8084CDBE8}" dt="2023-10-13T16:31:20.701" v="713"/>
          <ac:spMkLst>
            <pc:docMk/>
            <pc:sldMk cId="2887151997" sldId="281"/>
            <ac:spMk id="10" creationId="{827DC2C4-B485-428A-BF4A-472D2967F47F}"/>
          </ac:spMkLst>
        </pc:spChg>
        <pc:spChg chg="add del">
          <ac:chgData name="Le Nhat Tung" userId="77b0905b33e1f80d" providerId="LiveId" clId="{B89352F7-0E13-4796-8D72-C4D8084CDBE8}" dt="2023-10-13T16:31:20.701" v="713"/>
          <ac:spMkLst>
            <pc:docMk/>
            <pc:sldMk cId="2887151997" sldId="281"/>
            <ac:spMk id="12" creationId="{EE04B5EB-F158-4507-90DD-BD23620C7CC9}"/>
          </ac:spMkLst>
        </pc:spChg>
      </pc:sldChg>
      <pc:sldChg chg="del">
        <pc:chgData name="Le Nhat Tung" userId="77b0905b33e1f80d" providerId="LiveId" clId="{B89352F7-0E13-4796-8D72-C4D8084CDBE8}" dt="2023-10-11T20:55:14.393" v="5" actId="2696"/>
        <pc:sldMkLst>
          <pc:docMk/>
          <pc:sldMk cId="3494121878" sldId="281"/>
        </pc:sldMkLst>
      </pc:sldChg>
      <pc:sldChg chg="del">
        <pc:chgData name="Le Nhat Tung" userId="77b0905b33e1f80d" providerId="LiveId" clId="{B89352F7-0E13-4796-8D72-C4D8084CDBE8}" dt="2023-10-11T20:55:14.393" v="5" actId="2696"/>
        <pc:sldMkLst>
          <pc:docMk/>
          <pc:sldMk cId="1134384733" sldId="282"/>
        </pc:sldMkLst>
      </pc:sldChg>
      <pc:sldChg chg="addSp delSp new mod modNotesTx">
        <pc:chgData name="Le Nhat Tung" userId="77b0905b33e1f80d" providerId="LiveId" clId="{B89352F7-0E13-4796-8D72-C4D8084CDBE8}" dt="2023-10-13T16:56:29.071" v="834" actId="22"/>
        <pc:sldMkLst>
          <pc:docMk/>
          <pc:sldMk cId="1693774357" sldId="282"/>
        </pc:sldMkLst>
        <pc:spChg chg="del">
          <ac:chgData name="Le Nhat Tung" userId="77b0905b33e1f80d" providerId="LiveId" clId="{B89352F7-0E13-4796-8D72-C4D8084CDBE8}" dt="2023-10-13T16:56:28.662" v="833" actId="478"/>
          <ac:spMkLst>
            <pc:docMk/>
            <pc:sldMk cId="1693774357" sldId="282"/>
            <ac:spMk id="2" creationId="{32D6F48D-1298-13F3-9217-7CC8D6D0E7BA}"/>
          </ac:spMkLst>
        </pc:spChg>
        <pc:spChg chg="del">
          <ac:chgData name="Le Nhat Tung" userId="77b0905b33e1f80d" providerId="LiveId" clId="{B89352F7-0E13-4796-8D72-C4D8084CDBE8}" dt="2023-10-13T16:56:28.662" v="833" actId="478"/>
          <ac:spMkLst>
            <pc:docMk/>
            <pc:sldMk cId="1693774357" sldId="282"/>
            <ac:spMk id="3" creationId="{AB47DCD7-8D29-19CC-F9E6-1231A704C5BE}"/>
          </ac:spMkLst>
        </pc:spChg>
        <pc:picChg chg="add">
          <ac:chgData name="Le Nhat Tung" userId="77b0905b33e1f80d" providerId="LiveId" clId="{B89352F7-0E13-4796-8D72-C4D8084CDBE8}" dt="2023-10-13T16:56:29.071" v="834" actId="22"/>
          <ac:picMkLst>
            <pc:docMk/>
            <pc:sldMk cId="1693774357" sldId="282"/>
            <ac:picMk id="5" creationId="{2B9671DD-C9D3-7816-5B32-54C4965D9FEA}"/>
          </ac:picMkLst>
        </pc:picChg>
      </pc:sldChg>
      <pc:sldChg chg="del">
        <pc:chgData name="Le Nhat Tung" userId="77b0905b33e1f80d" providerId="LiveId" clId="{B89352F7-0E13-4796-8D72-C4D8084CDBE8}" dt="2023-10-11T20:55:14.393" v="5" actId="2696"/>
        <pc:sldMkLst>
          <pc:docMk/>
          <pc:sldMk cId="345621199" sldId="283"/>
        </pc:sldMkLst>
      </pc:sldChg>
      <pc:sldChg chg="addSp delSp new mod">
        <pc:chgData name="Le Nhat Tung" userId="77b0905b33e1f80d" providerId="LiveId" clId="{B89352F7-0E13-4796-8D72-C4D8084CDBE8}" dt="2023-10-13T16:56:48.864" v="837" actId="22"/>
        <pc:sldMkLst>
          <pc:docMk/>
          <pc:sldMk cId="1441802623" sldId="283"/>
        </pc:sldMkLst>
        <pc:spChg chg="del">
          <ac:chgData name="Le Nhat Tung" userId="77b0905b33e1f80d" providerId="LiveId" clId="{B89352F7-0E13-4796-8D72-C4D8084CDBE8}" dt="2023-10-13T16:56:48.515" v="836" actId="478"/>
          <ac:spMkLst>
            <pc:docMk/>
            <pc:sldMk cId="1441802623" sldId="283"/>
            <ac:spMk id="2" creationId="{93F0CC96-EFEE-9B30-04FB-815C3EFDFCEA}"/>
          </ac:spMkLst>
        </pc:spChg>
        <pc:spChg chg="del">
          <ac:chgData name="Le Nhat Tung" userId="77b0905b33e1f80d" providerId="LiveId" clId="{B89352F7-0E13-4796-8D72-C4D8084CDBE8}" dt="2023-10-13T16:56:48.515" v="836" actId="478"/>
          <ac:spMkLst>
            <pc:docMk/>
            <pc:sldMk cId="1441802623" sldId="283"/>
            <ac:spMk id="3" creationId="{065D4D05-1162-E194-0175-E2BC6FCEF46B}"/>
          </ac:spMkLst>
        </pc:spChg>
        <pc:picChg chg="add">
          <ac:chgData name="Le Nhat Tung" userId="77b0905b33e1f80d" providerId="LiveId" clId="{B89352F7-0E13-4796-8D72-C4D8084CDBE8}" dt="2023-10-13T16:56:48.864" v="837" actId="22"/>
          <ac:picMkLst>
            <pc:docMk/>
            <pc:sldMk cId="1441802623" sldId="283"/>
            <ac:picMk id="5" creationId="{CEAFCA94-8EB9-4609-D182-59508C62BD84}"/>
          </ac:picMkLst>
        </pc:picChg>
      </pc:sldChg>
      <pc:sldChg chg="addSp delSp modSp new mod">
        <pc:chgData name="Le Nhat Tung" userId="77b0905b33e1f80d" providerId="LiveId" clId="{B89352F7-0E13-4796-8D72-C4D8084CDBE8}" dt="2023-10-13T16:57:34.163" v="843" actId="1076"/>
        <pc:sldMkLst>
          <pc:docMk/>
          <pc:sldMk cId="930712812" sldId="284"/>
        </pc:sldMkLst>
        <pc:spChg chg="del">
          <ac:chgData name="Le Nhat Tung" userId="77b0905b33e1f80d" providerId="LiveId" clId="{B89352F7-0E13-4796-8D72-C4D8084CDBE8}" dt="2023-10-13T16:57:27.818" v="839" actId="478"/>
          <ac:spMkLst>
            <pc:docMk/>
            <pc:sldMk cId="930712812" sldId="284"/>
            <ac:spMk id="2" creationId="{585B0A70-F4FC-D59D-2C06-D6D95B8BBF5A}"/>
          </ac:spMkLst>
        </pc:spChg>
        <pc:spChg chg="del">
          <ac:chgData name="Le Nhat Tung" userId="77b0905b33e1f80d" providerId="LiveId" clId="{B89352F7-0E13-4796-8D72-C4D8084CDBE8}" dt="2023-10-13T16:57:27.818" v="839" actId="478"/>
          <ac:spMkLst>
            <pc:docMk/>
            <pc:sldMk cId="930712812" sldId="284"/>
            <ac:spMk id="3" creationId="{9AC5A355-FDA2-3F6D-D3A0-5D0897031CEF}"/>
          </ac:spMkLst>
        </pc:spChg>
        <pc:picChg chg="add mod">
          <ac:chgData name="Le Nhat Tung" userId="77b0905b33e1f80d" providerId="LiveId" clId="{B89352F7-0E13-4796-8D72-C4D8084CDBE8}" dt="2023-10-13T16:57:34.163" v="843" actId="1076"/>
          <ac:picMkLst>
            <pc:docMk/>
            <pc:sldMk cId="930712812" sldId="284"/>
            <ac:picMk id="5" creationId="{5634814E-401E-DCCF-2598-6353A2A28245}"/>
          </ac:picMkLst>
        </pc:picChg>
      </pc:sldChg>
      <pc:sldChg chg="addSp delSp modSp new mod">
        <pc:chgData name="Le Nhat Tung" userId="77b0905b33e1f80d" providerId="LiveId" clId="{B89352F7-0E13-4796-8D72-C4D8084CDBE8}" dt="2023-10-13T16:59:27.650" v="852" actId="1076"/>
        <pc:sldMkLst>
          <pc:docMk/>
          <pc:sldMk cId="2821794183" sldId="285"/>
        </pc:sldMkLst>
        <pc:spChg chg="del">
          <ac:chgData name="Le Nhat Tung" userId="77b0905b33e1f80d" providerId="LiveId" clId="{B89352F7-0E13-4796-8D72-C4D8084CDBE8}" dt="2023-10-13T16:59:18.781" v="845" actId="478"/>
          <ac:spMkLst>
            <pc:docMk/>
            <pc:sldMk cId="2821794183" sldId="285"/>
            <ac:spMk id="2" creationId="{4293072B-A7DC-1CC6-FB56-29D12727E7BE}"/>
          </ac:spMkLst>
        </pc:spChg>
        <pc:spChg chg="del">
          <ac:chgData name="Le Nhat Tung" userId="77b0905b33e1f80d" providerId="LiveId" clId="{B89352F7-0E13-4796-8D72-C4D8084CDBE8}" dt="2023-10-13T16:59:18.781" v="845" actId="478"/>
          <ac:spMkLst>
            <pc:docMk/>
            <pc:sldMk cId="2821794183" sldId="285"/>
            <ac:spMk id="3" creationId="{D7152C11-F6B2-8D46-4E7E-816A154A082F}"/>
          </ac:spMkLst>
        </pc:spChg>
        <pc:picChg chg="add mod">
          <ac:chgData name="Le Nhat Tung" userId="77b0905b33e1f80d" providerId="LiveId" clId="{B89352F7-0E13-4796-8D72-C4D8084CDBE8}" dt="2023-10-13T16:59:27.650" v="852" actId="1076"/>
          <ac:picMkLst>
            <pc:docMk/>
            <pc:sldMk cId="2821794183" sldId="285"/>
            <ac:picMk id="5" creationId="{4DFF3FE8-C280-8A32-231B-4E81666B6C83}"/>
          </ac:picMkLst>
        </pc:picChg>
      </pc:sldChg>
      <pc:sldChg chg="addSp delSp add del setBg delDesignElem">
        <pc:chgData name="Le Nhat Tung" userId="77b0905b33e1f80d" providerId="LiveId" clId="{B89352F7-0E13-4796-8D72-C4D8084CDBE8}" dt="2023-10-13T17:00:27.698" v="864"/>
        <pc:sldMkLst>
          <pc:docMk/>
          <pc:sldMk cId="467470735" sldId="286"/>
        </pc:sldMkLst>
        <pc:spChg chg="add del">
          <ac:chgData name="Le Nhat Tung" userId="77b0905b33e1f80d" providerId="LiveId" clId="{B89352F7-0E13-4796-8D72-C4D8084CDBE8}" dt="2023-10-13T17:00:27.698" v="864"/>
          <ac:spMkLst>
            <pc:docMk/>
            <pc:sldMk cId="467470735" sldId="286"/>
            <ac:spMk id="8" creationId="{934F1179-B481-4F9E-BCA3-AFB972070F83}"/>
          </ac:spMkLst>
        </pc:spChg>
        <pc:spChg chg="add del">
          <ac:chgData name="Le Nhat Tung" userId="77b0905b33e1f80d" providerId="LiveId" clId="{B89352F7-0E13-4796-8D72-C4D8084CDBE8}" dt="2023-10-13T17:00:27.698" v="864"/>
          <ac:spMkLst>
            <pc:docMk/>
            <pc:sldMk cId="467470735" sldId="286"/>
            <ac:spMk id="10" creationId="{827DC2C4-B485-428A-BF4A-472D2967F47F}"/>
          </ac:spMkLst>
        </pc:spChg>
        <pc:spChg chg="add del">
          <ac:chgData name="Le Nhat Tung" userId="77b0905b33e1f80d" providerId="LiveId" clId="{B89352F7-0E13-4796-8D72-C4D8084CDBE8}" dt="2023-10-13T17:00:27.698" v="864"/>
          <ac:spMkLst>
            <pc:docMk/>
            <pc:sldMk cId="467470735" sldId="286"/>
            <ac:spMk id="12" creationId="{EE04B5EB-F158-4507-90DD-BD23620C7CC9}"/>
          </ac:spMkLst>
        </pc:spChg>
      </pc:sldChg>
      <pc:sldChg chg="delSp add del setBg delDesignElem">
        <pc:chgData name="Le Nhat Tung" userId="77b0905b33e1f80d" providerId="LiveId" clId="{B89352F7-0E13-4796-8D72-C4D8084CDBE8}" dt="2023-10-13T17:00:23.720" v="861" actId="47"/>
        <pc:sldMkLst>
          <pc:docMk/>
          <pc:sldMk cId="2367483026" sldId="286"/>
        </pc:sldMkLst>
        <pc:spChg chg="del">
          <ac:chgData name="Le Nhat Tung" userId="77b0905b33e1f80d" providerId="LiveId" clId="{B89352F7-0E13-4796-8D72-C4D8084CDBE8}" dt="2023-10-13T17:00:10.581" v="854"/>
          <ac:spMkLst>
            <pc:docMk/>
            <pc:sldMk cId="2367483026" sldId="286"/>
            <ac:spMk id="8" creationId="{934F1179-B481-4F9E-BCA3-AFB972070F83}"/>
          </ac:spMkLst>
        </pc:spChg>
        <pc:spChg chg="del">
          <ac:chgData name="Le Nhat Tung" userId="77b0905b33e1f80d" providerId="LiveId" clId="{B89352F7-0E13-4796-8D72-C4D8084CDBE8}" dt="2023-10-13T17:00:10.581" v="854"/>
          <ac:spMkLst>
            <pc:docMk/>
            <pc:sldMk cId="2367483026" sldId="286"/>
            <ac:spMk id="10" creationId="{827DC2C4-B485-428A-BF4A-472D2967F47F}"/>
          </ac:spMkLst>
        </pc:spChg>
        <pc:spChg chg="del">
          <ac:chgData name="Le Nhat Tung" userId="77b0905b33e1f80d" providerId="LiveId" clId="{B89352F7-0E13-4796-8D72-C4D8084CDBE8}" dt="2023-10-13T17:00:10.581" v="854"/>
          <ac:spMkLst>
            <pc:docMk/>
            <pc:sldMk cId="2367483026" sldId="286"/>
            <ac:spMk id="12" creationId="{EE04B5EB-F158-4507-90DD-BD23620C7CC9}"/>
          </ac:spMkLst>
        </pc:spChg>
      </pc:sldChg>
      <pc:sldChg chg="modSp add mod">
        <pc:chgData name="Le Nhat Tung" userId="77b0905b33e1f80d" providerId="LiveId" clId="{B89352F7-0E13-4796-8D72-C4D8084CDBE8}" dt="2023-10-13T17:11:50.378" v="926" actId="20577"/>
        <pc:sldMkLst>
          <pc:docMk/>
          <pc:sldMk cId="3488019521" sldId="286"/>
        </pc:sldMkLst>
        <pc:spChg chg="mod">
          <ac:chgData name="Le Nhat Tung" userId="77b0905b33e1f80d" providerId="LiveId" clId="{B89352F7-0E13-4796-8D72-C4D8084CDBE8}" dt="2023-10-13T17:11:50.378" v="926" actId="20577"/>
          <ac:spMkLst>
            <pc:docMk/>
            <pc:sldMk cId="3488019521" sldId="286"/>
            <ac:spMk id="2" creationId="{81DF1F7D-5C5E-C66E-36F9-C1B054255919}"/>
          </ac:spMkLst>
        </pc:spChg>
      </pc:sldChg>
      <pc:sldChg chg="addSp delSp modSp new mod">
        <pc:chgData name="Le Nhat Tung" userId="77b0905b33e1f80d" providerId="LiveId" clId="{B89352F7-0E13-4796-8D72-C4D8084CDBE8}" dt="2023-10-13T17:12:25.082" v="938" actId="21"/>
        <pc:sldMkLst>
          <pc:docMk/>
          <pc:sldMk cId="2447808961" sldId="287"/>
        </pc:sldMkLst>
        <pc:spChg chg="del">
          <ac:chgData name="Le Nhat Tung" userId="77b0905b33e1f80d" providerId="LiveId" clId="{B89352F7-0E13-4796-8D72-C4D8084CDBE8}" dt="2023-10-13T17:11:54.740" v="928" actId="478"/>
          <ac:spMkLst>
            <pc:docMk/>
            <pc:sldMk cId="2447808961" sldId="287"/>
            <ac:spMk id="2" creationId="{F92A8082-0810-8D00-74E6-D0657B6EBDCE}"/>
          </ac:spMkLst>
        </pc:spChg>
        <pc:spChg chg="del">
          <ac:chgData name="Le Nhat Tung" userId="77b0905b33e1f80d" providerId="LiveId" clId="{B89352F7-0E13-4796-8D72-C4D8084CDBE8}" dt="2023-10-13T17:11:54.740" v="928" actId="478"/>
          <ac:spMkLst>
            <pc:docMk/>
            <pc:sldMk cId="2447808961" sldId="287"/>
            <ac:spMk id="3" creationId="{8F0B45BC-7AB4-020C-EFD9-A9582B1EA37F}"/>
          </ac:spMkLst>
        </pc:spChg>
        <pc:picChg chg="add del">
          <ac:chgData name="Le Nhat Tung" userId="77b0905b33e1f80d" providerId="LiveId" clId="{B89352F7-0E13-4796-8D72-C4D8084CDBE8}" dt="2023-10-13T17:12:25.082" v="938" actId="21"/>
          <ac:picMkLst>
            <pc:docMk/>
            <pc:sldMk cId="2447808961" sldId="287"/>
            <ac:picMk id="5" creationId="{69317A85-0C57-6B02-6922-2157FAB068E7}"/>
          </ac:picMkLst>
        </pc:picChg>
        <pc:picChg chg="add mod">
          <ac:chgData name="Le Nhat Tung" userId="77b0905b33e1f80d" providerId="LiveId" clId="{B89352F7-0E13-4796-8D72-C4D8084CDBE8}" dt="2023-10-13T17:12:20.406" v="936" actId="1076"/>
          <ac:picMkLst>
            <pc:docMk/>
            <pc:sldMk cId="2447808961" sldId="287"/>
            <ac:picMk id="1026" creationId="{67EA3B1B-2CEB-33C4-AFB6-9916128412EF}"/>
          </ac:picMkLst>
        </pc:picChg>
      </pc:sldChg>
      <pc:sldChg chg="addSp delSp modSp new mod">
        <pc:chgData name="Le Nhat Tung" userId="77b0905b33e1f80d" providerId="LiveId" clId="{B89352F7-0E13-4796-8D72-C4D8084CDBE8}" dt="2023-10-13T17:12:28.132" v="940"/>
        <pc:sldMkLst>
          <pc:docMk/>
          <pc:sldMk cId="923442530" sldId="288"/>
        </pc:sldMkLst>
        <pc:spChg chg="del">
          <ac:chgData name="Le Nhat Tung" userId="77b0905b33e1f80d" providerId="LiveId" clId="{B89352F7-0E13-4796-8D72-C4D8084CDBE8}" dt="2023-10-13T17:12:27.817" v="939" actId="478"/>
          <ac:spMkLst>
            <pc:docMk/>
            <pc:sldMk cId="923442530" sldId="288"/>
            <ac:spMk id="2" creationId="{BB174BAD-16F3-8D46-8EC9-E31623760B30}"/>
          </ac:spMkLst>
        </pc:spChg>
        <pc:spChg chg="del">
          <ac:chgData name="Le Nhat Tung" userId="77b0905b33e1f80d" providerId="LiveId" clId="{B89352F7-0E13-4796-8D72-C4D8084CDBE8}" dt="2023-10-13T17:12:27.817" v="939" actId="478"/>
          <ac:spMkLst>
            <pc:docMk/>
            <pc:sldMk cId="923442530" sldId="288"/>
            <ac:spMk id="3" creationId="{522445A7-FA35-2D6B-7839-68B6E885496D}"/>
          </ac:spMkLst>
        </pc:spChg>
        <pc:picChg chg="add mod">
          <ac:chgData name="Le Nhat Tung" userId="77b0905b33e1f80d" providerId="LiveId" clId="{B89352F7-0E13-4796-8D72-C4D8084CDBE8}" dt="2023-10-13T17:12:28.132" v="940"/>
          <ac:picMkLst>
            <pc:docMk/>
            <pc:sldMk cId="923442530" sldId="288"/>
            <ac:picMk id="4" creationId="{F3EF4AD1-BF44-C587-2DE2-B3274E986B31}"/>
          </ac:picMkLst>
        </pc:picChg>
      </pc:sldChg>
      <pc:sldChg chg="addSp delSp modSp new mod">
        <pc:chgData name="Le Nhat Tung" userId="77b0905b33e1f80d" providerId="LiveId" clId="{B89352F7-0E13-4796-8D72-C4D8084CDBE8}" dt="2023-10-13T17:23:35.068" v="945" actId="14100"/>
        <pc:sldMkLst>
          <pc:docMk/>
          <pc:sldMk cId="3143416811" sldId="289"/>
        </pc:sldMkLst>
        <pc:spChg chg="del">
          <ac:chgData name="Le Nhat Tung" userId="77b0905b33e1f80d" providerId="LiveId" clId="{B89352F7-0E13-4796-8D72-C4D8084CDBE8}" dt="2023-10-13T17:23:29.128" v="942" actId="478"/>
          <ac:spMkLst>
            <pc:docMk/>
            <pc:sldMk cId="3143416811" sldId="289"/>
            <ac:spMk id="2" creationId="{4E05569F-920F-FDF7-ABCC-17AA3F6813BE}"/>
          </ac:spMkLst>
        </pc:spChg>
        <pc:spChg chg="del">
          <ac:chgData name="Le Nhat Tung" userId="77b0905b33e1f80d" providerId="LiveId" clId="{B89352F7-0E13-4796-8D72-C4D8084CDBE8}" dt="2023-10-13T17:23:29.128" v="942" actId="478"/>
          <ac:spMkLst>
            <pc:docMk/>
            <pc:sldMk cId="3143416811" sldId="289"/>
            <ac:spMk id="3" creationId="{9B173CF2-91C7-1861-950A-7F0FA7977541}"/>
          </ac:spMkLst>
        </pc:spChg>
        <pc:picChg chg="add mod">
          <ac:chgData name="Le Nhat Tung" userId="77b0905b33e1f80d" providerId="LiveId" clId="{B89352F7-0E13-4796-8D72-C4D8084CDBE8}" dt="2023-10-13T17:23:35.068" v="945" actId="14100"/>
          <ac:picMkLst>
            <pc:docMk/>
            <pc:sldMk cId="3143416811" sldId="289"/>
            <ac:picMk id="5" creationId="{91DF9E5E-CC48-36C2-19B5-641E31EAF27D}"/>
          </ac:picMkLst>
        </pc:picChg>
      </pc:sldChg>
      <pc:sldChg chg="modSp new mod">
        <pc:chgData name="Le Nhat Tung" userId="77b0905b33e1f80d" providerId="LiveId" clId="{B89352F7-0E13-4796-8D72-C4D8084CDBE8}" dt="2023-10-13T17:25:15.250" v="963" actId="27636"/>
        <pc:sldMkLst>
          <pc:docMk/>
          <pc:sldMk cId="74947006" sldId="290"/>
        </pc:sldMkLst>
        <pc:spChg chg="mod">
          <ac:chgData name="Le Nhat Tung" userId="77b0905b33e1f80d" providerId="LiveId" clId="{B89352F7-0E13-4796-8D72-C4D8084CDBE8}" dt="2023-10-13T17:25:10.507" v="961"/>
          <ac:spMkLst>
            <pc:docMk/>
            <pc:sldMk cId="74947006" sldId="290"/>
            <ac:spMk id="2" creationId="{118DA7D5-B686-692F-5D46-C821206E6875}"/>
          </ac:spMkLst>
        </pc:spChg>
        <pc:spChg chg="mod">
          <ac:chgData name="Le Nhat Tung" userId="77b0905b33e1f80d" providerId="LiveId" clId="{B89352F7-0E13-4796-8D72-C4D8084CDBE8}" dt="2023-10-13T17:25:15.250" v="963" actId="27636"/>
          <ac:spMkLst>
            <pc:docMk/>
            <pc:sldMk cId="74947006" sldId="290"/>
            <ac:spMk id="3" creationId="{0ECB3E07-AEF7-A994-67D3-A21C92D9C3CF}"/>
          </ac:spMkLst>
        </pc:spChg>
      </pc:sldChg>
      <pc:sldChg chg="modSp mod">
        <pc:chgData name="Le Nhat Tung" userId="77b0905b33e1f80d" providerId="LiveId" clId="{B89352F7-0E13-4796-8D72-C4D8084CDBE8}" dt="2023-10-20T13:26:29.855" v="1022" actId="20577"/>
        <pc:sldMkLst>
          <pc:docMk/>
          <pc:sldMk cId="429152877" sldId="291"/>
        </pc:sldMkLst>
        <pc:spChg chg="mod">
          <ac:chgData name="Le Nhat Tung" userId="77b0905b33e1f80d" providerId="LiveId" clId="{B89352F7-0E13-4796-8D72-C4D8084CDBE8}" dt="2023-10-20T13:26:29.855" v="1022" actId="20577"/>
          <ac:spMkLst>
            <pc:docMk/>
            <pc:sldMk cId="429152877" sldId="291"/>
            <ac:spMk id="2" creationId="{81DF1F7D-5C5E-C66E-36F9-C1B054255919}"/>
          </ac:spMkLst>
        </pc:spChg>
      </pc:sldChg>
      <pc:sldChg chg="addSp delSp add del setBg delDesignElem">
        <pc:chgData name="Le Nhat Tung" userId="77b0905b33e1f80d" providerId="LiveId" clId="{B89352F7-0E13-4796-8D72-C4D8084CDBE8}" dt="2023-10-20T13:26:13.377" v="971"/>
        <pc:sldMkLst>
          <pc:docMk/>
          <pc:sldMk cId="739822019" sldId="291"/>
        </pc:sldMkLst>
        <pc:spChg chg="add del">
          <ac:chgData name="Le Nhat Tung" userId="77b0905b33e1f80d" providerId="LiveId" clId="{B89352F7-0E13-4796-8D72-C4D8084CDBE8}" dt="2023-10-20T13:26:13.377" v="971"/>
          <ac:spMkLst>
            <pc:docMk/>
            <pc:sldMk cId="739822019" sldId="291"/>
            <ac:spMk id="8" creationId="{934F1179-B481-4F9E-BCA3-AFB972070F83}"/>
          </ac:spMkLst>
        </pc:spChg>
        <pc:spChg chg="add del">
          <ac:chgData name="Le Nhat Tung" userId="77b0905b33e1f80d" providerId="LiveId" clId="{B89352F7-0E13-4796-8D72-C4D8084CDBE8}" dt="2023-10-20T13:26:13.377" v="971"/>
          <ac:spMkLst>
            <pc:docMk/>
            <pc:sldMk cId="739822019" sldId="291"/>
            <ac:spMk id="10" creationId="{827DC2C4-B485-428A-BF4A-472D2967F47F}"/>
          </ac:spMkLst>
        </pc:spChg>
        <pc:spChg chg="add del">
          <ac:chgData name="Le Nhat Tung" userId="77b0905b33e1f80d" providerId="LiveId" clId="{B89352F7-0E13-4796-8D72-C4D8084CDBE8}" dt="2023-10-20T13:26:13.377" v="971"/>
          <ac:spMkLst>
            <pc:docMk/>
            <pc:sldMk cId="739822019" sldId="291"/>
            <ac:spMk id="12" creationId="{EE04B5EB-F158-4507-90DD-BD23620C7CC9}"/>
          </ac:spMkLst>
        </pc:spChg>
      </pc:sldChg>
      <pc:sldChg chg="new del">
        <pc:chgData name="Le Nhat Tung" userId="77b0905b33e1f80d" providerId="LiveId" clId="{B89352F7-0E13-4796-8D72-C4D8084CDBE8}" dt="2023-10-13T17:41:26.116" v="965" actId="2696"/>
        <pc:sldMkLst>
          <pc:docMk/>
          <pc:sldMk cId="1677860764" sldId="291"/>
        </pc:sldMkLst>
      </pc:sldChg>
      <pc:sldChg chg="modSp new mod">
        <pc:chgData name="Le Nhat Tung" userId="77b0905b33e1f80d" providerId="LiveId" clId="{B89352F7-0E13-4796-8D72-C4D8084CDBE8}" dt="2023-10-20T13:38:01.071" v="1212" actId="255"/>
        <pc:sldMkLst>
          <pc:docMk/>
          <pc:sldMk cId="2476720102" sldId="292"/>
        </pc:sldMkLst>
        <pc:spChg chg="mod">
          <ac:chgData name="Le Nhat Tung" userId="77b0905b33e1f80d" providerId="LiveId" clId="{B89352F7-0E13-4796-8D72-C4D8084CDBE8}" dt="2023-10-20T13:33:01.706" v="1083" actId="20577"/>
          <ac:spMkLst>
            <pc:docMk/>
            <pc:sldMk cId="2476720102" sldId="292"/>
            <ac:spMk id="2" creationId="{D95D75BE-2384-54BB-B6A5-602823B12D81}"/>
          </ac:spMkLst>
        </pc:spChg>
        <pc:spChg chg="mod">
          <ac:chgData name="Le Nhat Tung" userId="77b0905b33e1f80d" providerId="LiveId" clId="{B89352F7-0E13-4796-8D72-C4D8084CDBE8}" dt="2023-10-20T13:38:01.071" v="1212" actId="255"/>
          <ac:spMkLst>
            <pc:docMk/>
            <pc:sldMk cId="2476720102" sldId="292"/>
            <ac:spMk id="3" creationId="{93537A73-F478-340B-9A35-B2F2F7BA6758}"/>
          </ac:spMkLst>
        </pc:spChg>
      </pc:sldChg>
      <pc:sldChg chg="modSp new mod">
        <pc:chgData name="Le Nhat Tung" userId="77b0905b33e1f80d" providerId="LiveId" clId="{B89352F7-0E13-4796-8D72-C4D8084CDBE8}" dt="2023-10-20T13:46:26.080" v="1262" actId="20577"/>
        <pc:sldMkLst>
          <pc:docMk/>
          <pc:sldMk cId="1689764948" sldId="293"/>
        </pc:sldMkLst>
        <pc:spChg chg="mod">
          <ac:chgData name="Le Nhat Tung" userId="77b0905b33e1f80d" providerId="LiveId" clId="{B89352F7-0E13-4796-8D72-C4D8084CDBE8}" dt="2023-10-20T13:38:10.577" v="1214"/>
          <ac:spMkLst>
            <pc:docMk/>
            <pc:sldMk cId="1689764948" sldId="293"/>
            <ac:spMk id="2" creationId="{0D12CE13-18FE-22A8-F612-C6898E41DCF8}"/>
          </ac:spMkLst>
        </pc:spChg>
        <pc:spChg chg="mod">
          <ac:chgData name="Le Nhat Tung" userId="77b0905b33e1f80d" providerId="LiveId" clId="{B89352F7-0E13-4796-8D72-C4D8084CDBE8}" dt="2023-10-20T13:46:26.080" v="1262" actId="20577"/>
          <ac:spMkLst>
            <pc:docMk/>
            <pc:sldMk cId="1689764948" sldId="293"/>
            <ac:spMk id="3" creationId="{2D97FF58-988C-4F41-5088-5DADAEB5A471}"/>
          </ac:spMkLst>
        </pc:spChg>
      </pc:sldChg>
      <pc:sldChg chg="addSp delSp modSp new mod">
        <pc:chgData name="Le Nhat Tung" userId="77b0905b33e1f80d" providerId="LiveId" clId="{B89352F7-0E13-4796-8D72-C4D8084CDBE8}" dt="2023-10-20T13:48:55.404" v="1287" actId="1076"/>
        <pc:sldMkLst>
          <pc:docMk/>
          <pc:sldMk cId="3953441051" sldId="294"/>
        </pc:sldMkLst>
        <pc:spChg chg="del">
          <ac:chgData name="Le Nhat Tung" userId="77b0905b33e1f80d" providerId="LiveId" clId="{B89352F7-0E13-4796-8D72-C4D8084CDBE8}" dt="2023-10-20T13:48:22.888" v="1264" actId="478"/>
          <ac:spMkLst>
            <pc:docMk/>
            <pc:sldMk cId="3953441051" sldId="294"/>
            <ac:spMk id="2" creationId="{00910E1C-9806-D288-C561-1D141CF6380B}"/>
          </ac:spMkLst>
        </pc:spChg>
        <pc:spChg chg="del">
          <ac:chgData name="Le Nhat Tung" userId="77b0905b33e1f80d" providerId="LiveId" clId="{B89352F7-0E13-4796-8D72-C4D8084CDBE8}" dt="2023-10-20T13:48:22.888" v="1264" actId="478"/>
          <ac:spMkLst>
            <pc:docMk/>
            <pc:sldMk cId="3953441051" sldId="294"/>
            <ac:spMk id="3" creationId="{4E5EC161-9DE7-2C39-9C84-4808C123863F}"/>
          </ac:spMkLst>
        </pc:spChg>
        <pc:spChg chg="add mod">
          <ac:chgData name="Le Nhat Tung" userId="77b0905b33e1f80d" providerId="LiveId" clId="{B89352F7-0E13-4796-8D72-C4D8084CDBE8}" dt="2023-10-20T13:48:55.404" v="1287" actId="1076"/>
          <ac:spMkLst>
            <pc:docMk/>
            <pc:sldMk cId="3953441051" sldId="294"/>
            <ac:spMk id="7" creationId="{C73412A6-FBA3-82A7-C3B6-68CE46A04C89}"/>
          </ac:spMkLst>
        </pc:spChg>
        <pc:picChg chg="add mod">
          <ac:chgData name="Le Nhat Tung" userId="77b0905b33e1f80d" providerId="LiveId" clId="{B89352F7-0E13-4796-8D72-C4D8084CDBE8}" dt="2023-10-20T13:48:31.998" v="1268" actId="14100"/>
          <ac:picMkLst>
            <pc:docMk/>
            <pc:sldMk cId="3953441051" sldId="294"/>
            <ac:picMk id="5" creationId="{33887FCE-A60C-6320-5A7C-A462CE644450}"/>
          </ac:picMkLst>
        </pc:picChg>
      </pc:sldChg>
      <pc:sldChg chg="delSp new del mod ord">
        <pc:chgData name="Le Nhat Tung" userId="77b0905b33e1f80d" providerId="LiveId" clId="{B89352F7-0E13-4796-8D72-C4D8084CDBE8}" dt="2023-12-03T03:40:54.286" v="1356" actId="2696"/>
        <pc:sldMkLst>
          <pc:docMk/>
          <pc:sldMk cId="1918217529" sldId="295"/>
        </pc:sldMkLst>
        <pc:spChg chg="del">
          <ac:chgData name="Le Nhat Tung" userId="77b0905b33e1f80d" providerId="LiveId" clId="{B89352F7-0E13-4796-8D72-C4D8084CDBE8}" dt="2023-10-20T13:53:14.757" v="1353" actId="478"/>
          <ac:spMkLst>
            <pc:docMk/>
            <pc:sldMk cId="1918217529" sldId="295"/>
            <ac:spMk id="2" creationId="{8143AB39-14A1-D3A0-A0FD-FC499108BA16}"/>
          </ac:spMkLst>
        </pc:spChg>
        <pc:spChg chg="del">
          <ac:chgData name="Le Nhat Tung" userId="77b0905b33e1f80d" providerId="LiveId" clId="{B89352F7-0E13-4796-8D72-C4D8084CDBE8}" dt="2023-10-20T13:53:14.757" v="1353" actId="478"/>
          <ac:spMkLst>
            <pc:docMk/>
            <pc:sldMk cId="1918217529" sldId="295"/>
            <ac:spMk id="3" creationId="{DC6CC9CB-DABC-B12D-8E87-BA4B9F16399A}"/>
          </ac:spMkLst>
        </pc:spChg>
      </pc:sldChg>
      <pc:sldChg chg="modSp new mod">
        <pc:chgData name="Le Nhat Tung" userId="77b0905b33e1f80d" providerId="LiveId" clId="{B89352F7-0E13-4796-8D72-C4D8084CDBE8}" dt="2023-10-20T13:53:05.871" v="1352" actId="20577"/>
        <pc:sldMkLst>
          <pc:docMk/>
          <pc:sldMk cId="2433380177" sldId="296"/>
        </pc:sldMkLst>
        <pc:spChg chg="mod">
          <ac:chgData name="Le Nhat Tung" userId="77b0905b33e1f80d" providerId="LiveId" clId="{B89352F7-0E13-4796-8D72-C4D8084CDBE8}" dt="2023-10-20T13:53:05.871" v="1352" actId="20577"/>
          <ac:spMkLst>
            <pc:docMk/>
            <pc:sldMk cId="2433380177" sldId="296"/>
            <ac:spMk id="2" creationId="{61910DB6-8455-35A3-5D41-E6D584B693B8}"/>
          </ac:spMkLst>
        </pc:spChg>
      </pc:sldChg>
    </pc:docChg>
  </pc:docChgLst>
</pc:chgInfo>
</file>

<file path=ppt/ink/ink1.xml><?xml version="1.0" encoding="utf-8"?>
<inkml:ink xmlns:inkml="http://www.w3.org/2003/InkML">
  <inkml:definitions>
    <inkml:context xml:id="ctx0">
      <inkml:inkSource xml:id="inkSrc0">
        <inkml:traceFormat>
          <inkml:channel name="X" type="integer" max="12064" units="cm"/>
          <inkml:channel name="Y" type="integer" max="754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3-10-14T08:41:12.854"/>
    </inkml:context>
    <inkml:brush xml:id="br0">
      <inkml:brushProperty name="width" value="0.05292" units="cm"/>
      <inkml:brushProperty name="height" value="0.05292" units="cm"/>
      <inkml:brushProperty name="color" value="#C00000"/>
    </inkml:brush>
    <inkml:context xml:id="ctx1">
      <inkml:inkSource xml:id="inkSrc1">
        <inkml:traceFormat>
          <inkml:channel name="X" type="integer" max="30159" units="cm"/>
          <inkml:channel name="Y" type="integer" max="18850" units="cm"/>
          <inkml:channel name="F" type="integer" max="4095" units="dev"/>
          <inkml:channel name="T" type="integer" max="2.14748E9" units="dev"/>
        </inkml:traceFormat>
        <inkml:channelProperties>
          <inkml:channelProperty channel="X" name="resolution" value="999.96686" units="1/cm"/>
          <inkml:channelProperty channel="Y" name="resolution" value="1000" units="1/cm"/>
          <inkml:channelProperty channel="F" name="resolution" value="0" units="1/dev"/>
          <inkml:channelProperty channel="T" name="resolution" value="1" units="1/dev"/>
        </inkml:channelProperties>
      </inkml:inkSource>
      <inkml:timestamp xml:id="ts1" timeString="2023-10-14T08:41:12.922"/>
    </inkml:context>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00B050"/>
    </inkml:brush>
  </inkml:definitions>
  <inkml:trace contextRef="#ctx0" brushRef="#br0">30728 12607 0,'0'0'0,"0"0"16,0 0-16,0 0 0,0 0 16,0 0-16,-8-28 15,8 11-15,-3-2 16,-3-4-16,1 4 15,-4-1-15,6 3 16,-2 0-16,-4-2 16,-30 10-1,28-8-15,-20 9 16,25 2-16,9 1 16,8-4-16,6 1 15,0 2-15,6 1 16,-7 2-16,1 0 15,0 0-15,-3 0 16,-3 1 0,1-1-16,-4 0 15,0 3-15,1 0 16,-3-3-16,-1 3 16,-2 0-16,0 0 15,0 0-15,-1 0 16,1-3-16,0 3 15,0 0-15,0 0 16,117-39 0,-120 39-16,0 0 15,0 0-15,59-17 16,17 0-16,-31 3 16,-6 0-16,-19 12 15,-12-1-15,1 0 16,-1 0-16,-2 0 15,-1 1-15,1 2 16,-3-3 0,0 3-16,-1 0 15,1 0-15,0-3 16,0 0-16,0 0 16,-3 3-16,2 0 15,1 0-15,-3 0 16,0 0-16,3 0 15,-3 0 1,0 0-16,3 0 16,-3 0-16,3 0 15,0 0-15,-3 0 16,0 0-16,2 0 16,1 0-16,-3 0 15,0 0-15,3 0 16,-3 0-1,0 0-15,3 0 16,-3 0-16,0 0 16,3 3-16,-3-3 15,2 0-15,-2 0 16,0 0-16,3 0 16,0 0-16,0 0 31,0 0-16,-1 0 17,-2-3-32,3 1 47,0-4-1,8-8-14,6-3-32,8 0 15,-22 17 17,0 0-32,0 0 31,0 0-31,-1 3 31,1 0-15,0 0-16,0-1 31,0 1-15,-1 0-1,1 0 1,0 0-1,0-1 1,-3 1 0,0 0-16,0 0 15</inkml:trace>
  <inkml:trace contextRef="#ctx1" brushRef="#br0">24821 9287 1968 0,'2'4'0'0,"-2"-1"0"0,1 0 1 0,-1-3 0 0,-17-12-1 0,17 12 1 0,0 0 1 0,0 0 0 0,0 0 0 0,-1 0 1 0,1 0-2 0,0 0 2 0,0 0 0 0,-1 0 1 0,1 0-2 0,15 9 1 0,-15-9 1 15,0 0-4-15,-17-10 0 0,17 10 0 0,0 0 0 0,0 0 0 0,0 0 0 0,0 0 2 0,0 0-1 0,0-3 0 0,0 3 1 0,2 0-1 0,-1 0-46 0,-1 0 12 0,0 0-41 0,0 0-21 0,0 0-9 0,0 0-51 0,0 0 2 0,0-3-36 16</inkml:trace>
  <inkml:trace contextRef="#ctx1" brushRef="#br0" timeOffset="722.45">24515 9417 703 0,'-6'6'284'16,"5"-3"-201"-16,0-3 237 0,0 0-239 0,-5 14-246 15,4-11 227-15,1 0-3 0,0 3-1 0,1-3-3 0,0-1 0 16,1 0-14-16,1 1 0 0,-1-3-2 16,1 2-13-16,1-2-6 0,-1 0-4 0,0 0-1 0,0 0-5 15,2 0-2-15,-2 0-3 0,1-2 2 0,1-1-1 16,-2-1-1-16,1 2 5 0,2-2-3 0,-2 0 4 15,2-1-1-15,-1-2 2 0,1 0-2 0,0-2 2 0,1-1-4 16,1-2-1-16,-2-2 0 0,1-1-2 0,1-2 0 16,-1 0-3-16,1-1 1 0,0-5 0 0,1 3-1 15,0 1 2-15,-2-1 0 0,2 1 0 0,0 0-1 16,-2 0-1-16,2-2 2 0,-1 6 0 0,1-4-2 16,-1 0-1-16,1 3 1 0,0 1 0 0,0 0-1 15,1 2 3-15,-3 0-1 0,0 3 3 0,0-3-3 16,-1 6 3-16,1 2-4 0,-3-2 3 0,1 4-4 15,-2-1 0-15,0 4-1 0,1 0 0 0,0 2 0 16,-3 2 1-16,2 0-3 0,-2 0 2 0,0 3 1 16,0 2-1-16,0 1 1 0,1 2-1 0,-1 2 0 15,0 1 0-15,0 1 0 0,2 1 1 0,-2 2-1 0,1 1 0 16,4 3 0-16,-5-1 1 0,2 0 3 0,3 1-2 16,-3-1-1-16,1 1 4 0,1-1-2 0,-3 2 2 15,-1 1-1-15,3-2 1 0,-1 3 1 0,-2-1 1 16,1-2-2-16,5 3 4 0,-5 0-1 0,0 0 2 15,0 0-1-15,-1-1 2 0,2-1-4 0,0 1 1 16,0-2 1-16,-2-1-3 0,1-2 1 0,3-1-1 0,-2 0-2 16,2-2 1-16,0-4-1 0,-2 0 0 0,-1-3 0 15,1 1-1-15,-1-3-4 0,-1-3-4 0,2 0-3 16,-2-5-5-16,0 2-15 0,1-2-3 0,0-2-2 16,-1-3-16-16,-2 0-6 0,0-5-5 0,0 0-1 15,2 0-9-15,0-3-15 0,-2-3-21 0,1 1-9 16,-3-2-26-16,4 1 1 0,2 0-29 0</inkml:trace>
  <inkml:trace contextRef="#ctx1" brushRef="#br0" timeOffset="2140.88">26465 7210 1 0,'-7'0'4'0,"-2"3"19"16,1-1 1-16,-2-1 37 0,2 3 5 0,-4-2-5 0,1-1 47 16,0 1-11-16,0-2 2 0,1 1 1 0,1-1-10 15,-3 0-14-15,3 0-3 0,2-1-3 0,3-1-14 0,-1 1-6 16,1-2-2-16,-1-1-3 0,0-1-6 0,5 1-8 16,-1 1-3-16,1-3 0 0,0 2-9 0,0-2 1 15,1-1 2-15,4 1-7 16,0 0 3-16,1-1 0 0,1 1 3 0,2-3 3 0,0 2-2 0,2 0 4 15,0-2 0-15,1 2 0 0,2 1 3 16,0-1-6-16,0 1-4 0,-2 2 5 0,2 0-10 0,-1 1-2 16,0 1-2-16,-1 2-2 0,0 0-2 0,-2 0-4 15,3 2 0-15,-3-1-1 0,1 5-3 0,0-3 2 16,2 1 0-16,-2 1-2 0,0 0 2 0,-1 0 0 16,0 2 0-16,0-3 5 0,-1 4-3 0,0-1 1 15,-2 0-3-15,0 1 6 0,0 1-2 0,-1 1 0 16,3 1-1-16,-4-1 1 0,0 1 0 0,0 2 0 15,-3-4 0-15,-1 4-1 0,0-3 1 0,-1 3 0 16,-4-3 0-16,2 3 0 0,1 0 0 0,-4-1-3 16,3 0 3-16,-3 2 1 0,1-2-2 0,-2 2-2 0,-2-2 1 15,1 1 0-15,-14 17 2 0,10-15-3 16,1-1-1-16,-1 1 1 0,0-1 0 0,-1-1 0 16,1 0-1-16,0-1 0 0,1 0 0 0,1 0 0 15,0-3 0-15,1 1 0 0,1-1 0 0,2-2 0 16,0-1-1-16,2 1 0 0,0-1-1 0,2-3 1 15,0 1 0-15,1 2-1 0,0-3-1 0,0 1 0 0,1-1 2 16,0 1-3-16,1-2 4 0,0 1-4 0,0-2 2 16,1 2 2-16,2-2 0 15,-1 1 0-15,2-2 3 0,1 0 1 0,1 0-1 0,1 0 4 0,1-2-2 16,1-2 1-16,1 3 2 0,2-4 0 0,0 1 0 16,2-3 2-16,2 4-2 0,0-3-2 0,2 2 1 15,-1 1-2-15,3 0-2 0,-2 0-1 0,2 0 1 16,2 2-2-16,0-2-1 0,0 1 1 0,1 1-4 15,1-2 0-15,-2-1-24 0,1 2-11 0,0 1-5 16,-3-3-29-16,-1 2-77 0,0-1-76 0,-3-1 82 16,2 2 145-16,-4 1-130 0</inkml:trace>
  <inkml:trace contextRef="#ctx1" brushRef="#br0" timeOffset="3499.19">29069 7549 237 0,'0'3'87'0,"2"-3"-11"16,0 3 1-16,1 1-23 0,-2-1-5 0,2 1 1 15,-2-1-23-15,1 3 9 0,-2-3 2 0,-1 3-6 16,0-2 14-16,-2-1 2 0,2 3 0 0,-1-2 4 15,1 2 0-15,-1 0-9 0,-1-2-3 0,1 2 3 16,-2-2-10-16,1 2-6 0,-1-3-3 0,1 3 1 16,-3-2-5-16,2-1-2 0,0 0 0 0,0 0-3 15,0-2 2-15,-2 2 6 0,1-3-2 0,-2 2-1 16,3-1 7-16,-2-1-7 0,2 0 5 0,-2 0-3 16,1-1-5-16,-1-1-5 0,0-1 1 0,1 0-1 15,-1 0-4-15,2-1-2 0,-1-2-3 0,1 2 4 16,0-2-4-16,2 0 3 0,0 1-1 0,-1 0-2 0,2 0 5 15,0 0-8-15,1-2 4 0,0 1-1 16,2 2-3-16,1-4 0 0,0 1 0 0,0 1-2 16,2-1 2-16,1 0 0 0,0-2 0 0,2 2 0 15,0 3 0-15,1-4-1 0,1 4 1 0,0-2 2 16,1-1 1-16,0 3-3 0,1-2 2 0,1 3-2 16,2-3 0-16,1 3-1 0,-2-1 1 0,4 4-4 15,-3 0 2-15,3 0 2 0,-1 0 0 16,-2 0 0-16,-1 6 2 0,-1-5-2 15,3 2 2-15,-5 3 0 0,2-3 0 0,-2 3-2 0,-1-1 1 0,-2 1 1 0,0 1 0 0,-2 2 1 16,-1 0-3-16,1-1 1 0,-2 1 2 0,1 3-2 16,-3-2-1-16,0 0 1 0,-1 3-1 0,-1 0 0 15,0 0 1-15,0 2-1 0,-3-1 3 0,-1 1-3 16,0-1 3-16,-2 3-3 0,1-2 1 0,-5 1 1 16,2 1 0-16,-5-1-2 0,3 0 1 0,-1-1 0 15,-1-1 0-15,-1 1 1 0,1-1 0 0,1-4-2 0,0 2 0 16,2-5 1-16,0 0-1 0,1-2-1 0,2-1 1 15,2-4-1-15,4 0-1 0,-2 0 0 0,1 0 1 16,2 0-3-16,3-2 2 0,-3-2 0 0,5 3-5 16,0-1 7-16,1-5-3 0,0 4 3 0,3-1-3 15,-5-2 1-15,7 0 2 0,-2 2-1 0,-1-2 2 16,0-1-2-16,2 2 0 0,5 1-1 0,-4 0 1 0,4-2 0 16,-2 0-2-16,2 3 0 0,2 2-1 0,-2-1 1 15,1 2 0-15,-4 0 0 0,2 2 0 0,-3 1 1 16,0 4 2-16,0 2-2 0,-2-2-2 0,-1 3 3 15,-2 3-2-15,-2 0 1 0,0 2 3 0,-3 2-3 16,0 2 3-16,-1 0 0 0,-2 1 3 0,-1 0-2 16,-3 0 2-16,1-1 2 0,-3 0 2 0,-1 0-3 15,-1 0 6-15,0 2 2 0,-2-2 2 0,0-3-2 16,0 4 4-16,-2-1-3 0,0 0-3 0,-2-4 4 16,2 5-5-16,-3-6-2 0,0 1-2 0,1-4 0 15,0 1-1-15,-4-3-4 0,4-2-3 0,3 0-2 16,1-2-3-16,-3-3-15 0,5 0-10 0,2 1 0 0,1-3-19 15,4 4-21-15,-4-4-13 0,3-4-14 0,-2-1-27 16,4 1 1-16,0 0-19 0</inkml:trace>
  <inkml:trace contextRef="#ctx1" brushRef="#br0" timeOffset="4635.04">29262 10266 627 0,'-5'3'99'0,"3"2"-97"16,0 1 50-16,-2 0 30 0,-4 3-19 0,5 1-28 15,-5 1-11-15,2 1-5 0,-1 4-6 0,-5-3-12 0,0 3 2 16,1 1 3-16,1-1 3 0,-3 2 1 0,0-1 14 16,2 2 1-16,-3 2 3 0,3 0 14 15,-1-1-1-15,-1 0 3 0,3 2 3 0,-1-2-1 0,2-1-14 16,0 3 0-16,-1-2-3 0,1-1-11 0,1 1-4 16,0-4-3-16,1 3-4 0,1-3-2 0,-1 0 0 15,1-2 5-15,3-2-3 0,0 2 4 0,0-4 0 16,2 2 0-16,1-5-1 0,1 2 3 0,3-3 2 15,-1 1-1-15,2-3 1 0,0 1 2 16,1-4 4-16,-1 2-3 0,3-3 6 0,1 0 1 16,0 0 1-16,4-4-3 0,-2 2 0 0,1-1 0 0,4-1-9 15,0 0 0-15,0-1-1 0,2 2-7 0,0-2-3 0,1 2 0 16,1-3-2-16,-4 2 0 0,-1-2-1 16,2-1-4-16,0 4 3 0,-3-4-2 0,0 2-3 0,-2-2 0 15,0 1-2-15,0 3 0 0,1 3 0 16,-3-3-4-1,-2-4-5-15,0 6 0 0,0-1-30 0,0-1-17 0,-2 2-3 0,0-4-41 16,-1 1-154-16,0 1 209 0,1 3-81 0,-2-4 134 0</inkml:trace>
  <inkml:trace contextRef="#ctx1" brushRef="#br0" timeOffset="4904.5">29377 10484 656 0,'-8'6'128'0,"2"-3"-4"16,-2 4 0-16,1-4-27 0,-1 4-4 0,0 0 5 15,3-2-29-15,-2 4-9 0,1-1-5 0,1 1-5 16,1 0-6-16,2 1-6 0,0 0-2 0,1 3-3 16,0 0-5-16,-1-1-1 0,2 5-3 0,2 2 0 0,-1 0-2 15,2 4-5-15,-1 3-1 0,2-1 2 0,-1 5-6 16,3 0-3-16,-3 4-3 0,0-1 1 15,0 6-4-15,-2-1 0 0,0-1-3 0,-1 3 1 0,0-4-1 16,-2 0-18-16,-2-3-9 0,2-4-1 0,-1-3-21 16,0-4-51-16,1-3-68 0,0-5 60 0,0-4 109 0,2 2-93 15</inkml:trace>
  <inkml:trace contextRef="#ctx1" brushRef="#br0" timeOffset="6253.98">26373 11314 95 0,'-4'0'93'0,"-3"0"-16"0,3 0 0 16,-3 0-31-16,5 0-4 0,-3 0-2 0,-1-1-35 16,4 1-2-16,0 0-4 0,1-3-2 0,1 3-3 0,-3-2 2 15,1 1 0-15,-1-2 1 0,2-1 1 0,-2 2 8 16,0-1 7-16,2-1 1 0,0 1 10 0,0-3 10 16,0 3 4-16,1 0 2 0,1-2 11 0,-2 2-10 15,1-4 1-15,1 1-2 0,-1-3-9 0,2 3-4 16,-2-4-1-16,1 1 3 0,2-2-4 0,-1 2 12 15,2 2 6-15,-1-2-1 0,-2-1 16 0,1 3 7 16,1-3 3-16,-2 2-2 0,-1 0 10 0,0 2-9 16,0 2 2-16,0-2-4 0,-1 1-6 0,0 1-13 15,-1 3-4-15,2 1 1 0,0 0-14 0,-1-2-8 16,-3 2-6-16,2 0 0 0,2 3-10 0,0 3-2 16,-2-3 0-16,-1 7-2 0,1-4-1 0,1 4-1 0,-1 0 0 15,-1 4 1-15,3 1-2 0,-3 0 1 0,3 3 0 16,0 1-2-16,0 3 1 0,-1 1 1 0,1 3 0 15,0 3 1-15,-3-1 0 0,3 2 0 0,-2 0 0 16,-1 1 1-16,3 2 1 0,-4-4 1 0,2 0-4 16,-2 0 1-16,2-1 0 0,-1-4 2 0,-2-2-1 15,3 1-2-15,0-4 0 0,2-2-2 0,-1-4 3 0,1-1 0 16,3-3-2-16,1 4-6 0,0-13 6 16,0 1-2-16,1-4 2 0,2-1-2 0,-2-3 0 15,0-2 3-15,5 3-1 0,-2-7-1 0,-1 2 1 16,0-5 0-16,3 4 0 0,-2-1 2 0,2-3-1 15,-1 2 1-15,-1-1 0 0,1-1 0 0,3 4 1 16,0-2 0-16,0 1-1 0,0 0 0 0,1 1 0 16,-1 1 0-16,3 0 1 0,-2 3 2 0,2-1-3 15,-1 2 3-15,2 1-2 0,-1 2 0 0,0 0 1 16,0 4-2-16,2-2 1 0,-1 2-1 16,-2 4 0-16,0-1 2 0,-2 5-2 0,-1 0 0 0,-1 1 3 15,0 3-2-15,-3 1-1 0,0 4 3 0,-5-1-1 16,2 3 1-16,-2 1-1 0,-1 3 1 0,0-1 1 0,-2 1 1 15,-1-1 0-15,-3 1 0 0,2 0-1 0,-3 0 2 16,1-4 0-16,-2 1 4 0,-3-2-3 0,2 1 4 16,-1-2-1-16,1 0 2 0,-1-2-1 0,1-2 1 0,-1 3-7 15,0-5 0-15,4-1 1 0,-2-1-5 16,0 0-1-16,0-2-5 0,1-2-3 0,0 0-1 16,2-3-12-16,-1-1-4 0,-2-1 0 0,2-1-12 0,-1-1-8 15,-1-2-5-15,1-2 0 0,-1-1-7 0,-1 1-2 16,1-2-4-16,2-1 0 0,-2-1-2 0,1 0-9 15,2-1 2-15,0 0-7 0,0-2-7 0,2 1-20 16,1-1-31-16,-1-3 34 0,2 2 104 0,0-1-76 16</inkml:trace>
  <inkml:trace contextRef="#ctx1" brushRef="#br0" timeOffset="6543">26496 10968 450 0,'-9'0'91'0,"-4"0"-89"0,2 0 68 0,0 0 65 15,-3 3-71-15,3 3 7 0,-1-2 6 0,-2 2-5 16,4 1-2-16,1 2 7 0,4-5-12 0,-1 2 4 16,4-2 0-16,0 2-10 0,4-3 4 0,3 1 3 15,3-4-3-15,1 0 7 0,5 0 2 0,1 0 2 16,5-4 0-16,2 0 2 0,3-2-17 0,-1-3-7 0,5 2 1 15,0-1-19-15,0 0-13 0,1-1-5 0,3 2-2 16,-4-2-13-16,2 2 1 0,2 3 0 16,1 0-6-16,-3-1 2 0,1 2-27 0,0 2-11 0,-4-1-6 15,3 1-33-15,-5 1-123 16,-2 0 161-16,-5 0-64 0,-4 1 105 0</inkml:trace>
  <inkml:trace contextRef="#ctx1" brushRef="#br1" timeOffset="13189.92">22927 9209 255 0,'-8'-5'104'0,"4"4"-15"15,0-3-38-15,3 2-16 0,-2 2 18 0,-1 0-36 16,-3-3-6-16,2 5-7 0,-1-2-4 16,0 0 2-16,-4 3-4 0,0-2 2 0,1 2 0 0,-2-2 18 15,4 4 6-15,-5-1 0 0,0-1 20 0,2 4 0 16,-4 0 3-16,1 2 5 0,-1-3-2 0,2 3-11 15,-5-2-1-15,3 4-7 0,-3 1-10 0,0-2-9 16,2 3-1-16,0 1 1 0,-1 1-10 0,0 1 1 16,0 0-1-16,1 1-2 0,0-2 0 0,1 2 0 0,-2-3 0 15,1 1 2-15,3 1-1 0,0 1 1 0,-2 1 3 16,2-2 0-16,0 0 2 0,5 1 6 0,-2 2 2 16,1-2-2-16,-1 2 7 0,5 0-3 0,0 1 2 15,4-1-1-15,-3-3-1 0,1 4-4 0,2-5-3 16,3 2 6-16,0-5-6 0,-2 4 0 0,4-2-3 15,3-1 5-15,-1-1 0 0,1 2 1 0,0-2-1 16,1-4 1-16,1 3 3 0,0 0-6 0,0-2 5 16,-1-2-5-16,4 0 0 0,-2-1-1 0,4 3 2 15,-3-5-7-15,3 2 4 0,-2-3 0 0,3 1-2 0,-1-1 2 16,0-1-2-16,2-2 1 0,0 0-2 16,0 0 4-16,1-2-2 0,2-1-1 0,-2-1 3 0,-1 1-3 15,-1-3 1-15,0-1 0 0,-1-2 0 16,-1 3-1-16,-1-2 0 0,-7-3 0 0,7 3 2 0,-3-2-4 15,-3-3 2-15,4 3 0 0,-2-2-1 0,0 2 4 16,-2-3-2-16,6 1-4 0,-6-4-2 0,0 3 4 0,3-4-4 16,-4 1 3-16,2-1-1 0,1-1-3 0,0 2 3 15,-2-3-2-15,0 2 3 0,1-2-2 0,-1 2 0 16,-1-2-1-16,0 2 0 0,-2-2 1 0,-1 0 2 16,-3 0 0-16,4-1 0 0,-3 1 0 0,-1 0 2 0,-2 2-1 15,-1-2 0-15,-1 3-1 0,-4-4 1 0,4 1 0 16,-6 3-1-16,-2 0-1 0,1-1 1 0,-2 2-2 15,-2 2 1-15,0 1-1 0,4 4-2 0,-5-1 2 16,2 1 1-16,-2 2-3 0,0-1 2 0,1 2-3 16,-1 4 1-16,-2-2 0 0,-1 0-3 0,1 3-1 15,0 3 0-15,0-3 1 0,0 4-1 0,-1-1-12 16,1-1-15-16,1 2-5 0,-1-1-19 0,1 1-92 0,0-1 122 16,2 0-53-16,-1 4 78 0</inkml:trace>
  <inkml:trace contextRef="#ctx1" brushRef="#br1" timeOffset="14494.32">25720 6409 638 0,'-2'2'45'0,"3"-2"7"0,-1 4-41 0,1-4 109 16,0 3-88-16,4-3-14 0,-1 2 5 16,3-1 3-16,0-1-15 0,1-3-1 0,2-3-1 15,3 0 0-15,-2-5 1 0,4 1-3 0,-3-2 1 16,4-5 0-16,-2 0-1 0,1-1 2 0,-1-2 2 16,0-5-3-16,1 2 4 0,-4-3 5 0,2 0-2 15,1-2 2-15,-3-1 4 0,4 0-7 0,-3-2 2 16,0 2 0-16,-1-3-4 0,2 0-6 0,-2 1 1 15,-1 0-2-15,1 2-2 0,0 1 3 0,-3 2 4 16,1 1-8-16,0 2 8 0,0 3-3 0,0 1 1 0,-1 5 2 0,1 2-4 16,0 3-6-16,-1 4 0 0,0 2 0 0,-1 3-5 15,1 3 3-15,-1 4 0 0,-1 2-2 16,0-1 4-16,0 4 3 0,1 2-2 0,2 2 3 0,-2-1 0 16,1 2 2-16,-2 2-1 0,5 1 0 0,-2 5 1 0,-2-1-2 15,2 4-1-15,-2 1 2 0,3 2-4 0,1 2 3 16,0 0-2-16,-5 3-2 0,1-4-1 0,2 4-64 15,-1-3-55-15,-2-1 63 0,2 0 58 0,1-3-60 16</inkml:trace>
  <inkml:trace contextRef="#ctx1" brushRef="#br1" timeOffset="16014.99">29945 6177 332 0,'-11'-2'126'0,"1"2"-35"0,1 0-22 0,2 0 55 16,1-2-107-16,-1 1-5 0,0-2 2 15,4 3-2-15,0-4-4 0,1 1 4 0,2-3 8 16,0 1 2-16,2 0 9 0,3-4 5 0,1 2 4 0,0-3-2 16,3 1 8-16,1 2-1 0,1-5-7 15,1 6 1-15,0-5-5 0,2 5-10 0,0-3-1 0,1 2 0 16,1 0-11-16,-1 2-3 0,3 0-2 16,-2 0-1-16,1 1-4 0,1 4 0 0,2 0-2 0,0-1 0 15,-1 1 0-15,0 0-3 16,1 0 3-16,-1 3 2 0,0-1 1 0,-1 1-3 0,-3-1 2 15,0 5-2-15,1-4-1 0,-4 4 1 16,0-1-1-16,1 0-3 0,-3 1 2 0,0 3 1 0,-3-1 0 16,-1 0 0-16,1 1 0 0,-1 0-1 0,-2 0-1 15,1 3 1-15,-2-1-1 0,-1-2 1 0,1 4-2 16,-2-2 2-16,0-1 1 0,-1 4 1 0,0-4 0 0,-3 4-1 0,-1-2 1 16,-1 0-2-16,-2-2 0 0,-1 3 2 15,-3 0-3-15,0-1 3 0,-4 0-1 0,-1-1 0 16,0 2 2-16,-3-1-1 0,0-1 1 0,1 2 1 0,0-1-2 15,-2 0 0-15,3 0 0 0,-2-1 0 0,1 1 0 0,3 0 0 16,-2-3 3-16,0 3-4 0,0-3 1 0,1 2 1 16,1-2 0-16,0 0 3 15,0-1-2-15,2 2-2 0,2-1 0 0,-2 1 0 0,3-1 0 0,2-2 0 0,-2 1 0 16,1 0-3-16,2-2 3 0,1-1 2 0,-1 1 3 16,1-1-5-16,1-3 5 0,3 1-5 0,-1 1 0 15,2-2 4-15,1 2-5 0,1-3 1 0,3 1-3 16,1 1 3-16,1-1 1 0,0-2 0 0,2 2 0 15,1 0-1-15,2-1 0 0,0-1 0 0,1 3 1 0,1-2-1 16,-1-1 1-16,1 1 4 0,4 2 0 0,-2-4 5 16,1 3 2-16,-3-3 8 0,0 1 1 0,4 1-1 15,0 2 8-15,-1-4-6 0,-4 2 1 16,6-1 3-16,-2 1-7 0,2 0-3 0,2 1 3 0,-2-3-6 16,0 0 1-16,2 0-4 0,-1 2-2 15,-1-2 2-15,-1 0-6 0,-1 0 2 0,0 3-5 0,-3-3 1 16,-2 0-1-16,1 4 2 0,-2-4-1 15,-3 1 0-15,2 1 1 0,-1-2-15 0,-1 1-9 0,-1 2-5 16,-1-3-19-16,1 0-73 0,0 0-87 0,-1 0 86 16,-3-4 121-16,1-1-114 0</inkml:trace>
  <inkml:trace contextRef="#ctx1" brushRef="#br1" timeOffset="17533.3">30839 10130 376 0,'-7'1'139'0,"2"2"-44"0,-2-3-23 0,3 3 53 16,-3-3-94-16,0 3-5 0,0-2-16 0,1 2 6 16,-1-2-16-16,-1-1 2 0,1 2 0 0,1-2 1 15,-1-2 1-15,0 2 13 0,-1-1 4 16,4-3-1-16,-1 1 14 0,0 0 5 0,2 0 2 0,3 0-1 15,0-1 2-15,2-1-9 0,1 1-4 16,1 0 6-16,3-1-15 0,2-2-4 0,0 1-3 0,0 2 2 16,1 0-5-16,1 1-4 0,2-3 0 0,0 5-2 15,0-1-1-15,-1 2-3 0,3 0-1 0,-3 0 1 16,3 0 0-16,-2 3 0 0,2 1 0 0,-2 1-3 0,3-1 3 16,-3 2-1-16,2-2 1 0,-3 3 0 0,2-2 0 0,-3-1 0 15,1 2 0-15,-2 1 0 0,-1-1 0 16,0 0 0-16,0 1 1 0,-2 3 0 0,-1-3 2 0,-3 4 4 15,-1-1 3-15,-2-2-3 0,0 3 7 0,0-1-2 16,-3 3 1-16,-2-2 1 0,-2 3-2 0,2-2-3 16,-3 1-1-16,1 2 2 0,0-2-4 0,-1 1-4 15,-2-2 2-15,0 2-1 0,-2-4-2 16,1 1 2-16,-1-1-2 0,-1-3-1 0,0 3 3 0,-1-4 0 16,1 1-3-16,-1 1 1 0,2-3-1 0,-2 0 0 15,0 2 0-15,-1-3 0 0,2 1 1 0,1 0-3 16,-2-2 3-16,2 0-2 0,2 0-2 0,2 0-2 15,0 0-3-15,1-3 1 0,3 1-3 0,-1-1-3 0,3 0-4 16,2-1 4-16,-2-1-5 0,1 1 7 0,5-5 0 16,1 3-4-16,1-1 8 0,1-2 1 0,3-1 4 15,0 0-1-15,3 2 2 0,1 0-3 0,1-3 1 16,2 4 2-16,-2-2-4 0,3 3 2 0,1 0-1 0,3-1-1 16,-2 2 1-16,3 1 1 0,-2 1-2 15,1 0 3-15,2 1-1 0,-4 4 0 0,4-2-1 16,-2 1 2-16,1 3-1 0,-1 2 1 0,1 0-1 0,-3-1 1 15,0 4 0-15,1-2 5 0,-5 3 5 0,-1-1-3 16,-3 2 7-16,-1-1 4 0,-1-3 3 0,-2 5 1 16,-1-2 3-16,-2 1-2 0,0-2-2 15,-3 4 0-15,0-5-3 0,-2 1-2 0,-1 2-3 16,-3-2 3-16,-1 1-4 0,-1-1-3 0,-3 1 3 0,1 1-3 16,-3-1 0-16,-2 3-3 0,-3-4 1 15,1 2-2-15,0-2 0 0,-5 4 1 0,0-6-2 0,-2 2 0 16,3-2 1-16,0-2-3 0,0 4-1 0,-2-6-3 15,-2 2-5-15,3-2-29 0,1-1-15 0,-2-1-1 0,-1-3-37 16,3 1-95-16,0-2 141 0,1 0-63 0,1-3 108 16</inkml:trace>
  <inkml:trace contextRef="#ctx1" brushRef="#br1" timeOffset="18952.08">26433 13164 430 0,'1'-2'300'0,"0"-4"-89"0,1 3-64 16,1 3 153-16,-1 0-277 0,-1-1-14 0,2 1 5 0,0 0-5 15,-2 1-10-15,1 5 1 0,-2-6-1 0,-1 3-1 16,1 3 2-16,-1-3 1 0,0 2 6 0,-2 0 2 16,2 2 3-16,-1 0 10 0,1 3-1 15,-3-1-1-15,1-3 10 0,-1 5-11 0,0 1-2 0,0-2 3 16,-2 2-12-16,-1 2-3 0,0 2-1 15,-1-1-3-15,0 4 0 0,-2-1-1 0,-2 1 2 0,2 4-3 16,-1-1 0-16,2 0 1 0,1-2-1 0,-2 0 1 16,-1 1 1-16,2 0-1 0,0-2 2 15,-1-2 0-15,0 2 0 0,0-4 2 0,0 1-1 0,-1 1-2 16,5-4 3-16,-3 3-2 0,1-3-1 16,0-1 1-16,1-2-2 0,2 2 0 0,-3-4 0 15,3 1 0-15,-1 0 0 0,1-2 1 0,1 0-1 0,1-1 1 16,0 0 1-16,1-2 0 0,1 0 0 15,1-1 0-15,0 1 1 0,0-1-1 0,0-1 1 0,1-1 0 16,-1 2 1-16,4-3 0 0,0 0 3 0,-1 0-3 16,3 0 4-16,-2-4-2 0,3 2-1 0,2 1 3 0,0-3-3 0,-1-1-1 15,3 1 0-15,1 0 0 0,-1-4-1 0,4 4 1 16,1-3 1-16,1-2 0 16,-1 0 3-16,5 1 1 0,-2-3 0 0,3 1 0 0,1 2 3 0,1-3-2 15,0 1-1-15,3-1-2 0,-1 1-1 0,0 1-2 16,-1 3 1-16,0-5-2 0,0 5-1 0,-2-3-3 15,1 2 2-15,1 0-1 0,-4 2 0 0,4-2 1 16,-4 0 0-16,0 2-1 0,1-2 1 0,-1 3 2 0,-2 0-3 16,-1-2 0-16,1 1 1 0,-3-2-2 0,0 4-4 15,-2-4 0-15,1 1-3 0,-3 0-14 0,-1 2-2 16,-2-3-3-16,1 4-13 0,-1-4-24 0,-2 1-10 16,0 0-5-16,-3-1-27 0,1 1-81 0,-2-1 137 15,0 1-62-15,-2-4 112 0</inkml:trace>
  <inkml:trace contextRef="#ctx1" brushRef="#br1" timeOffset="19287.66">26803 13110 593 0,'-3'4'269'0,"0"-1"-78"15,0 1 1-15,2 2-12 0,1 1-131 0,3 4-1 16,-2-1-30-16,-1 4-6 0,2-2-5 16,0 2-1-16,0 1-6 0,-2-1-2 0,3 2 2 0,-3-1 0 0,1 2-2 0,1 0 2 15,0 2 10-15,2 0 1 0,-3 1 8 16,3 3 14-16,0 2-2 0,-2 0 2 0,1 1 16 16,2 1-9-16,-1 2-2 0,1 3-2 0,1 0-8 0,-2 3-9 15,0-1-1-15,0 3-3 0,0-1-7 0,0 0-3 16,-1 0-1-16,-3-5 0 0,0 2-2 15,-1-4-11-15,1-2-7 0,-1-1 0 0,-4-4-12 16,3 1-26-16,-3-4-16 0,2-3-12 0,-3 0-30 0,4 0-121 16,-2-4 180-16,0 2-75 15,1-2 128-15</inkml:trace>
  <inkml:trace contextRef="#ctx1" brushRef="#br1" timeOffset="37624.1">20645 9688 221 0,'-1'-6'-76'16,"0"-4"13"-16,0 1 35 0,-1-1 10 0,0-2-17 0,2 2 37 15,-2-1 9-15,0-1-5 0,-1 1 7 0,-1-1 15 16,1 1 5-16,1-1 4 0,-3 2 16 0,2-2 15 16,-3 1-1-16,1 3 4 0,-2-3 12 0,1 5-13 15,-3 0-1-15,-1 2 1 0,0 0-16 0,-2 2-11 16,3 2-6-16,-4 2-1 0,0 2-13 0,-4 0-1 16,5 5-1-16,-3-2-2 0,-1 3-3 0,1 0 6 15,-5 2-3-15,3 1 1 0,2 0 1 0,-2 3-4 16,0 1 4-16,2-2-2 0,-1 2-6 0,1 1 1 15,1 1-3-15,1-1 4 0,0 1-2 0,0 0-3 0,1 1 1 16,1-4 0-16,1 6-1 0,1-2-1 16,0 0 1-16,-1-1-1 15,4 4-1-15,-2-1 2 0,3 4-7 0,0-1 5 0,1-2-4 0,1 2-2 0,2-1 0 16,2-1 3-16,0 2-3 0,5-3-1 0,0-1 1 16,3-2 0-16,1-3 1 0,1 0 0 0,2-2 2 15,2-2-3-15,0-2 3 0,-1 2-1 0,3-3 1 0,0-2-1 16,1 0 1-16,0-1 1 0,0-2-1 15,2-2-1-15,-1 2 3 0,-1-4-2 0,1-3 0 0,0 2 0 16,2-4-1-16,-1 0 2 0,0 0-1 0,0-6-3 16,3 2 4-16,0-3 0 0,0-1 3 15,-2-1-3-15,0-2 2 0,2 0-1 0,-4-3 1 0,-1-1 5 16,-2 1-3-16,-2-3-2 0,0 2 1 0,-3-2 1 16,-1 2 0-16,-3 1-4 0,-1-1 3 0,-1 1-5 15,-3 0 2-15,0 0 2 0,-2 2-1 16,-2 1-2-16,0-1 4 0,-3-1-1 0,1 4-3 0,-3-2 4 15,2 2-4-15,-2 0 0 0,0 0 0 16,-1 1 0-16,0 0 1 0,1 0-1 0,-1 3 3 0,0-2 1 0,-1-1 3 0,0 3 4 16,0 0-3-1,0-2 1-15,-3-1 5 0,1 3 0 0,1 0-4 0,-3 1 2 16,1 1-2-16,-3-1-4 0,-1 0 2 0,0 5-4 0,3-2-2 16,-5-1-5-16,2 4 1 0,1 1 0 0,-2 1-3 0,1 1-3 15,1 1-1-15,0 2 0 0,-1 3-2 0,3-1-11 16,-2 2-7-16,1 0-4 0,2 0-14 0,2 3-40 15,-1 2-30-15,3-2-22 0,-2 3-54 0,2 0 2 16,-1 4-49-16</inkml:trace>
  <inkml:trace contextRef="#ctx1" brushRef="#br2" timeOffset="44768.24">20389 9591 314 0,'-3'2'58'0,"2"0"-17"16,-3 3-16-16,1-4 17 0,-2 3-38 0,0 1 6 15,-1-4 5-15,-2 5-2 0,1-3 9 0,0 4 8 16,-2-1-1-16,0-2 3 0,0 2 5 0,0 1-6 15,0 2 0-15,-2-2-2 0,1 5-8 0,-3-2-6 16,2 2-3-16,0 2 2 0,-1-1-8 0,2 4 2 16,1 2-3-16,0-1-1 15,0 2 1-15,-1-1 4 0,4 2 1 0,-1 1 2 16,2 0 4-16,1 3 1 16,-1-4 6-16,3 2-4 0,0-2 4 0,2 3-6 0,0-2-2 15,1-3 0-15,0 2-7 0,1-3-1 0,3-2-5 16,-1 1 2-16,3-1-2 0,2 0 0 0,-2-3 0 0,2 1 0 0,0-2 1 0,2 0-2 0,-1-2 2 15,0-3-2-15,4 3 0 0,-2-1 3 0,0-3-1 16,3-5 0-16,0 2 3 0,1 0 1 0,1-3-1 16,0-4 0-16,0 1-1 0,1-4 2 15,0-2 1-15,1 2-1 0,1-3 1 0,-1-1 1 0,2-2 3 0,-1-1-1 16,0-2 2-16,-1 0 7 0,-1-3 0 16,-1-1 0-16,-3 1 7 0,-1-3-5 0,-2-1 0 0,-2 3 3 15,0-2-6-15,-3 2-2 0,-3-2-1 16,-2-1 0-16,-1 1-1 0,0 2-2 0,-3 1 4 0,-4-1-7 15,-1-3 2-15,0 2-4 0,-2 3-1 0,-1-3 0 16,-4 0-3-16,0 2 6 0,-1 0 0 16,0 4 0-16,2-2 6 0,0 4-3 0,-2-3 2 0,2 3 2 15,0 1-4-15,0 2-1 0,0 0-7 0,1 0 3 16,-3 3-3-16,0 1-3 0,1 3 1 16,-2 3-3-16,0 0 0 0,-1 3-5 0,0 3 4 0,-1 4-3 15,0 0-1-15,-1 2 0 0,-2 2-1 0,1 2 0 0,1 0 3 0,1 2 1 16,-2 0-1-16,2 0-1 15,0 2 3-15,1 3-1 0,5-4-10 0,2 3-4 0,-2-1-7 0,2 1-43 16,4 0-24-16,4 1-15 0,-2 3-58 0,3 0 2 16,0 0-41-16</inkml:trace>
  <inkml:trace contextRef="#ctx1" brushRef="#br2" timeOffset="51424.81">22379 8571 51 0,'-6'0'9'15,"1"3"-19"-15,-1-1 2 0,2 2 2 16,-2-1-29-16,2-3 35 0,-1 3 0 0,-1-3 0 0,1 3 0 16,3-2 0-16,-4-1 0 0,3 0 0 0,-1 0 0 15,1-1 0-15,0-2 0 0,1 1 0 0,1 1 0 0,-1-2 9 16,2 0 4-16,0 2 4 0,0-2 10 0,1-1 3 16,-1 1 2-16,1 0 1 0,0-3 3 0,2 3-6 15,-1-1 1-15,-1-1-7 0,2-2-4 0,2 2-2 16,0 0-1-16,0-2 1 0,1 2-4 15,-1-2 3-15,1 0-3 0,1-2 1 0,-4 2-1 0,3-2-4 16,-2 3-2-16,3-2 5 16,-5-1-7-16,1 2 2 0,2-2-3 0,2-1 1 15,-1 0 1-15,0-3 3 0,0 3-1 0,-2-2 3 16,6-1 2-16,1 0 0 0,0 0 3 0,-3-1-3 0,3 0 3 16,-7-1 1-16,6-1 1 0,0 1-3 0,-2-1 0 0,1-1-3 15,1-2 3-15,-1 3-2 0,1-1-4 0,5 1-2 16,-4-4-5-16,0 2 6 0,1 2-5 0,-3-3 0 15,1 2-4-15,1-2 2 0,0 2-1 0,2-2 1 16,-1-3 3 0,1 2-3-16,1-2 2 0,0-1 9 0,2 0-2 0,0-3 5 15,0 0 6-15,0-2 6 0,2 4-1 0,2-4 4 16,0 5 3-16,-1-5-7 0,0 1 5 0,0 1-4 16,1-2-3-16,3 1-1 0,-1 1-3 0,-1-2-3 0,2 1 1 0,2-1-3 15,0-1-2-15,4 3 0 0,-1-1-5 0,-3-5 0 16,3 3 1-16,2 0-3 0,-3 0 1 0,3 0-1 0,0-1 1 0,-1-1-2 15,2-2-2-15,-1 3 2 0,5-1-4 16,0-1 4-16,0 2-4 0,0-1 0 0,1-2-1 0,0 0 3 16,1-1-3-16,3 3 1 0,-4-4 2 15,1 3 0-15,-1-1 2 0,-5 1-2 0,4 0 5 16,2 2-5-16,-1 1 1 0,2-3-1 0,-2 3-1 0,0 1 0 16,1-1-1-16,5 2 1 0,-5 1-3 15,-1-2 2-15,4 1 0 0,-3-1-2 0,0 1 0 0,1-1 3 0,2 2-2 16,0 0-1-16,2-3 0 0,-1 2 0 0,-2-1-1 15,2 2 1-15,1 0-1 0,-1 0 1 16,-1 0 1-16,1 0-2 0,1 1 0 0,1-1 1 0,0 3 0 16,2-3 0-16,0 1 0 0,1 3-3 0,-1-2 3 15,2-2-2-15,-1 4-1 0,0-1 3 0,1 0-2 16,2 0 1-16,2-1-1 0,1 0-1 0,0-1 2 0,1 2 1 16,0-2 3-16,1 2-5 0,-1-3 2 0,-2 2-1 15,3-1 1-15,0 2 0 0,1-2-1 0,-1 3-1 16,-1-2 3-16,1 2-1 0,-2-1 1 0,3 1 0 15,-2-1-1-15,2 4 3 0,1-4-1 0,3 0-2 16,-2 1 0-16,0-1 0 0,3 1 0 0,-3 3 0 16,0-4 1-16,0 3-1 0,-1 0 0 0,1 1 1 15,-1 1 0-15,1 1-1 16,-3 1 2-16,5 0-2 0,-4 2 0 16,-4-1-2-16,0 4-1 0,-2-4 3 0,0 2-2 0,-2 0 1 0,1 0 1 0,-1 1-2 0,-3 2 1 15,1-2 3-15,-2-2-2 0,0 4-1 0,0-4 0 0,2 8 1 16,0-3 0-16,-1-2 0 0,1 1 0 15,-3 1-2-15,2 0 2 0,-1 3 0 0,-4 1 0 0,-2-3-2 16,-3 4 0-16,1-2 1 0,-5 5-5 0,-3-2-1 16,0 0-2-16,-4 0-6 0,2 2-7 15,-4-1-7-15,-2-2-11 0,1 1-42 0,-2 0-22 0,-2-3-3 16,-1 2-59-16,-2-4 4 0,-1 1-37 0</inkml:trace>
  <inkml:trace contextRef="#ctx1" brushRef="#br2" timeOffset="51785.88">28150 4485 763 0,'-7'-6'58'15,"4"0"-56"-15,0 5 6 0,2-1 0 0,0 1-2 0,1 2-1 16,2 1-1-16,3 1 1 0,-2 1 3 16,2-1-2-16,2 3 16 0,2-2 3 0,1 3 0 0,0-1 18 0,3-2-3 15,2 5 3-15,3 0 0 0,0 1-3 0,2-3-4 16,1 2-2-16,3-1-4 0,3 1-4 0,0 1-7 16,0-1 0-16,3 3 0 0,-1-2-7 0,5 4 0 15,-3-2-3-15,1 1-1 0,1 0-1 0,-2 4-3 16,1-2-3-16,0 1 5 0,-1 1-6 0,-4 2 0 15,0 0-1-15,-2 4 0 0,-5 0 0 0,-2 5-1 16,-3-1 2-16,-7 2-3 0,-5 6 1 0,-5 5-31 16,-7 1-24-16,-13 7-12 0,-2 2-42 0,-13 7 2 15,-8 7-46-15</inkml:trace>
  <inkml:trace contextRef="#ctx1" brushRef="#br2" timeOffset="53818.07">20274 10793 410 0,'0'-2'29'0,"2"2"4"0,-1 0-36 0,1 0 74 15,1 0-55-15,1 0-8 0,-1 2 0 0,2-1 1 16,-1 2-9-16,1 1 1 0,0-2-2 15,0 2-1-15,-1 2-1 0,2 0 3 0,-2-3-2 0,1 4 1 16,-1-1 1-16,2 1 0 0,-1 2 3 0,-2-1 4 16,1 3 0-16,0 0 6 0,-1 2-1 15,2 0 1-15,-2 3 7 0,0 3-3 0,0-2 0 0,-1 2-1 16,1 3-2-16,-1 1-3 0,3 3-2 16,-1 3 1-16,-1 0-3 0,1 3-1 0,1 0-1 15,-1 6-1-15,2-2 0 0,-2 6 3 0,1-2 1 16,0 5 1-16,2 0 3 0,-4 1 7 0,4 5-2 0,2 0-2 0,-1 2 6 15,2 1-9-15,-1-1 2 0,2 1 2 0,3 1-11 16,2 0-3-16,-3 0-1 0,6 0 1 0,0 0-3 0,3 3 1 16,2-3-3-16,-1 2 1 0,1-2 0 0,2 0-2 15,2 1 4-15,-2-1-3 0,1 0 1 0,2 2 0 16,-1-1 0-16,3-1 0 0,0 2 0 0,1 2 2 16,0-4-2-16,2 1 1 0,2 1 0 0,1 1 2 15,1 1-1-15,0-2 0 0,3 3-1 0,-1 3 1 16,3-2 2-16,-3 1-4 0,1 0-1 0,2 2-9 15,2-2 1-15,2-1 6 0,2 1-13 0,-1-1 10 16,-1-3-5-16,3 4 1 0,-1 0 8 0,0 1 2 16,-1-4 2-16,0 2 0 0,1-3 0 0,2 4 2 0,0-2 2 15,1-7 1-15,1 5 0 0,1-2 6 0,-1-1-2 0,-2-1 1 16,5-3 4-16,3 1-6 0,0-3 5 16,3 3-5-16,0-5-3 0,2-1 0 0,0-1-2 0,5 0-1 15,-1-2 1-15,-2-1 2 0,-1 2-1 0,-1-5-1 16,2 4 1-16,-2-1 6 0,4-6 3 0,-5-1 1 15,3 0 6-15,0 0 1 0,2-5 3 0,-2-1 0 16,3-4 2-16,2-1-7 0,2-2-3 0,2 0 2 16,-2-5-9-16,2 2-2 0,0-3-2 15,1 0-2-15,2 0-2 0,-1-3-1 16,-1 1 0-16,-3-2 1 0,2 2-1 0,-2-2-1 0,-2 2 0 0,5 1 1 16,-2-1 0-16,-1 1 1 0,0 1-1 0,0 1 0 15,0-1 1 1,1-1-3-16,0 2 1 0,-2-3-3 0,-1 1-3 0,2 1 0 0,-2-2 2 0,2 1-2 15,2 1 0 1,-1 1 4-16,-1-1-3 0,0 1 4 0,-3 2 1 0,2-3 1 0,-1 4 0 16,0-2-1-16,-3 2 1 0,1-1 0 0,-3 0 1 0,-2 1-1 0,2 0 1 15,-4 2 0-15,3-2 4 0,-2 2-2 0,0-3 2 0,1 4-1 16,-1-4 3-16,0 1 1 0,-3-2 1 0,4-1-1 16,-1 2-1-16,-1-5 1 0,-1 1 1 0,-2-3-4 15,2 2-1-15,-1 0 1 0,1-1-3 0,2-3 3 16,-2 3 3-16,0-5-4 0,2 3 6 0,0-2-4 15,1-2 0-15,-2 2 0 0,0-2-3 0,-1 2-5 16,-2-2-6-16,0 3 1 0,-1-1-9 0,-2 1 5 16,-3 0-4-16,-2-1-1 0,3 0 1 0,0-1-3 15,-2 1-1-15,-2-2 2 0,3-1-6 0,-1 1-2 16,1-1-3-16,0 1 1 0,-1-4-4 0,0 0-17 0,-3 1-22 16,-1-1-8-16,-3-1-27 0,1-1 2 0,-3 2-34 15</inkml:trace>
  <inkml:trace contextRef="#ctx1" brushRef="#br2" timeOffset="54351.73">28794 15996 630 0,'-11'6'261'0,"6"1"-86"15,3 3 1-15,2-1 5 0,2-1-134 0,3 2-20 16,4 1-5-16,3-3-6 0,3 1 2 0,2-3 5 16,2 1-11-16,3-1-3 0,3 1-3 0,3-2 5 15,0 0-5-15,2 0-3 0,1 2 2 16,2 0-5-16,-1 0 0 0,1 3-3 0,-1 2 1 0,1 0 2 16,0 2-1-16,0-1-1 0,-2 3-1 0,0-3 2 0,0 3 0 0,-3 0 0 15,-1 0 0-15,-1 0-1 0,-1 1 2 0,1 2-1 16,-4 0 1-16,-1 3 0 0,1-2 0 0,-1 2 1 15,-4 1 1-15,0 1-1 0,-4-2 1 0,1 0 0 16,-4 1-1-16,-1 0 1 0,-1 2-1 0,-5 1 1 16,3-4-1-16,-4 4 0 0,0 1 0 0,-4 1 1 15,0-1 2-15,-3 2-2 16,-4 0 2-16,0-3-1 0,-3 5 3 0,-3-1-3 0,-5-1 2 0,0 4-1 16,-4-4-3-16,-3 3 2 0,1-2-2 0,-3 1-11 0,-3 1-11 15,-3-3-1-15,1 0-17 0,-2-3-49 0,-1 0-33 16,-2-3-18-16,-3 2-66 0,2-1 3 0,0-5-53 15</inkml:trace>
  <inkml:trace contextRef="#ctx1" brushRef="#br2" timeOffset="56204.52">23768 14009 501 0,'-1'3'251'0,"0"3"-73"0,2-2-70 15,-1 0 77-15,0 1-166 0,1-1-10 0,-2-1 0 16,2 3 0-16,1-2-9 0,1-2 1 0,-2 2-1 0,2-1-2 15,-1 0 1-15,-1 1 2 0,4-1 7 16,-2 0-1-16,2 1 6 0,0-1 9 0,2 1 1 16,0-2 4-16,1-2 10 0,3 1-7 0,2 1 1 0,0-2-3 15,-1 0-4-15,3 0-10 0,2 0 0 16,3-3-3-16,-1 3-7 0,1-4-12 0,0 2-20 16,2-1-5-16,0 2-20 0,-2-2-86 0,1 3 115 0,-3 0-50 15,-1 3 74-15</inkml:trace>
  <inkml:trace contextRef="#ctx1" brushRef="#br2" timeOffset="56657.21">24441 14261 1127 0,'-5'0'79'0,"4"-3"-33"0,1 3 4 0,1-1-9 16,0-1-6-16,-1-2-7 0,6 1-17 0,-2 0-6 16,1-3 2-16,-1-1 2 0,1-1-8 0,2-1 4 15,-4-1-1-15,2-2 2 0,-2 0 2 0,-1 0 6 16,0-2 0-16,0 2 0 0,-2-2 5 0,-4 0 1 15,2 1 2-15,0 1-2 0,-2 1 1 0,0-1-8 16,0 0-1-16,0 2 2 0,3 0-9 0,0 1 0 16,-2 1-5-16,2-1 0 0,0 2 0 0,1 1-2 15,0 2-1-15,0 2 0 0,0-2-2 0,-1 4-4 16,2 0 5-16,-1 0-2 0,0 4-1 0,1 1 5 16,2 2 0-16,-2 2 0 0,0 2 4 0,2 2 6 0,-2 3-1 15,0 3 4-15,-1 3 2 0,0 1-3 0,0 3 2 16,0 3-1-16,0 3-2 0,-2 0-3 0,1 2-1 15,1 3-2-15,0-3-1 0,-1 1-2 0,1 1 1 16,0-4 0-16,0 3 0 0,0-2-8 0,0-2-14 0,1-1-9 16,0 0-13-16,3-1-133 0,-1 0 154 15,4-1-56-15,-1-2 79 0</inkml:trace>
  <inkml:trace contextRef="#ctx1" brushRef="#br2" timeOffset="59108.47">29513 13107 647 0,'-7'-3'385'0,"2"-1"-120"16,-1 2-118-16,4 2 134 0,0 2-277 0,-3-5-4 15,4 4 0-15,1 2-1 0,1 0-3 0,0-3 3 0,3 3-1 16,-2-2 1-16,1 1 2 0,2 2 3 0,-2-4 1 16,3 3 1-16,0-3 2 0,2 4 2 0,2-4 2 15,0 0-1-15,3-2 3 0,3 2 0 0,-2-2-6 16,2-1 2-16,0-1-1 0,0 1-7 0,0 0-2 0,2 3 1 16,-1-4-15-16,-2-1-49 0,0 4-26 15,1-2-11-15,-1 0-62 0,-1 0 4 0,3-4-52 16</inkml:trace>
  <inkml:trace contextRef="#ctx1" brushRef="#br2" timeOffset="59928.75">30443 12881 1016 0,'0'-6'68'0,"0"-1"-2"15,-1 0 39-15,1 2-102 0,0 1-2 0,1 1 0 0,-1-3 5 16,0 3 0-16,1 2-2 0,0-3 7 0,1 1 8 16,-1 1 1-16,1-2-1 0,0 3 7 0,1-1-6 15,1 1 0-15,0-1 1 0,1-2-9 0,1 2 1 16,2-1-2-16,0 1 0 0,2-1-2 0,2 1 3 15,-1 2-2-15,0-1 2 0,2-2-1 0,-3 3-1 16,2 0-4-16,-1 0 5 0,-3 3-6 0,0-2-2 16,-1 2-2-16,-1 3 0 0,-1-3-3 0,1 4-2 0,-2 2 3 15,-3-2-4-15,1 5 0 0,-1-2-1 16,1 4-1-16,-1-2 3 0,-1 4-3 0,-4-3 1 0,3 4 0 16,1-4 0-16,-1 3 1 0,-2-2 0 0,-2-2 3 15,3 0-2-15,-2 2 2 0,4-5 1 0,-2 3 1 0,1-2 1 16,-2 0 1-16,-2-1-2 0,2 1 0 15,-1 1 2-15,-1 1-2 0,1-1 0 0,-1 0 0 0,-3 1-3 16,0 0 2-16,1 1-8 0,1 2 1 16,-2-1 3-16,-1-1-8 0,-1 3 0 0,-3-1-2 15,4-1 2-15,-2 2 1 0,0-3 5 0,-2 3-1 0,2 0 1 16,0-3 6-16,-1 1-1 0,1 1 2 0,1-2-1 16,1-2 1-16,3 1 0 0,-2-2 1 15,1 3-1-15,1-4 0 0,1 1 1 0,-1-1-1 0,1-1 0 16,1-2 0-16,0 2 0 0,-1 0 0 0,2-5 0 15,1 6 0-15,1-5 2 0,1-1 2 0,1 3-1 16,1-5 5-16,2 2 2 0,0-3 0 16,2 4 2-16,1-4 1 0,1 0 2 0,1 2-1 0,1-2 1 0,1-2 0 15,3 0-1-15,0 0 2 0,1-1 1 0,1-1 1 16,2 4 3-16,2-3 3 0,-1 0-3 0,1-3 7 16,0 3-5-16,1-2 3 0,2 2 0 0,1-3-3 0,-1 3-8 15,0-3 1-15,-1 3-2 0,2 0-6 0,-3 3 1 16,1-4-5-16,-7 3-3 0,2 1 1 0,-3 0-1 15,-2 0-1-15,-2-2 0 0,-1 2-1 0,0 0-5 16,-3 0-6-16,-1 0-1 0,0 2-8 0,-3-2-29 16,0 0-22-16,1 0-5 0,-2 0-41 0,0 0 2 15,1-2-30-15</inkml:trace>
  <inkml:trace contextRef="#ctx1" brushRef="#br2" timeOffset="62002.6">28778 8612 468 0,'0'0'234'0,"4"3"-63"16,0 0-63-16,3-2 64 0,3 1-142 0,2-1-11 16,-1 3 1-16,7 1-7 0,0-1-7 0,3-1-1 15,3-1-2-15,0-1 4 0,3-1-2 0,4 0-5 16,1 0 3-16,3-3-1 15,4 0-1-15,2-4-22 0,0 1-29 0,4-2-15 0,1-1-35 0,0-1 3 16,0-2-47-16</inkml:trace>
  <inkml:trace contextRef="#ctx1" brushRef="#br2" timeOffset="62864.78">31312 7452 590 0,'-2'0'52'15,"1"0"-50"-15,1 2-2 0,0-1 25 0,0 3-25 16,0-1-2-16,1 1-1 0,1-1-2 16,0-1 2-16,-1 4-4 0,2-5 2 0,-1 2 2 0,-1-3 0 15,0 0 2-15,0 0 3 0,0 0 3 0,0 0 3 16,-1-1 2-16,0-1 14 0,0-1 2 0,0 0-3 15,0 2 14-15,0-2-5 0,0 3 3 0,0-4 5 16,0 2-6-16,2-1-7 0,1 3 5 16,1-4-5-16,2 4-2 0,2-4-4 0,2 2-4 15,1-2 1-15,2 2-6 0,0-1 0 0,2-1-7 0,2 3 0 16,-1 1-4-16,1 0 1 0,0 0-2 0,-1 0 2 16,3 0-1-16,0 0-1 0,0 1-1 0,-1-1 1 0,0 3-2 15,0-3 1-15,-1 1 2 0,4 1-4 0,-4-1 3 16,-1 3-3-16,-1-2-5 0,1 1-5 0,-2 0-8 15,-1 0-80-15,1-2 87 0,-3 1-23 0,0-2 37 0</inkml:trace>
  <inkml:trace contextRef="#ctx1" brushRef="#br2" timeOffset="64775.15">32099 7003 240 0,'-3'-3'40'0,"2"-1"-10"0,-2 1 1 0,1-1-10 15,2 1-6-15,-2 0-4 0,3-1-8 0,-2-1-1 16,-1-2-1-16,2 4 0 0,-1-3 1 0,1 2-2 16,-2-3 1-16,2-1 0 0,0 1 0 0,0 0 1 15,0 1 1-15,2-1-3 0,-1 0 2 0,2-2 3 16,2 3 1-16,-4-1-1 0,2-2 2 0,3 0 0 16,-2 4 2-16,0-1 4 0,2-1 1 0,-1-2 1 15,-1 2 1-15,2 4 0 0,-1-1 3 0,0 2 2 16,2-1-1-16,2-1-1 0,-4 4 2 0,2 0-5 0,1 4-2 15,0-4 4-15,0 3-6 0,1 1 2 0,-2 1-2 16,1 0 0-16,1-1 3 0,0 1-1 0,-1 1 5 16,0 1-5-16,1 2 2 0,-2-2 0 0,-1 2-3 0,-1 1 1 15,1 0-3-15,-3-1-3 0,0 1-2 16,0 2 2-16,-2-1-5 0,0-1-1 0,-1 0 2 0,-2 1-2 16,-1-1 0-16,-1 0 6 0,-2 4 2 0,-1-5-3 15,1 1 5-15,-3 2 3 0,0 0-1 0,-1 0 5 16,-2-2-1-16,1 2-4 0,-2-3 3 15,-1 5-1-15,1-5-3 0,-2 2-5 16,-1 1 1-16,3-3-1 0,-2 1-4 0,4-1 0 0,-1 1-2 16,5-3 0-16,-3 2 0 0,3-2 0 0,3-3-2 0,1 2 3 15,2-3-2-15,0 3 0 0,3-5 0 16,0 1-1-16,1-2 0 0,4 0-1 0,2 0 1 0,0 0 0 16,2 0 1-16,1-2-1 0,1 1 0 0,2-1 1 15,4-2 1-15,-3 3 0 0,0-1-3 0,1 2 1 0,-2 0-1 16,1 0 1-16,0 0-1 0,-2 0-1 0,-1 3 0 15,1 4-1-15,-1-1 3 0,-2-2 0 0,0 5 0 16,-2 0-1-16,-1 3 1 0,0 0-1 0,0 1 0 16,-4 2 1-16,2-2 0 0,-3 3-3 0,1 1 2 0,1 0 1 15,-4 1 0-15,-1 2 1 0,-1-3 0 0,1 4 2 16,-3-1 1-16,0 2 3 0,-3-2 1 0,-1-1-6 16,0-2 6-16,0 4-2 0,-2-1-1 0,-5-1 0 15,1 2 0-15,-2 0-3 0,-1-1 4 0,-2 0-2 16,-3 2-3-16,-1-2 3 0,0-1-3 0,-1 0 1 15,-1-2-5-15,0-1-4 0,2-4-2 0,0 1-45 16,-2 0-22-16,3-5-12 0,-3 0-57 0,-1-4 4 0,0 2-47 16</inkml:trace>
  <inkml:trace contextRef="#ctx1" brushRef="#br2" timeOffset="66224.95">25901 4116 141 0,'-5'4'10'0,"-2"0"-12"0,2 1 1 15,1-1-24-15,-1 0 26 0,0 2-1 0,0-3 0 0,-3 1 3 16,1-1-3-16,1 0 3 0,1 0 2 16,-2-3 6-16,0 0 5 0,1 0 18 15,2 0-1-15,2-3 0 0,-1 2 20 0,0-4-14 0,-2 4 8 16,-1-5-7-16,3 3-11 0,-2-1-6 0,0-3-3 0,-2 2-1 15,2 1-8-15,-2 0 1 0,3-2 0 0,-1 1 0 16,0 0 0-16,1 0 8 0,0 1 1 0,1-1 2 16,1 1 6-16,0 1 4 0,1 0 2 15,5-1-2-15,-3 1 3 0,1 2-9 0,4-2-2 0,3 2 4 16,2-4-13-16,2 2-2 0,1 0-7 16,3 0 1-16,3-1-5 0,2 1 0 0,3-4-1 0,2 2-1 0,-1 0-1 15,2-4-8-15,1 2-7 0,-2-3 1 0,2 5-14 16,25-18-137-16,-27 12 104 15,2-1 62-15,-3-1-60 0</inkml:trace>
  <inkml:trace contextRef="#ctx1" brushRef="#br2" timeOffset="66737.47">26901 3339 781 0,'2'-1'-2'0,"3"1"-4"0,-2 0-1 0,-2 1 4 16,2 5-9-16,-3-1 0 0,0 2 2 0,0 1 3 0,-4 1 7 15,1 1-4-15,-4 2 5 0,-2 1 2 0,1-3 1 16,0 2 4-16,-4-2 0 0,1 2 0 0,0 0-4 0,-2 0 1 16,1-2-1-16,1 4 0 0,-3-2-4 15,1 4 2-15,1-3-2 0,1 3 1 0,-1 1-1 16,2 1-1-16,0-1 0 0,1 2 4 0,-1 1 1 0,1-2 1 16,1 0 3-16,0 1-1 0,0-1 7 15,0-1-2-15,3 2 1 0,0-2-3 0,2 2 3 16,-1-2-1-16,3 1-3 0,1-4 0 0,1 2-1 0,3-3 2 15,1 0-3-15,3-1 7 0,1-2-1 0,1-3 6 16,4-2 6-16,-2 2 0 0,5-3 1 0,4-1-2 16,-3 0 2-16,5-3-4 0,1 0-3 0,2 0-2 15,1 0-5-15,0-1-2 0,-1-2-1 16,-1-3 0-16,0 3-2 0,-1-1 0 0,-3 1 0 0,0 0 0 16,-2-3 1-16,-2 1-5 0,-2 0-1 0,2 3 0 0,-3-3-4 15,1 0-25-15,-2 0-18 0,-1-3-5 16,1 2-32-16,-2-1-66 0,-2-3 113 0,-4-3-60 15,3 3 95-15</inkml:trace>
  <inkml:trace contextRef="#ctx1" brushRef="#br2" timeOffset="66952.57">27022 3635 440 0,'-6'2'87'0,"1"-2"-86"0,1 2 62 16,-1 0 58-16,2 1-45 0,1 2-34 0,-1-2-3 15,2 4-1-15,0 4 2 0,1-3-6 0,0 4 2 16,1 2 0-16,0-2 0 0,0 4 0 0,3 3-8 16,-1 4-3-16,-1 0 1 0,1 5-11 0,-1 5-6 15,0 3-2-15,-1 3 0 0,-1 4-7 0,0 2 2 16,-1-1 0-16,-1 7-3 0,0 0 1 0,-2-1-66 0,1-2-53 16,-2 4 61-16,1-4 59 0,1-2-59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2AABC-9CD7-4A8D-B62B-AD188854429C}" type="datetimeFigureOut">
              <a:rPr lang="en-US" smtClean="0"/>
              <a:t>03/12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37D29-A7D2-4E45-8AED-15068DE2CCB2}" type="slidenum">
              <a:rPr lang="en-US" smtClean="0"/>
              <a:t>‹#›</a:t>
            </a:fld>
            <a:endParaRPr lang="en-US"/>
          </a:p>
        </p:txBody>
      </p:sp>
    </p:spTree>
    <p:extLst>
      <p:ext uri="{BB962C8B-B14F-4D97-AF65-F5344CB8AC3E}">
        <p14:creationId xmlns:p14="http://schemas.microsoft.com/office/powerpoint/2010/main" val="3307509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Tăng cường độ tương phản: Một trong những lợi ích quan trọng của cân bằng lược đồ là nó có thể tăng cường độ tương phản của hình ảnh. Bằng cách tái phân phối giá trị pixel trên toàn phạm vi, cân bằng lược đồ có thể làm cho các chi tiết trong hình ảnh trở nên dễ nhận biết hơn.</a:t>
            </a:r>
          </a:p>
          <a:p>
            <a:endParaRPr lang="vi-VN" dirty="0"/>
          </a:p>
          <a:p>
            <a:r>
              <a:rPr lang="vi-VN" dirty="0"/>
              <a:t>Loại bỏ biên độ mất mát: Trong quá trình chụp ảnh hoặc lưu trữ, có thể xảy ra biên độ mất mát, làm mất đi thông tin về các phần của ảnh. Cân bằng lược đồ có thể giúp phục hồi một phần thông tin này.</a:t>
            </a:r>
          </a:p>
          <a:p>
            <a:endParaRPr lang="vi-VN" dirty="0"/>
          </a:p>
          <a:p>
            <a:r>
              <a:rPr lang="vi-VN" dirty="0"/>
              <a:t>Loại bỏ nhiễu: Cân bằng lược đồ có thể giúp giảm nhiễu trong hình ảnh bằng cách làm cho các giá trị pixel gần nhau hơn.</a:t>
            </a:r>
          </a:p>
          <a:p>
            <a:endParaRPr lang="vi-VN" dirty="0"/>
          </a:p>
          <a:p>
            <a:r>
              <a:rPr lang="vi-VN" dirty="0"/>
              <a:t>Làm rõ đối tượng quan tâm: Trong một số tình huống, bạn muốn tập trung vào một vùng cụ thể trong hình ảnh, và cân bằng lược đồ có thể giúp làm rõ vùng đó.</a:t>
            </a:r>
          </a:p>
          <a:p>
            <a:endParaRPr lang="vi-VN" dirty="0"/>
          </a:p>
          <a:p>
            <a:r>
              <a:rPr lang="vi-VN" dirty="0"/>
              <a:t>Ứng dụng trong nhận dạng hình ảnh: Cân bằng lược đồ có thể cải thiện hiệu suất của các hệ thống nhận dạng hình ảnh bằng cách làm cho đặc trưng của hình ảnh nổi bật hơn.</a:t>
            </a:r>
          </a:p>
          <a:p>
            <a:endParaRPr lang="vi-VN" dirty="0"/>
          </a:p>
          <a:p>
            <a:r>
              <a:rPr lang="vi-VN" dirty="0"/>
              <a:t>Tính đồng nhất: Cân bằng lược đồ ảnh xám có thể giúp đảm bảo tính đồng nhất giữa nhiều hình ảnh, giúp so sánh và kết hợp chúng dễ dàng hơn.</a:t>
            </a:r>
            <a:endParaRPr lang="en-US" dirty="0"/>
          </a:p>
        </p:txBody>
      </p:sp>
      <p:sp>
        <p:nvSpPr>
          <p:cNvPr id="4" name="Slide Number Placeholder 3"/>
          <p:cNvSpPr>
            <a:spLocks noGrp="1"/>
          </p:cNvSpPr>
          <p:nvPr>
            <p:ph type="sldNum" sz="quarter" idx="5"/>
          </p:nvPr>
        </p:nvSpPr>
        <p:spPr/>
        <p:txBody>
          <a:bodyPr/>
          <a:lstStyle/>
          <a:p>
            <a:fld id="{D0F37D29-A7D2-4E45-8AED-15068DE2CCB2}" type="slidenum">
              <a:rPr lang="en-US" smtClean="0"/>
              <a:t>26</a:t>
            </a:fld>
            <a:endParaRPr lang="en-US"/>
          </a:p>
        </p:txBody>
      </p:sp>
    </p:spTree>
    <p:extLst>
      <p:ext uri="{BB962C8B-B14F-4D97-AF65-F5344CB8AC3E}">
        <p14:creationId xmlns:p14="http://schemas.microsoft.com/office/powerpoint/2010/main" val="1203846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D1D5DB"/>
                </a:solidFill>
                <a:effectLst/>
                <a:latin typeface="Söhne"/>
              </a:rPr>
              <a:t>CDF (Cumulative Distribution Function) là một hàm trong xác suất và thống kê được sử dụng để mô tả cách phân phối của một biến ngẫu nhiên hoặc dãy giá trị phụ thuộc vào giá trị thực tế hoặc biến ngẫu nhiên. CDF thể hiện xác suất một biến rơi vào một khoảng cụ thể hoặc giá trị nhỏ hơn hoặc bằng một ngưỡng cụ thể.</a:t>
            </a:r>
            <a:endParaRPr lang="en-US" dirty="0"/>
          </a:p>
        </p:txBody>
      </p:sp>
      <p:sp>
        <p:nvSpPr>
          <p:cNvPr id="4" name="Slide Number Placeholder 3"/>
          <p:cNvSpPr>
            <a:spLocks noGrp="1"/>
          </p:cNvSpPr>
          <p:nvPr>
            <p:ph type="sldNum" sz="quarter" idx="5"/>
          </p:nvPr>
        </p:nvSpPr>
        <p:spPr/>
        <p:txBody>
          <a:bodyPr/>
          <a:lstStyle/>
          <a:p>
            <a:fld id="{D0F37D29-A7D2-4E45-8AED-15068DE2CCB2}" type="slidenum">
              <a:rPr lang="en-US" smtClean="0"/>
              <a:t>27</a:t>
            </a:fld>
            <a:endParaRPr lang="en-US"/>
          </a:p>
        </p:txBody>
      </p:sp>
    </p:spTree>
    <p:extLst>
      <p:ext uri="{BB962C8B-B14F-4D97-AF65-F5344CB8AC3E}">
        <p14:creationId xmlns:p14="http://schemas.microsoft.com/office/powerpoint/2010/main" val="1021950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A166-DEB8-B1CB-62E0-2FF62E0274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1C9854-16DA-DF54-3B15-213DBF0D2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460E55-2EE6-8935-78B4-790EBA1FDC1C}"/>
              </a:ext>
            </a:extLst>
          </p:cNvPr>
          <p:cNvSpPr>
            <a:spLocks noGrp="1"/>
          </p:cNvSpPr>
          <p:nvPr>
            <p:ph type="dt" sz="half" idx="10"/>
          </p:nvPr>
        </p:nvSpPr>
        <p:spPr/>
        <p:txBody>
          <a:bodyPr/>
          <a:lstStyle/>
          <a:p>
            <a:fld id="{EA4025DB-B155-4AA2-893C-50B015E92803}" type="datetimeFigureOut">
              <a:rPr lang="en-US" smtClean="0"/>
              <a:t>03/12</a:t>
            </a:fld>
            <a:endParaRPr lang="en-US"/>
          </a:p>
        </p:txBody>
      </p:sp>
      <p:sp>
        <p:nvSpPr>
          <p:cNvPr id="5" name="Footer Placeholder 4">
            <a:extLst>
              <a:ext uri="{FF2B5EF4-FFF2-40B4-BE49-F238E27FC236}">
                <a16:creationId xmlns:a16="http://schemas.microsoft.com/office/drawing/2014/main" id="{E5207FCB-033A-B94B-5D01-AEA2E9EB5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63A05-18E3-D723-4B50-85F7EC3A73E0}"/>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386130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D5291-12D3-8C3F-B7FC-5667087A6A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018354-5689-8D4F-80F3-956B2532A3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08038-0B1D-5009-8074-DAB09F1741B0}"/>
              </a:ext>
            </a:extLst>
          </p:cNvPr>
          <p:cNvSpPr>
            <a:spLocks noGrp="1"/>
          </p:cNvSpPr>
          <p:nvPr>
            <p:ph type="dt" sz="half" idx="10"/>
          </p:nvPr>
        </p:nvSpPr>
        <p:spPr/>
        <p:txBody>
          <a:bodyPr/>
          <a:lstStyle/>
          <a:p>
            <a:fld id="{EA4025DB-B155-4AA2-893C-50B015E92803}" type="datetimeFigureOut">
              <a:rPr lang="en-US" smtClean="0"/>
              <a:t>03/12</a:t>
            </a:fld>
            <a:endParaRPr lang="en-US"/>
          </a:p>
        </p:txBody>
      </p:sp>
      <p:sp>
        <p:nvSpPr>
          <p:cNvPr id="5" name="Footer Placeholder 4">
            <a:extLst>
              <a:ext uri="{FF2B5EF4-FFF2-40B4-BE49-F238E27FC236}">
                <a16:creationId xmlns:a16="http://schemas.microsoft.com/office/drawing/2014/main" id="{9ECCD6E8-E24F-F652-7EA6-E8151E624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FEEE3-183B-5FF6-979F-1A070CB8D52B}"/>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87359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56EB6-F36D-CF1C-D8F5-8FCEE960E5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B1BA1F-DA65-299F-CEEA-D1322A18DE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5581F-DA9D-98CD-F8AA-2436BFB2D918}"/>
              </a:ext>
            </a:extLst>
          </p:cNvPr>
          <p:cNvSpPr>
            <a:spLocks noGrp="1"/>
          </p:cNvSpPr>
          <p:nvPr>
            <p:ph type="dt" sz="half" idx="10"/>
          </p:nvPr>
        </p:nvSpPr>
        <p:spPr/>
        <p:txBody>
          <a:bodyPr/>
          <a:lstStyle/>
          <a:p>
            <a:fld id="{EA4025DB-B155-4AA2-893C-50B015E92803}" type="datetimeFigureOut">
              <a:rPr lang="en-US" smtClean="0"/>
              <a:t>03/12</a:t>
            </a:fld>
            <a:endParaRPr lang="en-US"/>
          </a:p>
        </p:txBody>
      </p:sp>
      <p:sp>
        <p:nvSpPr>
          <p:cNvPr id="5" name="Footer Placeholder 4">
            <a:extLst>
              <a:ext uri="{FF2B5EF4-FFF2-40B4-BE49-F238E27FC236}">
                <a16:creationId xmlns:a16="http://schemas.microsoft.com/office/drawing/2014/main" id="{1F6D43D8-87BD-3A81-068F-1BEC84671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387172-5D97-AEAC-1F2E-CFBB252CF295}"/>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12276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5853-AE20-B77E-6B17-C308840FB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C19BA-225D-E932-DA5C-4DAB0795C6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127F7-A3D3-833C-2464-A05D6EEEDEB3}"/>
              </a:ext>
            </a:extLst>
          </p:cNvPr>
          <p:cNvSpPr>
            <a:spLocks noGrp="1"/>
          </p:cNvSpPr>
          <p:nvPr>
            <p:ph type="dt" sz="half" idx="10"/>
          </p:nvPr>
        </p:nvSpPr>
        <p:spPr/>
        <p:txBody>
          <a:bodyPr/>
          <a:lstStyle/>
          <a:p>
            <a:fld id="{EA4025DB-B155-4AA2-893C-50B015E92803}" type="datetimeFigureOut">
              <a:rPr lang="en-US" smtClean="0"/>
              <a:t>03/12</a:t>
            </a:fld>
            <a:endParaRPr lang="en-US"/>
          </a:p>
        </p:txBody>
      </p:sp>
      <p:sp>
        <p:nvSpPr>
          <p:cNvPr id="5" name="Footer Placeholder 4">
            <a:extLst>
              <a:ext uri="{FF2B5EF4-FFF2-40B4-BE49-F238E27FC236}">
                <a16:creationId xmlns:a16="http://schemas.microsoft.com/office/drawing/2014/main" id="{47181DFD-345C-8F9F-0AF6-77F55C053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2C154-0FFC-CECA-3C20-50AFB7C763E6}"/>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103077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6B34-3501-5190-A895-8FFC2E8606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339081-3330-E7A0-1828-71911CD30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446CFB-79A1-91F3-1627-63C993048DD1}"/>
              </a:ext>
            </a:extLst>
          </p:cNvPr>
          <p:cNvSpPr>
            <a:spLocks noGrp="1"/>
          </p:cNvSpPr>
          <p:nvPr>
            <p:ph type="dt" sz="half" idx="10"/>
          </p:nvPr>
        </p:nvSpPr>
        <p:spPr/>
        <p:txBody>
          <a:bodyPr/>
          <a:lstStyle/>
          <a:p>
            <a:fld id="{EA4025DB-B155-4AA2-893C-50B015E92803}" type="datetimeFigureOut">
              <a:rPr lang="en-US" smtClean="0"/>
              <a:t>03/12</a:t>
            </a:fld>
            <a:endParaRPr lang="en-US"/>
          </a:p>
        </p:txBody>
      </p:sp>
      <p:sp>
        <p:nvSpPr>
          <p:cNvPr id="5" name="Footer Placeholder 4">
            <a:extLst>
              <a:ext uri="{FF2B5EF4-FFF2-40B4-BE49-F238E27FC236}">
                <a16:creationId xmlns:a16="http://schemas.microsoft.com/office/drawing/2014/main" id="{6F605AE8-A1C5-0CC3-BEE3-9438255A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60257-4EB1-829A-EF44-91915E36350C}"/>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90076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C0681-9BD1-B5FE-614B-24D81CBC6F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DC9260-EE11-1EEF-08FD-0DA975219E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1BC5F2-CE95-151F-EFEF-588E68BF34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20D8CB-8AE8-D414-5025-E79C539471CE}"/>
              </a:ext>
            </a:extLst>
          </p:cNvPr>
          <p:cNvSpPr>
            <a:spLocks noGrp="1"/>
          </p:cNvSpPr>
          <p:nvPr>
            <p:ph type="dt" sz="half" idx="10"/>
          </p:nvPr>
        </p:nvSpPr>
        <p:spPr/>
        <p:txBody>
          <a:bodyPr/>
          <a:lstStyle/>
          <a:p>
            <a:fld id="{EA4025DB-B155-4AA2-893C-50B015E92803}" type="datetimeFigureOut">
              <a:rPr lang="en-US" smtClean="0"/>
              <a:t>03/12</a:t>
            </a:fld>
            <a:endParaRPr lang="en-US"/>
          </a:p>
        </p:txBody>
      </p:sp>
      <p:sp>
        <p:nvSpPr>
          <p:cNvPr id="6" name="Footer Placeholder 5">
            <a:extLst>
              <a:ext uri="{FF2B5EF4-FFF2-40B4-BE49-F238E27FC236}">
                <a16:creationId xmlns:a16="http://schemas.microsoft.com/office/drawing/2014/main" id="{2135E3E8-EBC6-43A5-8437-B780912D6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7DB9F-6C40-76F4-1095-E3233538514D}"/>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2156096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4ACE-C1E0-3B14-2C16-FA0D3980A6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D3F33F-6B5F-E9A2-0925-AB71633591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E737E8-67DE-73A5-1FED-3FC1A9E5D9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5EB6BC-637F-D6C9-A36B-B4842CF9A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B78C6A-F48E-43BE-1E44-EEA49A9CF6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559C6E-954B-DC45-D8F5-B93A84C3842A}"/>
              </a:ext>
            </a:extLst>
          </p:cNvPr>
          <p:cNvSpPr>
            <a:spLocks noGrp="1"/>
          </p:cNvSpPr>
          <p:nvPr>
            <p:ph type="dt" sz="half" idx="10"/>
          </p:nvPr>
        </p:nvSpPr>
        <p:spPr/>
        <p:txBody>
          <a:bodyPr/>
          <a:lstStyle/>
          <a:p>
            <a:fld id="{EA4025DB-B155-4AA2-893C-50B015E92803}" type="datetimeFigureOut">
              <a:rPr lang="en-US" smtClean="0"/>
              <a:t>03/12</a:t>
            </a:fld>
            <a:endParaRPr lang="en-US"/>
          </a:p>
        </p:txBody>
      </p:sp>
      <p:sp>
        <p:nvSpPr>
          <p:cNvPr id="8" name="Footer Placeholder 7">
            <a:extLst>
              <a:ext uri="{FF2B5EF4-FFF2-40B4-BE49-F238E27FC236}">
                <a16:creationId xmlns:a16="http://schemas.microsoft.com/office/drawing/2014/main" id="{E2ECFF9C-FEEC-237B-B95A-FB26600D85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2A1E49-2345-74C1-CD25-36C113037D2B}"/>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3706991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FCEC-E99C-2028-8121-6DAA907B2F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C1A87-7859-B793-49BB-D2180A8ADE1B}"/>
              </a:ext>
            </a:extLst>
          </p:cNvPr>
          <p:cNvSpPr>
            <a:spLocks noGrp="1"/>
          </p:cNvSpPr>
          <p:nvPr>
            <p:ph type="dt" sz="half" idx="10"/>
          </p:nvPr>
        </p:nvSpPr>
        <p:spPr/>
        <p:txBody>
          <a:bodyPr/>
          <a:lstStyle/>
          <a:p>
            <a:fld id="{EA4025DB-B155-4AA2-893C-50B015E92803}" type="datetimeFigureOut">
              <a:rPr lang="en-US" smtClean="0"/>
              <a:t>03/12</a:t>
            </a:fld>
            <a:endParaRPr lang="en-US"/>
          </a:p>
        </p:txBody>
      </p:sp>
      <p:sp>
        <p:nvSpPr>
          <p:cNvPr id="4" name="Footer Placeholder 3">
            <a:extLst>
              <a:ext uri="{FF2B5EF4-FFF2-40B4-BE49-F238E27FC236}">
                <a16:creationId xmlns:a16="http://schemas.microsoft.com/office/drawing/2014/main" id="{3F1B099B-7A49-D003-1119-246CF9BC71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11BA3F-E28E-2C10-3A00-E969A44E8C52}"/>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131731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F4F72-C03C-6F6F-AC6E-C340BC83CD32}"/>
              </a:ext>
            </a:extLst>
          </p:cNvPr>
          <p:cNvSpPr>
            <a:spLocks noGrp="1"/>
          </p:cNvSpPr>
          <p:nvPr>
            <p:ph type="dt" sz="half" idx="10"/>
          </p:nvPr>
        </p:nvSpPr>
        <p:spPr/>
        <p:txBody>
          <a:bodyPr/>
          <a:lstStyle/>
          <a:p>
            <a:fld id="{EA4025DB-B155-4AA2-893C-50B015E92803}" type="datetimeFigureOut">
              <a:rPr lang="en-US" smtClean="0"/>
              <a:t>03/12</a:t>
            </a:fld>
            <a:endParaRPr lang="en-US"/>
          </a:p>
        </p:txBody>
      </p:sp>
      <p:sp>
        <p:nvSpPr>
          <p:cNvPr id="3" name="Footer Placeholder 2">
            <a:extLst>
              <a:ext uri="{FF2B5EF4-FFF2-40B4-BE49-F238E27FC236}">
                <a16:creationId xmlns:a16="http://schemas.microsoft.com/office/drawing/2014/main" id="{6EE8D352-3752-75E1-1212-87EEFAA75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57F68F-8F11-4E70-F727-AA93FED40C8A}"/>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1144091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4394-7DAE-BB0B-EFE6-F8383F7A06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5558A8-77BA-2EF5-2066-1DE8489766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D87497-8562-178C-4AE8-EFA181EA0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9097C-ADDA-45D4-D1CA-E1087DDE0766}"/>
              </a:ext>
            </a:extLst>
          </p:cNvPr>
          <p:cNvSpPr>
            <a:spLocks noGrp="1"/>
          </p:cNvSpPr>
          <p:nvPr>
            <p:ph type="dt" sz="half" idx="10"/>
          </p:nvPr>
        </p:nvSpPr>
        <p:spPr/>
        <p:txBody>
          <a:bodyPr/>
          <a:lstStyle/>
          <a:p>
            <a:fld id="{EA4025DB-B155-4AA2-893C-50B015E92803}" type="datetimeFigureOut">
              <a:rPr lang="en-US" smtClean="0"/>
              <a:t>03/12</a:t>
            </a:fld>
            <a:endParaRPr lang="en-US"/>
          </a:p>
        </p:txBody>
      </p:sp>
      <p:sp>
        <p:nvSpPr>
          <p:cNvPr id="6" name="Footer Placeholder 5">
            <a:extLst>
              <a:ext uri="{FF2B5EF4-FFF2-40B4-BE49-F238E27FC236}">
                <a16:creationId xmlns:a16="http://schemas.microsoft.com/office/drawing/2014/main" id="{E925BB28-A41F-2DFF-F5BE-A344829EA4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45CD3D-F3B9-8AFA-8464-93E066242628}"/>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367017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8C85-AEAF-8D99-EA20-0A9AEE688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3F3D38-548B-4379-8870-0BF58A32A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5E640C-5A90-1DA2-E447-D7F0BDEFC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9FB497-1834-CE98-C901-4DCE374C2F92}"/>
              </a:ext>
            </a:extLst>
          </p:cNvPr>
          <p:cNvSpPr>
            <a:spLocks noGrp="1"/>
          </p:cNvSpPr>
          <p:nvPr>
            <p:ph type="dt" sz="half" idx="10"/>
          </p:nvPr>
        </p:nvSpPr>
        <p:spPr/>
        <p:txBody>
          <a:bodyPr/>
          <a:lstStyle/>
          <a:p>
            <a:fld id="{EA4025DB-B155-4AA2-893C-50B015E92803}" type="datetimeFigureOut">
              <a:rPr lang="en-US" smtClean="0"/>
              <a:t>03/12</a:t>
            </a:fld>
            <a:endParaRPr lang="en-US"/>
          </a:p>
        </p:txBody>
      </p:sp>
      <p:sp>
        <p:nvSpPr>
          <p:cNvPr id="6" name="Footer Placeholder 5">
            <a:extLst>
              <a:ext uri="{FF2B5EF4-FFF2-40B4-BE49-F238E27FC236}">
                <a16:creationId xmlns:a16="http://schemas.microsoft.com/office/drawing/2014/main" id="{AD5FD570-3438-4653-49C8-4C6485F116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F25E9-8AB5-0FCB-69DF-76482684D72F}"/>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348632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AE701B-4D0D-1749-F711-0C4FDFCA9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65472C-0587-B5DE-51E8-865E546F9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DAECF-A883-9781-0F01-DF2C751B54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025DB-B155-4AA2-893C-50B015E92803}" type="datetimeFigureOut">
              <a:rPr lang="en-US" smtClean="0"/>
              <a:t>03/12</a:t>
            </a:fld>
            <a:endParaRPr lang="en-US"/>
          </a:p>
        </p:txBody>
      </p:sp>
      <p:sp>
        <p:nvSpPr>
          <p:cNvPr id="5" name="Footer Placeholder 4">
            <a:extLst>
              <a:ext uri="{FF2B5EF4-FFF2-40B4-BE49-F238E27FC236}">
                <a16:creationId xmlns:a16="http://schemas.microsoft.com/office/drawing/2014/main" id="{73E324A3-4985-007D-B11E-EA39B4834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6BFE30-62D4-8367-BF20-B8A05CC4A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D251A-447C-422B-9765-AFDE2E7B2057}" type="slidenum">
              <a:rPr lang="en-US" smtClean="0"/>
              <a:t>‹#›</a:t>
            </a:fld>
            <a:endParaRPr lang="en-US"/>
          </a:p>
        </p:txBody>
      </p:sp>
    </p:spTree>
    <p:extLst>
      <p:ext uri="{BB962C8B-B14F-4D97-AF65-F5344CB8AC3E}">
        <p14:creationId xmlns:p14="http://schemas.microsoft.com/office/powerpoint/2010/main" val="4026261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machinelearningcoban.com/2017/06/21/pca2/" TargetMode="External"/><Relationship Id="rId2" Type="http://schemas.openxmlformats.org/officeDocument/2006/relationships/hyperlink" Target="https://machinelearningcoban.com/2017/06/15/p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F1F7D-5C5E-C66E-36F9-C1B054255919}"/>
              </a:ext>
            </a:extLst>
          </p:cNvPr>
          <p:cNvSpPr>
            <a:spLocks noGrp="1"/>
          </p:cNvSpPr>
          <p:nvPr>
            <p:ph type="ctrTitle"/>
          </p:nvPr>
        </p:nvSpPr>
        <p:spPr>
          <a:xfrm>
            <a:off x="1285241" y="1008993"/>
            <a:ext cx="9231410" cy="3542045"/>
          </a:xfrm>
        </p:spPr>
        <p:txBody>
          <a:bodyPr anchor="b">
            <a:normAutofit/>
          </a:bodyPr>
          <a:lstStyle/>
          <a:p>
            <a:pPr algn="l"/>
            <a:r>
              <a:rPr lang="en-US" sz="9800" dirty="0" err="1"/>
              <a:t>Giới</a:t>
            </a:r>
            <a:r>
              <a:rPr lang="en-US" sz="9800" dirty="0"/>
              <a:t> </a:t>
            </a:r>
            <a:r>
              <a:rPr lang="en-US" sz="9800" dirty="0" err="1"/>
              <a:t>thiệu</a:t>
            </a:r>
            <a:r>
              <a:rPr lang="en-US" sz="9800" dirty="0"/>
              <a:t> </a:t>
            </a:r>
            <a:r>
              <a:rPr lang="en-US" sz="9800" dirty="0" err="1"/>
              <a:t>về</a:t>
            </a:r>
            <a:r>
              <a:rPr lang="en-US" sz="9800" dirty="0"/>
              <a:t> </a:t>
            </a:r>
            <a:r>
              <a:rPr lang="en-US" sz="9800" dirty="0" err="1"/>
              <a:t>thư</a:t>
            </a:r>
            <a:r>
              <a:rPr lang="en-US" sz="9800" dirty="0"/>
              <a:t> </a:t>
            </a:r>
            <a:r>
              <a:rPr lang="en-US" sz="9800" dirty="0" err="1"/>
              <a:t>viện</a:t>
            </a:r>
            <a:r>
              <a:rPr lang="en-US" sz="9800" dirty="0"/>
              <a:t> </a:t>
            </a:r>
            <a:r>
              <a:rPr lang="en-US" sz="9800" dirty="0" err="1"/>
              <a:t>Numpy</a:t>
            </a:r>
            <a:endParaRPr lang="en-US" sz="9800" dirty="0"/>
          </a:p>
        </p:txBody>
      </p:sp>
      <p:sp>
        <p:nvSpPr>
          <p:cNvPr id="3" name="Subtitle 2">
            <a:extLst>
              <a:ext uri="{FF2B5EF4-FFF2-40B4-BE49-F238E27FC236}">
                <a16:creationId xmlns:a16="http://schemas.microsoft.com/office/drawing/2014/main" id="{5C76EDDA-61A3-79AC-BA03-49840F373542}"/>
              </a:ext>
            </a:extLst>
          </p:cNvPr>
          <p:cNvSpPr>
            <a:spLocks noGrp="1"/>
          </p:cNvSpPr>
          <p:nvPr>
            <p:ph type="subTitle" idx="1"/>
          </p:nvPr>
        </p:nvSpPr>
        <p:spPr>
          <a:xfrm>
            <a:off x="1285241" y="5571067"/>
            <a:ext cx="7132335" cy="324404"/>
          </a:xfrm>
        </p:spPr>
        <p:txBody>
          <a:bodyPr anchor="t">
            <a:normAutofit fontScale="85000" lnSpcReduction="20000"/>
          </a:bodyPr>
          <a:lstStyle/>
          <a:p>
            <a:pPr algn="l"/>
            <a:r>
              <a:rPr lang="en-US" dirty="0" err="1"/>
              <a:t>ThS</a:t>
            </a:r>
            <a:r>
              <a:rPr lang="en-US" dirty="0"/>
              <a:t>. Lê </a:t>
            </a:r>
            <a:r>
              <a:rPr lang="en-US" dirty="0" err="1"/>
              <a:t>Nhật</a:t>
            </a:r>
            <a:r>
              <a:rPr lang="en-US" dirty="0"/>
              <a:t> </a:t>
            </a:r>
            <a:r>
              <a:rPr lang="en-US" dirty="0" err="1"/>
              <a:t>Tùng</a:t>
            </a:r>
            <a:endParaRPr lang="en-US" dirty="0"/>
          </a:p>
        </p:txBody>
      </p:sp>
    </p:spTree>
    <p:extLst>
      <p:ext uri="{BB962C8B-B14F-4D97-AF65-F5344CB8AC3E}">
        <p14:creationId xmlns:p14="http://schemas.microsoft.com/office/powerpoint/2010/main" val="422375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0358-8B6F-292C-C98F-3AAB7326D174}"/>
              </a:ext>
            </a:extLst>
          </p:cNvPr>
          <p:cNvSpPr>
            <a:spLocks noGrp="1"/>
          </p:cNvSpPr>
          <p:nvPr>
            <p:ph type="title"/>
          </p:nvPr>
        </p:nvSpPr>
        <p:spPr/>
        <p:txBody>
          <a:bodyPr/>
          <a:lstStyle/>
          <a:p>
            <a:r>
              <a:rPr lang="en-US" dirty="0" err="1"/>
              <a:t>Chuyển</a:t>
            </a:r>
            <a:r>
              <a:rPr lang="en-US" dirty="0"/>
              <a:t> </a:t>
            </a:r>
            <a:r>
              <a:rPr lang="en-US" dirty="0" err="1"/>
              <a:t>đổi</a:t>
            </a:r>
            <a:r>
              <a:rPr lang="en-US" dirty="0"/>
              <a:t> </a:t>
            </a:r>
            <a:r>
              <a:rPr lang="en-US" dirty="0" err="1"/>
              <a:t>mảng</a:t>
            </a:r>
            <a:endParaRPr lang="en-US" dirty="0"/>
          </a:p>
        </p:txBody>
      </p:sp>
      <p:sp>
        <p:nvSpPr>
          <p:cNvPr id="3" name="Content Placeholder 2">
            <a:extLst>
              <a:ext uri="{FF2B5EF4-FFF2-40B4-BE49-F238E27FC236}">
                <a16:creationId xmlns:a16="http://schemas.microsoft.com/office/drawing/2014/main" id="{AB8C1860-2E60-0473-1216-2C17E4F8BB0E}"/>
              </a:ext>
            </a:extLst>
          </p:cNvPr>
          <p:cNvSpPr>
            <a:spLocks noGrp="1"/>
          </p:cNvSpPr>
          <p:nvPr>
            <p:ph idx="1"/>
          </p:nvPr>
        </p:nvSpPr>
        <p:spPr/>
        <p:txBody>
          <a:bodyPr/>
          <a:lstStyle/>
          <a:p>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endParaRPr lang="en-US" dirty="0"/>
          </a:p>
        </p:txBody>
      </p:sp>
      <p:pic>
        <p:nvPicPr>
          <p:cNvPr id="5" name="Picture 4">
            <a:extLst>
              <a:ext uri="{FF2B5EF4-FFF2-40B4-BE49-F238E27FC236}">
                <a16:creationId xmlns:a16="http://schemas.microsoft.com/office/drawing/2014/main" id="{0A0A22FF-6459-2158-2393-A769D7424692}"/>
              </a:ext>
            </a:extLst>
          </p:cNvPr>
          <p:cNvPicPr>
            <a:picLocks noChangeAspect="1"/>
          </p:cNvPicPr>
          <p:nvPr/>
        </p:nvPicPr>
        <p:blipFill>
          <a:blip r:embed="rId2"/>
          <a:stretch>
            <a:fillRect/>
          </a:stretch>
        </p:blipFill>
        <p:spPr>
          <a:xfrm>
            <a:off x="1146672" y="2507645"/>
            <a:ext cx="6468401" cy="305495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93D2845-EBD0-4220-59AA-425680240E00}"/>
                  </a:ext>
                </a:extLst>
              </p14:cNvPr>
              <p14:cNvContentPartPr/>
              <p14:nvPr/>
            </p14:nvContentPartPr>
            <p14:xfrm>
              <a:off x="7207560" y="1201680"/>
              <a:ext cx="4454280" cy="5022720"/>
            </p14:xfrm>
          </p:contentPart>
        </mc:Choice>
        <mc:Fallback xmlns="">
          <p:pic>
            <p:nvPicPr>
              <p:cNvPr id="4" name="Ink 3">
                <a:extLst>
                  <a:ext uri="{FF2B5EF4-FFF2-40B4-BE49-F238E27FC236}">
                    <a16:creationId xmlns:a16="http://schemas.microsoft.com/office/drawing/2014/main" id="{693D2845-EBD0-4220-59AA-425680240E00}"/>
                  </a:ext>
                </a:extLst>
              </p:cNvPr>
              <p:cNvPicPr/>
              <p:nvPr/>
            </p:nvPicPr>
            <p:blipFill>
              <a:blip r:embed="rId4"/>
              <a:stretch>
                <a:fillRect/>
              </a:stretch>
            </p:blipFill>
            <p:spPr>
              <a:xfrm>
                <a:off x="7198200" y="1192320"/>
                <a:ext cx="4473000" cy="5041440"/>
              </a:xfrm>
              <a:prstGeom prst="rect">
                <a:avLst/>
              </a:prstGeom>
            </p:spPr>
          </p:pic>
        </mc:Fallback>
      </mc:AlternateContent>
    </p:spTree>
    <p:extLst>
      <p:ext uri="{BB962C8B-B14F-4D97-AF65-F5344CB8AC3E}">
        <p14:creationId xmlns:p14="http://schemas.microsoft.com/office/powerpoint/2010/main" val="243088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0358-8B6F-292C-C98F-3AAB7326D174}"/>
              </a:ext>
            </a:extLst>
          </p:cNvPr>
          <p:cNvSpPr>
            <a:spLocks noGrp="1"/>
          </p:cNvSpPr>
          <p:nvPr>
            <p:ph type="title"/>
          </p:nvPr>
        </p:nvSpPr>
        <p:spPr/>
        <p:txBody>
          <a:bodyPr/>
          <a:lstStyle/>
          <a:p>
            <a:r>
              <a:rPr lang="en-US" dirty="0" err="1"/>
              <a:t>Chuyển</a:t>
            </a:r>
            <a:r>
              <a:rPr lang="en-US" dirty="0"/>
              <a:t> </a:t>
            </a:r>
            <a:r>
              <a:rPr lang="en-US" dirty="0" err="1"/>
              <a:t>đổi</a:t>
            </a:r>
            <a:r>
              <a:rPr lang="en-US" dirty="0"/>
              <a:t> </a:t>
            </a:r>
            <a:r>
              <a:rPr lang="en-US" dirty="0" err="1"/>
              <a:t>mảng</a:t>
            </a:r>
            <a:endParaRPr lang="en-US" dirty="0"/>
          </a:p>
        </p:txBody>
      </p:sp>
      <p:sp>
        <p:nvSpPr>
          <p:cNvPr id="3" name="Content Placeholder 2">
            <a:extLst>
              <a:ext uri="{FF2B5EF4-FFF2-40B4-BE49-F238E27FC236}">
                <a16:creationId xmlns:a16="http://schemas.microsoft.com/office/drawing/2014/main" id="{AB8C1860-2E60-0473-1216-2C17E4F8BB0E}"/>
              </a:ext>
            </a:extLst>
          </p:cNvPr>
          <p:cNvSpPr>
            <a:spLocks noGrp="1"/>
          </p:cNvSpPr>
          <p:nvPr>
            <p:ph idx="1"/>
          </p:nvPr>
        </p:nvSpPr>
        <p:spPr/>
        <p:txBody>
          <a:bodyPr/>
          <a:lstStyle/>
          <a:p>
            <a:r>
              <a:rPr lang="en-US" dirty="0" err="1"/>
              <a:t>Thay</a:t>
            </a:r>
            <a:r>
              <a:rPr lang="en-US" dirty="0"/>
              <a:t> </a:t>
            </a:r>
            <a:r>
              <a:rPr lang="en-US" dirty="0" err="1"/>
              <a:t>đổi</a:t>
            </a:r>
            <a:r>
              <a:rPr lang="en-US" dirty="0"/>
              <a:t> </a:t>
            </a:r>
            <a:r>
              <a:rPr lang="en-US" dirty="0" err="1"/>
              <a:t>hình</a:t>
            </a:r>
            <a:r>
              <a:rPr lang="en-US" dirty="0"/>
              <a:t> </a:t>
            </a:r>
            <a:r>
              <a:rPr lang="en-US" dirty="0" err="1"/>
              <a:t>dạng</a:t>
            </a:r>
            <a:r>
              <a:rPr lang="en-US" dirty="0"/>
              <a:t> </a:t>
            </a:r>
            <a:r>
              <a:rPr lang="en-US" dirty="0" err="1"/>
              <a:t>của</a:t>
            </a:r>
            <a:r>
              <a:rPr lang="en-US" dirty="0"/>
              <a:t> </a:t>
            </a:r>
            <a:r>
              <a:rPr lang="en-US" dirty="0" err="1"/>
              <a:t>mảng</a:t>
            </a:r>
            <a:endParaRPr lang="en-US" dirty="0"/>
          </a:p>
        </p:txBody>
      </p:sp>
      <p:pic>
        <p:nvPicPr>
          <p:cNvPr id="6" name="Picture 5">
            <a:extLst>
              <a:ext uri="{FF2B5EF4-FFF2-40B4-BE49-F238E27FC236}">
                <a16:creationId xmlns:a16="http://schemas.microsoft.com/office/drawing/2014/main" id="{EDDB040D-0996-7F68-84CC-33D40C1FC9A0}"/>
              </a:ext>
            </a:extLst>
          </p:cNvPr>
          <p:cNvPicPr>
            <a:picLocks noChangeAspect="1"/>
          </p:cNvPicPr>
          <p:nvPr/>
        </p:nvPicPr>
        <p:blipFill>
          <a:blip r:embed="rId2"/>
          <a:stretch>
            <a:fillRect/>
          </a:stretch>
        </p:blipFill>
        <p:spPr>
          <a:xfrm>
            <a:off x="1028554" y="2394120"/>
            <a:ext cx="7094100" cy="3595200"/>
          </a:xfrm>
          <a:prstGeom prst="rect">
            <a:avLst/>
          </a:prstGeom>
        </p:spPr>
      </p:pic>
    </p:spTree>
    <p:extLst>
      <p:ext uri="{BB962C8B-B14F-4D97-AF65-F5344CB8AC3E}">
        <p14:creationId xmlns:p14="http://schemas.microsoft.com/office/powerpoint/2010/main" val="389243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0358-8B6F-292C-C98F-3AAB7326D174}"/>
              </a:ext>
            </a:extLst>
          </p:cNvPr>
          <p:cNvSpPr>
            <a:spLocks noGrp="1"/>
          </p:cNvSpPr>
          <p:nvPr>
            <p:ph type="title"/>
          </p:nvPr>
        </p:nvSpPr>
        <p:spPr/>
        <p:txBody>
          <a:bodyPr/>
          <a:lstStyle/>
          <a:p>
            <a:r>
              <a:rPr lang="en-US" dirty="0" err="1"/>
              <a:t>Chuyển</a:t>
            </a:r>
            <a:r>
              <a:rPr lang="en-US" dirty="0"/>
              <a:t> </a:t>
            </a:r>
            <a:r>
              <a:rPr lang="en-US" dirty="0" err="1"/>
              <a:t>đổi</a:t>
            </a:r>
            <a:r>
              <a:rPr lang="en-US" dirty="0"/>
              <a:t> </a:t>
            </a:r>
            <a:r>
              <a:rPr lang="en-US" dirty="0" err="1"/>
              <a:t>mảng</a:t>
            </a:r>
            <a:endParaRPr lang="en-US" dirty="0"/>
          </a:p>
        </p:txBody>
      </p:sp>
      <p:sp>
        <p:nvSpPr>
          <p:cNvPr id="3" name="Content Placeholder 2">
            <a:extLst>
              <a:ext uri="{FF2B5EF4-FFF2-40B4-BE49-F238E27FC236}">
                <a16:creationId xmlns:a16="http://schemas.microsoft.com/office/drawing/2014/main" id="{AB8C1860-2E60-0473-1216-2C17E4F8BB0E}"/>
              </a:ext>
            </a:extLst>
          </p:cNvPr>
          <p:cNvSpPr>
            <a:spLocks noGrp="1"/>
          </p:cNvSpPr>
          <p:nvPr>
            <p:ph idx="1"/>
          </p:nvPr>
        </p:nvSpPr>
        <p:spPr/>
        <p:txBody>
          <a:bodyPr/>
          <a:lstStyle/>
          <a:p>
            <a:r>
              <a:rPr lang="en-US" dirty="0" err="1"/>
              <a:t>Thay</a:t>
            </a:r>
            <a:r>
              <a:rPr lang="en-US" dirty="0"/>
              <a:t> </a:t>
            </a:r>
            <a:r>
              <a:rPr lang="en-US" dirty="0" err="1"/>
              <a:t>đổi</a:t>
            </a:r>
            <a:r>
              <a:rPr lang="en-US" dirty="0"/>
              <a:t> </a:t>
            </a:r>
            <a:r>
              <a:rPr lang="en-US" dirty="0" err="1"/>
              <a:t>hình</a:t>
            </a:r>
            <a:r>
              <a:rPr lang="en-US" dirty="0"/>
              <a:t> </a:t>
            </a:r>
            <a:r>
              <a:rPr lang="en-US" dirty="0" err="1"/>
              <a:t>dạng</a:t>
            </a:r>
            <a:r>
              <a:rPr lang="en-US" dirty="0"/>
              <a:t> </a:t>
            </a:r>
            <a:r>
              <a:rPr lang="en-US" dirty="0" err="1"/>
              <a:t>của</a:t>
            </a:r>
            <a:r>
              <a:rPr lang="en-US" dirty="0"/>
              <a:t> </a:t>
            </a:r>
            <a:r>
              <a:rPr lang="en-US" dirty="0" err="1"/>
              <a:t>mảng</a:t>
            </a:r>
            <a:endParaRPr lang="en-US" dirty="0"/>
          </a:p>
        </p:txBody>
      </p:sp>
      <p:pic>
        <p:nvPicPr>
          <p:cNvPr id="6" name="Picture 5">
            <a:extLst>
              <a:ext uri="{FF2B5EF4-FFF2-40B4-BE49-F238E27FC236}">
                <a16:creationId xmlns:a16="http://schemas.microsoft.com/office/drawing/2014/main" id="{EDDB040D-0996-7F68-84CC-33D40C1FC9A0}"/>
              </a:ext>
            </a:extLst>
          </p:cNvPr>
          <p:cNvPicPr>
            <a:picLocks noChangeAspect="1"/>
          </p:cNvPicPr>
          <p:nvPr/>
        </p:nvPicPr>
        <p:blipFill>
          <a:blip r:embed="rId2"/>
          <a:stretch>
            <a:fillRect/>
          </a:stretch>
        </p:blipFill>
        <p:spPr>
          <a:xfrm>
            <a:off x="1028554" y="2394120"/>
            <a:ext cx="7094100" cy="3595200"/>
          </a:xfrm>
          <a:prstGeom prst="rect">
            <a:avLst/>
          </a:prstGeom>
        </p:spPr>
      </p:pic>
    </p:spTree>
    <p:extLst>
      <p:ext uri="{BB962C8B-B14F-4D97-AF65-F5344CB8AC3E}">
        <p14:creationId xmlns:p14="http://schemas.microsoft.com/office/powerpoint/2010/main" val="2189289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0358-8B6F-292C-C98F-3AAB7326D174}"/>
              </a:ext>
            </a:extLst>
          </p:cNvPr>
          <p:cNvSpPr>
            <a:spLocks noGrp="1"/>
          </p:cNvSpPr>
          <p:nvPr>
            <p:ph type="title"/>
          </p:nvPr>
        </p:nvSpPr>
        <p:spPr/>
        <p:txBody>
          <a:bodyPr/>
          <a:lstStyle/>
          <a:p>
            <a:r>
              <a:rPr lang="en-US" dirty="0" err="1"/>
              <a:t>Chuyển</a:t>
            </a:r>
            <a:r>
              <a:rPr lang="en-US" dirty="0"/>
              <a:t> </a:t>
            </a:r>
            <a:r>
              <a:rPr lang="en-US" dirty="0" err="1"/>
              <a:t>đổi</a:t>
            </a:r>
            <a:r>
              <a:rPr lang="en-US" dirty="0"/>
              <a:t> </a:t>
            </a:r>
            <a:r>
              <a:rPr lang="en-US" dirty="0" err="1"/>
              <a:t>mảng</a:t>
            </a:r>
            <a:endParaRPr lang="en-US" dirty="0"/>
          </a:p>
        </p:txBody>
      </p:sp>
      <p:sp>
        <p:nvSpPr>
          <p:cNvPr id="3" name="Content Placeholder 2">
            <a:extLst>
              <a:ext uri="{FF2B5EF4-FFF2-40B4-BE49-F238E27FC236}">
                <a16:creationId xmlns:a16="http://schemas.microsoft.com/office/drawing/2014/main" id="{AB8C1860-2E60-0473-1216-2C17E4F8BB0E}"/>
              </a:ext>
            </a:extLst>
          </p:cNvPr>
          <p:cNvSpPr>
            <a:spLocks noGrp="1"/>
          </p:cNvSpPr>
          <p:nvPr>
            <p:ph idx="1"/>
          </p:nvPr>
        </p:nvSpPr>
        <p:spPr/>
        <p:txBody>
          <a:bodyPr/>
          <a:lstStyle/>
          <a:p>
            <a:r>
              <a:rPr lang="en-US" dirty="0"/>
              <a:t> </a:t>
            </a:r>
            <a:r>
              <a:rPr lang="en-US" dirty="0" err="1"/>
              <a:t>Cắt</a:t>
            </a:r>
            <a:r>
              <a:rPr lang="en-US" dirty="0"/>
              <a:t>, </a:t>
            </a:r>
            <a:r>
              <a:rPr lang="en-US" dirty="0" err="1"/>
              <a:t>cắt</a:t>
            </a:r>
            <a:r>
              <a:rPr lang="en-US" dirty="0"/>
              <a:t> </a:t>
            </a:r>
            <a:r>
              <a:rPr lang="en-US" dirty="0" err="1"/>
              <a:t>lát</a:t>
            </a:r>
            <a:r>
              <a:rPr lang="en-US" dirty="0"/>
              <a:t> </a:t>
            </a:r>
            <a:r>
              <a:rPr lang="en-US" dirty="0" err="1"/>
              <a:t>mảng</a:t>
            </a:r>
            <a:endParaRPr lang="en-US" dirty="0"/>
          </a:p>
        </p:txBody>
      </p:sp>
      <p:pic>
        <p:nvPicPr>
          <p:cNvPr id="5" name="Picture 4">
            <a:extLst>
              <a:ext uri="{FF2B5EF4-FFF2-40B4-BE49-F238E27FC236}">
                <a16:creationId xmlns:a16="http://schemas.microsoft.com/office/drawing/2014/main" id="{BE8BDE0D-87D2-EB0C-0230-5537B346E52D}"/>
              </a:ext>
            </a:extLst>
          </p:cNvPr>
          <p:cNvPicPr>
            <a:picLocks noChangeAspect="1"/>
          </p:cNvPicPr>
          <p:nvPr/>
        </p:nvPicPr>
        <p:blipFill>
          <a:blip r:embed="rId2"/>
          <a:stretch>
            <a:fillRect/>
          </a:stretch>
        </p:blipFill>
        <p:spPr>
          <a:xfrm>
            <a:off x="1207562" y="2331600"/>
            <a:ext cx="6762957" cy="3926182"/>
          </a:xfrm>
          <a:prstGeom prst="rect">
            <a:avLst/>
          </a:prstGeom>
        </p:spPr>
      </p:pic>
    </p:spTree>
    <p:extLst>
      <p:ext uri="{BB962C8B-B14F-4D97-AF65-F5344CB8AC3E}">
        <p14:creationId xmlns:p14="http://schemas.microsoft.com/office/powerpoint/2010/main" val="2609452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0358-8B6F-292C-C98F-3AAB7326D174}"/>
              </a:ext>
            </a:extLst>
          </p:cNvPr>
          <p:cNvSpPr>
            <a:spLocks noGrp="1"/>
          </p:cNvSpPr>
          <p:nvPr>
            <p:ph type="title"/>
          </p:nvPr>
        </p:nvSpPr>
        <p:spPr/>
        <p:txBody>
          <a:bodyPr/>
          <a:lstStyle/>
          <a:p>
            <a:r>
              <a:rPr lang="en-US" dirty="0" err="1"/>
              <a:t>Chuyển</a:t>
            </a:r>
            <a:r>
              <a:rPr lang="en-US" dirty="0"/>
              <a:t> </a:t>
            </a:r>
            <a:r>
              <a:rPr lang="en-US" dirty="0" err="1"/>
              <a:t>đổi</a:t>
            </a:r>
            <a:r>
              <a:rPr lang="en-US" dirty="0"/>
              <a:t> </a:t>
            </a:r>
            <a:r>
              <a:rPr lang="en-US" dirty="0" err="1"/>
              <a:t>mảng</a:t>
            </a:r>
            <a:endParaRPr lang="en-US" dirty="0"/>
          </a:p>
        </p:txBody>
      </p:sp>
      <p:sp>
        <p:nvSpPr>
          <p:cNvPr id="3" name="Content Placeholder 2">
            <a:extLst>
              <a:ext uri="{FF2B5EF4-FFF2-40B4-BE49-F238E27FC236}">
                <a16:creationId xmlns:a16="http://schemas.microsoft.com/office/drawing/2014/main" id="{AB8C1860-2E60-0473-1216-2C17E4F8BB0E}"/>
              </a:ext>
            </a:extLst>
          </p:cNvPr>
          <p:cNvSpPr>
            <a:spLocks noGrp="1"/>
          </p:cNvSpPr>
          <p:nvPr>
            <p:ph idx="1"/>
          </p:nvPr>
        </p:nvSpPr>
        <p:spPr/>
        <p:txBody>
          <a:bodyPr/>
          <a:lstStyle/>
          <a:p>
            <a:r>
              <a:rPr lang="en-US" dirty="0" err="1"/>
              <a:t>Chuyển</a:t>
            </a:r>
            <a:r>
              <a:rPr lang="en-US" dirty="0"/>
              <a:t> </a:t>
            </a:r>
            <a:r>
              <a:rPr lang="en-US" dirty="0" err="1"/>
              <a:t>vị</a:t>
            </a:r>
            <a:r>
              <a:rPr lang="en-US" dirty="0"/>
              <a:t> </a:t>
            </a:r>
            <a:r>
              <a:rPr lang="en-US" dirty="0" err="1"/>
              <a:t>mảng</a:t>
            </a:r>
            <a:endParaRPr lang="en-US" dirty="0"/>
          </a:p>
        </p:txBody>
      </p:sp>
      <p:pic>
        <p:nvPicPr>
          <p:cNvPr id="6" name="Picture 5">
            <a:extLst>
              <a:ext uri="{FF2B5EF4-FFF2-40B4-BE49-F238E27FC236}">
                <a16:creationId xmlns:a16="http://schemas.microsoft.com/office/drawing/2014/main" id="{D4735B4B-212E-E796-120A-25B32F0C3BCA}"/>
              </a:ext>
            </a:extLst>
          </p:cNvPr>
          <p:cNvPicPr>
            <a:picLocks noChangeAspect="1"/>
          </p:cNvPicPr>
          <p:nvPr/>
        </p:nvPicPr>
        <p:blipFill>
          <a:blip r:embed="rId2"/>
          <a:stretch>
            <a:fillRect/>
          </a:stretch>
        </p:blipFill>
        <p:spPr>
          <a:xfrm>
            <a:off x="1081743" y="2339245"/>
            <a:ext cx="10479130" cy="3330035"/>
          </a:xfrm>
          <a:prstGeom prst="rect">
            <a:avLst/>
          </a:prstGeom>
        </p:spPr>
      </p:pic>
    </p:spTree>
    <p:extLst>
      <p:ext uri="{BB962C8B-B14F-4D97-AF65-F5344CB8AC3E}">
        <p14:creationId xmlns:p14="http://schemas.microsoft.com/office/powerpoint/2010/main" val="1673794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0358-8B6F-292C-C98F-3AAB7326D174}"/>
              </a:ext>
            </a:extLst>
          </p:cNvPr>
          <p:cNvSpPr>
            <a:spLocks noGrp="1"/>
          </p:cNvSpPr>
          <p:nvPr>
            <p:ph type="title"/>
          </p:nvPr>
        </p:nvSpPr>
        <p:spPr/>
        <p:txBody>
          <a:bodyPr/>
          <a:lstStyle/>
          <a:p>
            <a:r>
              <a:rPr lang="en-US" dirty="0" err="1"/>
              <a:t>Chuyển</a:t>
            </a:r>
            <a:r>
              <a:rPr lang="en-US" dirty="0"/>
              <a:t> </a:t>
            </a:r>
            <a:r>
              <a:rPr lang="en-US" dirty="0" err="1"/>
              <a:t>đổi</a:t>
            </a:r>
            <a:r>
              <a:rPr lang="en-US" dirty="0"/>
              <a:t> </a:t>
            </a:r>
            <a:r>
              <a:rPr lang="en-US" dirty="0" err="1"/>
              <a:t>mảng</a:t>
            </a:r>
            <a:endParaRPr lang="en-US" dirty="0"/>
          </a:p>
        </p:txBody>
      </p:sp>
      <p:sp>
        <p:nvSpPr>
          <p:cNvPr id="3" name="Content Placeholder 2">
            <a:extLst>
              <a:ext uri="{FF2B5EF4-FFF2-40B4-BE49-F238E27FC236}">
                <a16:creationId xmlns:a16="http://schemas.microsoft.com/office/drawing/2014/main" id="{AB8C1860-2E60-0473-1216-2C17E4F8BB0E}"/>
              </a:ext>
            </a:extLst>
          </p:cNvPr>
          <p:cNvSpPr>
            <a:spLocks noGrp="1"/>
          </p:cNvSpPr>
          <p:nvPr>
            <p:ph idx="1"/>
          </p:nvPr>
        </p:nvSpPr>
        <p:spPr/>
        <p:txBody>
          <a:bodyPr/>
          <a:lstStyle/>
          <a:p>
            <a:r>
              <a:rPr lang="en-US" dirty="0" err="1"/>
              <a:t>Nối</a:t>
            </a:r>
            <a:r>
              <a:rPr lang="en-US" dirty="0"/>
              <a:t> </a:t>
            </a:r>
            <a:r>
              <a:rPr lang="en-US" dirty="0" err="1"/>
              <a:t>mảng</a:t>
            </a:r>
            <a:endParaRPr lang="en-US" dirty="0"/>
          </a:p>
        </p:txBody>
      </p:sp>
      <p:pic>
        <p:nvPicPr>
          <p:cNvPr id="5" name="Picture 4">
            <a:extLst>
              <a:ext uri="{FF2B5EF4-FFF2-40B4-BE49-F238E27FC236}">
                <a16:creationId xmlns:a16="http://schemas.microsoft.com/office/drawing/2014/main" id="{89C7A4E7-03F9-18A2-BDA5-23000305BAC2}"/>
              </a:ext>
            </a:extLst>
          </p:cNvPr>
          <p:cNvPicPr>
            <a:picLocks noChangeAspect="1"/>
          </p:cNvPicPr>
          <p:nvPr/>
        </p:nvPicPr>
        <p:blipFill>
          <a:blip r:embed="rId2"/>
          <a:stretch>
            <a:fillRect/>
          </a:stretch>
        </p:blipFill>
        <p:spPr>
          <a:xfrm>
            <a:off x="1108515" y="2453564"/>
            <a:ext cx="9618778" cy="3723399"/>
          </a:xfrm>
          <a:prstGeom prst="rect">
            <a:avLst/>
          </a:prstGeom>
        </p:spPr>
      </p:pic>
    </p:spTree>
    <p:extLst>
      <p:ext uri="{BB962C8B-B14F-4D97-AF65-F5344CB8AC3E}">
        <p14:creationId xmlns:p14="http://schemas.microsoft.com/office/powerpoint/2010/main" val="215775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0358-8B6F-292C-C98F-3AAB7326D174}"/>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hàm</a:t>
            </a:r>
            <a:r>
              <a:rPr lang="en-US" dirty="0"/>
              <a:t> </a:t>
            </a:r>
            <a:r>
              <a:rPr lang="en-US" dirty="0" err="1"/>
              <a:t>tính</a:t>
            </a:r>
            <a:r>
              <a:rPr lang="en-US" dirty="0"/>
              <a:t> </a:t>
            </a:r>
            <a:r>
              <a:rPr lang="en-US" dirty="0" err="1"/>
              <a:t>toán</a:t>
            </a:r>
            <a:r>
              <a:rPr lang="en-US" dirty="0"/>
              <a:t> </a:t>
            </a:r>
            <a:r>
              <a:rPr lang="en-US" dirty="0" err="1"/>
              <a:t>cơ</a:t>
            </a:r>
            <a:r>
              <a:rPr lang="en-US" dirty="0"/>
              <a:t> </a:t>
            </a:r>
            <a:r>
              <a:rPr lang="en-US" dirty="0" err="1"/>
              <a:t>bản</a:t>
            </a:r>
            <a:endParaRPr lang="en-US" dirty="0"/>
          </a:p>
        </p:txBody>
      </p:sp>
      <p:pic>
        <p:nvPicPr>
          <p:cNvPr id="12" name="Picture 11">
            <a:extLst>
              <a:ext uri="{FF2B5EF4-FFF2-40B4-BE49-F238E27FC236}">
                <a16:creationId xmlns:a16="http://schemas.microsoft.com/office/drawing/2014/main" id="{5F77774F-5E42-B7F3-75DE-C9E322E004A2}"/>
              </a:ext>
            </a:extLst>
          </p:cNvPr>
          <p:cNvPicPr>
            <a:picLocks noChangeAspect="1"/>
          </p:cNvPicPr>
          <p:nvPr/>
        </p:nvPicPr>
        <p:blipFill>
          <a:blip r:embed="rId2"/>
          <a:stretch>
            <a:fillRect/>
          </a:stretch>
        </p:blipFill>
        <p:spPr>
          <a:xfrm>
            <a:off x="838199" y="1512404"/>
            <a:ext cx="10501991" cy="4873156"/>
          </a:xfrm>
          <a:prstGeom prst="rect">
            <a:avLst/>
          </a:prstGeom>
        </p:spPr>
      </p:pic>
    </p:spTree>
    <p:extLst>
      <p:ext uri="{BB962C8B-B14F-4D97-AF65-F5344CB8AC3E}">
        <p14:creationId xmlns:p14="http://schemas.microsoft.com/office/powerpoint/2010/main" val="2811680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0358-8B6F-292C-C98F-3AAB7326D174}"/>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hàm</a:t>
            </a:r>
            <a:r>
              <a:rPr lang="en-US" dirty="0"/>
              <a:t> </a:t>
            </a:r>
            <a:r>
              <a:rPr lang="en-US" dirty="0" err="1"/>
              <a:t>tính</a:t>
            </a:r>
            <a:r>
              <a:rPr lang="en-US" dirty="0"/>
              <a:t> </a:t>
            </a:r>
            <a:r>
              <a:rPr lang="en-US" dirty="0" err="1"/>
              <a:t>toán</a:t>
            </a:r>
            <a:r>
              <a:rPr lang="en-US" dirty="0"/>
              <a:t> </a:t>
            </a:r>
            <a:r>
              <a:rPr lang="en-US" dirty="0" err="1"/>
              <a:t>cơ</a:t>
            </a:r>
            <a:r>
              <a:rPr lang="en-US" dirty="0"/>
              <a:t> </a:t>
            </a:r>
            <a:r>
              <a:rPr lang="en-US" dirty="0" err="1"/>
              <a:t>bản</a:t>
            </a:r>
            <a:endParaRPr lang="en-US" dirty="0"/>
          </a:p>
        </p:txBody>
      </p:sp>
      <p:pic>
        <p:nvPicPr>
          <p:cNvPr id="4" name="Picture 3">
            <a:extLst>
              <a:ext uri="{FF2B5EF4-FFF2-40B4-BE49-F238E27FC236}">
                <a16:creationId xmlns:a16="http://schemas.microsoft.com/office/drawing/2014/main" id="{FF2264BE-CF62-C040-1317-9071AE752841}"/>
              </a:ext>
            </a:extLst>
          </p:cNvPr>
          <p:cNvPicPr>
            <a:picLocks noChangeAspect="1"/>
          </p:cNvPicPr>
          <p:nvPr/>
        </p:nvPicPr>
        <p:blipFill>
          <a:blip r:embed="rId2"/>
          <a:stretch>
            <a:fillRect/>
          </a:stretch>
        </p:blipFill>
        <p:spPr>
          <a:xfrm>
            <a:off x="723057" y="1489558"/>
            <a:ext cx="10630743" cy="4667402"/>
          </a:xfrm>
          <a:prstGeom prst="rect">
            <a:avLst/>
          </a:prstGeom>
        </p:spPr>
      </p:pic>
    </p:spTree>
    <p:extLst>
      <p:ext uri="{BB962C8B-B14F-4D97-AF65-F5344CB8AC3E}">
        <p14:creationId xmlns:p14="http://schemas.microsoft.com/office/powerpoint/2010/main" val="388188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FFA5AB-FBA1-94E1-02B5-135296202A69}"/>
              </a:ext>
            </a:extLst>
          </p:cNvPr>
          <p:cNvPicPr>
            <a:picLocks noChangeAspect="1"/>
          </p:cNvPicPr>
          <p:nvPr/>
        </p:nvPicPr>
        <p:blipFill>
          <a:blip r:embed="rId2"/>
          <a:stretch>
            <a:fillRect/>
          </a:stretch>
        </p:blipFill>
        <p:spPr>
          <a:xfrm>
            <a:off x="738954" y="1173411"/>
            <a:ext cx="10129806" cy="3749109"/>
          </a:xfrm>
          <a:prstGeom prst="rect">
            <a:avLst/>
          </a:prstGeom>
        </p:spPr>
      </p:pic>
    </p:spTree>
    <p:extLst>
      <p:ext uri="{BB962C8B-B14F-4D97-AF65-F5344CB8AC3E}">
        <p14:creationId xmlns:p14="http://schemas.microsoft.com/office/powerpoint/2010/main" val="1320857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DF1F7D-5C5E-C66E-36F9-C1B054255919}"/>
              </a:ext>
            </a:extLst>
          </p:cNvPr>
          <p:cNvSpPr>
            <a:spLocks noGrp="1"/>
          </p:cNvSpPr>
          <p:nvPr>
            <p:ph type="ctrTitle"/>
          </p:nvPr>
        </p:nvSpPr>
        <p:spPr>
          <a:xfrm>
            <a:off x="1285241" y="1008993"/>
            <a:ext cx="9231410" cy="3542045"/>
          </a:xfrm>
        </p:spPr>
        <p:txBody>
          <a:bodyPr anchor="b">
            <a:normAutofit/>
          </a:bodyPr>
          <a:lstStyle/>
          <a:p>
            <a:pPr algn="l"/>
            <a:r>
              <a:rPr lang="en-US" sz="9800" dirty="0" err="1"/>
              <a:t>Xử</a:t>
            </a:r>
            <a:r>
              <a:rPr lang="en-US" sz="9800" dirty="0"/>
              <a:t> </a:t>
            </a:r>
            <a:r>
              <a:rPr lang="en-US" sz="9800" dirty="0" err="1"/>
              <a:t>lý</a:t>
            </a:r>
            <a:r>
              <a:rPr lang="en-US" sz="9800" dirty="0"/>
              <a:t> </a:t>
            </a:r>
            <a:r>
              <a:rPr lang="en-US" sz="9800" dirty="0" err="1"/>
              <a:t>ảnh</a:t>
            </a:r>
            <a:r>
              <a:rPr lang="en-US" sz="9800" dirty="0"/>
              <a:t> </a:t>
            </a:r>
            <a:r>
              <a:rPr lang="en-US" sz="9800" dirty="0" err="1"/>
              <a:t>cơ</a:t>
            </a:r>
            <a:r>
              <a:rPr lang="en-US" sz="9800" dirty="0"/>
              <a:t> </a:t>
            </a:r>
            <a:r>
              <a:rPr lang="en-US" sz="9800" dirty="0" err="1"/>
              <a:t>bản</a:t>
            </a:r>
            <a:r>
              <a:rPr lang="en-US" sz="9800" dirty="0"/>
              <a:t> </a:t>
            </a:r>
            <a:r>
              <a:rPr lang="en-US" sz="9800" dirty="0" err="1"/>
              <a:t>với</a:t>
            </a:r>
            <a:r>
              <a:rPr lang="en-US" sz="9800" dirty="0"/>
              <a:t> </a:t>
            </a:r>
            <a:r>
              <a:rPr lang="en-US" sz="9800" dirty="0" err="1"/>
              <a:t>Numpy</a:t>
            </a:r>
            <a:endParaRPr lang="en-US" sz="9800" dirty="0"/>
          </a:p>
        </p:txBody>
      </p:sp>
      <p:sp>
        <p:nvSpPr>
          <p:cNvPr id="3" name="Subtitle 2">
            <a:extLst>
              <a:ext uri="{FF2B5EF4-FFF2-40B4-BE49-F238E27FC236}">
                <a16:creationId xmlns:a16="http://schemas.microsoft.com/office/drawing/2014/main" id="{5C76EDDA-61A3-79AC-BA03-49840F373542}"/>
              </a:ext>
            </a:extLst>
          </p:cNvPr>
          <p:cNvSpPr>
            <a:spLocks noGrp="1"/>
          </p:cNvSpPr>
          <p:nvPr>
            <p:ph type="subTitle" idx="1"/>
          </p:nvPr>
        </p:nvSpPr>
        <p:spPr>
          <a:xfrm>
            <a:off x="1285241" y="5571067"/>
            <a:ext cx="7132335" cy="324404"/>
          </a:xfrm>
        </p:spPr>
        <p:txBody>
          <a:bodyPr anchor="t">
            <a:normAutofit fontScale="85000" lnSpcReduction="20000"/>
          </a:bodyPr>
          <a:lstStyle/>
          <a:p>
            <a:pPr algn="l"/>
            <a:r>
              <a:rPr lang="en-US" dirty="0" err="1"/>
              <a:t>ThS</a:t>
            </a:r>
            <a:r>
              <a:rPr lang="en-US" dirty="0"/>
              <a:t>. Lê </a:t>
            </a:r>
            <a:r>
              <a:rPr lang="en-US" dirty="0" err="1"/>
              <a:t>Nhật</a:t>
            </a:r>
            <a:r>
              <a:rPr lang="en-US" dirty="0"/>
              <a:t> </a:t>
            </a:r>
            <a:r>
              <a:rPr lang="en-US" dirty="0" err="1"/>
              <a:t>Tùng</a:t>
            </a:r>
            <a:endParaRPr lang="en-US" dirty="0"/>
          </a:p>
        </p:txBody>
      </p:sp>
    </p:spTree>
    <p:extLst>
      <p:ext uri="{BB962C8B-B14F-4D97-AF65-F5344CB8AC3E}">
        <p14:creationId xmlns:p14="http://schemas.microsoft.com/office/powerpoint/2010/main" val="245257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9E5A-0632-8BD8-7555-6E419484EAF0}"/>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thư</a:t>
            </a:r>
            <a:r>
              <a:rPr lang="en-US" dirty="0"/>
              <a:t> </a:t>
            </a:r>
            <a:r>
              <a:rPr lang="en-US" dirty="0" err="1"/>
              <a:t>viện</a:t>
            </a:r>
            <a:r>
              <a:rPr lang="en-US" dirty="0"/>
              <a:t> </a:t>
            </a:r>
            <a:r>
              <a:rPr lang="en-US" dirty="0" err="1"/>
              <a:t>Numpy</a:t>
            </a:r>
            <a:endParaRPr lang="en-US" dirty="0"/>
          </a:p>
        </p:txBody>
      </p:sp>
      <p:sp>
        <p:nvSpPr>
          <p:cNvPr id="3" name="Content Placeholder 2">
            <a:extLst>
              <a:ext uri="{FF2B5EF4-FFF2-40B4-BE49-F238E27FC236}">
                <a16:creationId xmlns:a16="http://schemas.microsoft.com/office/drawing/2014/main" id="{23E79451-3EC2-8A28-C8EA-DCBF57ADD08C}"/>
              </a:ext>
            </a:extLst>
          </p:cNvPr>
          <p:cNvSpPr>
            <a:spLocks noGrp="1"/>
          </p:cNvSpPr>
          <p:nvPr>
            <p:ph idx="1"/>
          </p:nvPr>
        </p:nvSpPr>
        <p:spPr/>
        <p:txBody>
          <a:bodyPr/>
          <a:lstStyle/>
          <a:p>
            <a:pPr algn="just">
              <a:lnSpc>
                <a:spcPct val="150000"/>
              </a:lnSpc>
            </a:pPr>
            <a:r>
              <a:rPr lang="vi-VN" dirty="0"/>
              <a:t>NumPy là một thư viện Python mạnh mẽ cho tính toán khoa học và số học.</a:t>
            </a:r>
          </a:p>
          <a:p>
            <a:pPr algn="just">
              <a:lnSpc>
                <a:spcPct val="150000"/>
              </a:lnSpc>
            </a:pPr>
            <a:r>
              <a:rPr lang="vi-VN" dirty="0"/>
              <a:t>Viết tắt của "Numerical Python."</a:t>
            </a:r>
          </a:p>
          <a:p>
            <a:pPr algn="just">
              <a:lnSpc>
                <a:spcPct val="150000"/>
              </a:lnSpc>
            </a:pPr>
            <a:r>
              <a:rPr lang="vi-VN" dirty="0"/>
              <a:t>Cho phép xử lý dữ liệu nhiều chiều (mảng đa chiều) và các phép toán trên chúng một cách hiệu quả.</a:t>
            </a:r>
            <a:endParaRPr lang="en-US" dirty="0"/>
          </a:p>
        </p:txBody>
      </p:sp>
    </p:spTree>
    <p:extLst>
      <p:ext uri="{BB962C8B-B14F-4D97-AF65-F5344CB8AC3E}">
        <p14:creationId xmlns:p14="http://schemas.microsoft.com/office/powerpoint/2010/main" val="56622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1135-9EA6-9A0B-0A71-7A98E1894EB6}"/>
              </a:ext>
            </a:extLst>
          </p:cNvPr>
          <p:cNvSpPr>
            <a:spLocks noGrp="1"/>
          </p:cNvSpPr>
          <p:nvPr>
            <p:ph type="title"/>
          </p:nvPr>
        </p:nvSpPr>
        <p:spPr/>
        <p:txBody>
          <a:bodyPr/>
          <a:lstStyle/>
          <a:p>
            <a:r>
              <a:rPr lang="en-US" dirty="0" err="1"/>
              <a:t>Thể</a:t>
            </a:r>
            <a:r>
              <a:rPr lang="en-US" dirty="0"/>
              <a:t> </a:t>
            </a:r>
            <a:r>
              <a:rPr lang="en-US" dirty="0" err="1"/>
              <a:t>hiện</a:t>
            </a:r>
            <a:r>
              <a:rPr lang="en-US" dirty="0"/>
              <a:t> </a:t>
            </a:r>
            <a:r>
              <a:rPr lang="en-US" dirty="0" err="1"/>
              <a:t>hình</a:t>
            </a:r>
            <a:r>
              <a:rPr lang="en-US" dirty="0"/>
              <a:t> </a:t>
            </a:r>
            <a:r>
              <a:rPr lang="en-US" dirty="0" err="1"/>
              <a:t>ảnh</a:t>
            </a:r>
            <a:r>
              <a:rPr lang="en-US" dirty="0"/>
              <a:t> </a:t>
            </a:r>
            <a:r>
              <a:rPr lang="en-US" dirty="0" err="1"/>
              <a:t>dưới</a:t>
            </a:r>
            <a:r>
              <a:rPr lang="en-US" dirty="0"/>
              <a:t> </a:t>
            </a:r>
            <a:r>
              <a:rPr lang="en-US" dirty="0" err="1"/>
              <a:t>dạng</a:t>
            </a:r>
            <a:r>
              <a:rPr lang="en-US" dirty="0"/>
              <a:t> </a:t>
            </a:r>
            <a:r>
              <a:rPr lang="en-US" dirty="0" err="1"/>
              <a:t>mảng</a:t>
            </a:r>
            <a:endParaRPr lang="en-US" dirty="0"/>
          </a:p>
        </p:txBody>
      </p:sp>
      <p:sp>
        <p:nvSpPr>
          <p:cNvPr id="3" name="Content Placeholder 2">
            <a:extLst>
              <a:ext uri="{FF2B5EF4-FFF2-40B4-BE49-F238E27FC236}">
                <a16:creationId xmlns:a16="http://schemas.microsoft.com/office/drawing/2014/main" id="{32AA362D-E7B3-8513-BFEC-3BFD10F3CD86}"/>
              </a:ext>
            </a:extLst>
          </p:cNvPr>
          <p:cNvSpPr>
            <a:spLocks noGrp="1"/>
          </p:cNvSpPr>
          <p:nvPr>
            <p:ph idx="1"/>
          </p:nvPr>
        </p:nvSpPr>
        <p:spPr/>
        <p:txBody>
          <a:bodyPr/>
          <a:lstStyle/>
          <a:p>
            <a:pPr algn="just">
              <a:lnSpc>
                <a:spcPct val="150000"/>
              </a:lnSpc>
            </a:pPr>
            <a:r>
              <a:rPr lang="vi-VN" dirty="0"/>
              <a:t>Trong NumPy, bạn có thể sử dụng hàm numpy.array() để tạo một mảng đại diện cho hình ảnh. Hình ảnh thường được biểu diễn dưới dạng mảng ba chiều (cho hình ảnh màu) hoặc mảng hai chiều (cho hình ảnh xám).</a:t>
            </a:r>
            <a:endParaRPr lang="en-US" dirty="0"/>
          </a:p>
        </p:txBody>
      </p:sp>
    </p:spTree>
    <p:extLst>
      <p:ext uri="{BB962C8B-B14F-4D97-AF65-F5344CB8AC3E}">
        <p14:creationId xmlns:p14="http://schemas.microsoft.com/office/powerpoint/2010/main" val="1096324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47ED11-8BB9-34CA-FEAB-7B8FC1EEF341}"/>
              </a:ext>
            </a:extLst>
          </p:cNvPr>
          <p:cNvPicPr>
            <a:picLocks noChangeAspect="1"/>
          </p:cNvPicPr>
          <p:nvPr/>
        </p:nvPicPr>
        <p:blipFill>
          <a:blip r:embed="rId2"/>
          <a:stretch>
            <a:fillRect/>
          </a:stretch>
        </p:blipFill>
        <p:spPr>
          <a:xfrm>
            <a:off x="674165" y="190322"/>
            <a:ext cx="7082995" cy="6156140"/>
          </a:xfrm>
          <a:prstGeom prst="rect">
            <a:avLst/>
          </a:prstGeom>
        </p:spPr>
      </p:pic>
    </p:spTree>
    <p:extLst>
      <p:ext uri="{BB962C8B-B14F-4D97-AF65-F5344CB8AC3E}">
        <p14:creationId xmlns:p14="http://schemas.microsoft.com/office/powerpoint/2010/main" val="2310203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DF1F7D-5C5E-C66E-36F9-C1B054255919}"/>
              </a:ext>
            </a:extLst>
          </p:cNvPr>
          <p:cNvSpPr>
            <a:spLocks noGrp="1"/>
          </p:cNvSpPr>
          <p:nvPr>
            <p:ph type="ctrTitle"/>
          </p:nvPr>
        </p:nvSpPr>
        <p:spPr>
          <a:xfrm>
            <a:off x="1285241" y="1008993"/>
            <a:ext cx="9231410" cy="3542045"/>
          </a:xfrm>
        </p:spPr>
        <p:txBody>
          <a:bodyPr anchor="b">
            <a:normAutofit/>
          </a:bodyPr>
          <a:lstStyle/>
          <a:p>
            <a:pPr algn="l"/>
            <a:r>
              <a:rPr lang="en-US" sz="9800" dirty="0" err="1"/>
              <a:t>Biến</a:t>
            </a:r>
            <a:r>
              <a:rPr lang="en-US" sz="9800" dirty="0"/>
              <a:t> </a:t>
            </a:r>
            <a:r>
              <a:rPr lang="en-US" sz="9800" dirty="0" err="1"/>
              <a:t>đổi</a:t>
            </a:r>
            <a:r>
              <a:rPr lang="en-US" sz="9800" dirty="0"/>
              <a:t> </a:t>
            </a:r>
            <a:r>
              <a:rPr lang="en-US" sz="9800" dirty="0" err="1"/>
              <a:t>mức</a:t>
            </a:r>
            <a:r>
              <a:rPr lang="en-US" sz="9800" dirty="0"/>
              <a:t> </a:t>
            </a:r>
            <a:r>
              <a:rPr lang="en-US" sz="9800" dirty="0" err="1"/>
              <a:t>xám</a:t>
            </a:r>
            <a:r>
              <a:rPr lang="en-US" sz="9800" dirty="0"/>
              <a:t> </a:t>
            </a:r>
            <a:r>
              <a:rPr lang="en-US" sz="9800" dirty="0" err="1"/>
              <a:t>của</a:t>
            </a:r>
            <a:r>
              <a:rPr lang="en-US" sz="9800" dirty="0"/>
              <a:t> </a:t>
            </a:r>
            <a:r>
              <a:rPr lang="en-US" sz="9800" dirty="0" err="1"/>
              <a:t>ảnh</a:t>
            </a:r>
            <a:endParaRPr lang="en-US" sz="9800" dirty="0"/>
          </a:p>
        </p:txBody>
      </p:sp>
      <p:sp>
        <p:nvSpPr>
          <p:cNvPr id="3" name="Subtitle 2">
            <a:extLst>
              <a:ext uri="{FF2B5EF4-FFF2-40B4-BE49-F238E27FC236}">
                <a16:creationId xmlns:a16="http://schemas.microsoft.com/office/drawing/2014/main" id="{5C76EDDA-61A3-79AC-BA03-49840F373542}"/>
              </a:ext>
            </a:extLst>
          </p:cNvPr>
          <p:cNvSpPr>
            <a:spLocks noGrp="1"/>
          </p:cNvSpPr>
          <p:nvPr>
            <p:ph type="subTitle" idx="1"/>
          </p:nvPr>
        </p:nvSpPr>
        <p:spPr>
          <a:xfrm>
            <a:off x="1285241" y="5571067"/>
            <a:ext cx="7132335" cy="324404"/>
          </a:xfrm>
        </p:spPr>
        <p:txBody>
          <a:bodyPr anchor="t">
            <a:normAutofit fontScale="85000" lnSpcReduction="20000"/>
          </a:bodyPr>
          <a:lstStyle/>
          <a:p>
            <a:pPr algn="l"/>
            <a:r>
              <a:rPr lang="en-US" dirty="0" err="1"/>
              <a:t>ThS</a:t>
            </a:r>
            <a:r>
              <a:rPr lang="en-US" dirty="0"/>
              <a:t>. Lê </a:t>
            </a:r>
            <a:r>
              <a:rPr lang="en-US" dirty="0" err="1"/>
              <a:t>Nhật</a:t>
            </a:r>
            <a:r>
              <a:rPr lang="en-US" dirty="0"/>
              <a:t> </a:t>
            </a:r>
            <a:r>
              <a:rPr lang="en-US" dirty="0" err="1"/>
              <a:t>Tùng</a:t>
            </a:r>
            <a:endParaRPr lang="en-US" dirty="0"/>
          </a:p>
        </p:txBody>
      </p:sp>
    </p:spTree>
    <p:extLst>
      <p:ext uri="{BB962C8B-B14F-4D97-AF65-F5344CB8AC3E}">
        <p14:creationId xmlns:p14="http://schemas.microsoft.com/office/powerpoint/2010/main" val="2346883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57C712-0565-120E-9237-0EBE935DF0BE}"/>
              </a:ext>
            </a:extLst>
          </p:cNvPr>
          <p:cNvPicPr>
            <a:picLocks noChangeAspect="1"/>
          </p:cNvPicPr>
          <p:nvPr/>
        </p:nvPicPr>
        <p:blipFill>
          <a:blip r:embed="rId2"/>
          <a:stretch>
            <a:fillRect/>
          </a:stretch>
        </p:blipFill>
        <p:spPr>
          <a:xfrm>
            <a:off x="590168" y="338848"/>
            <a:ext cx="10199752" cy="6444269"/>
          </a:xfrm>
          <a:prstGeom prst="rect">
            <a:avLst/>
          </a:prstGeom>
        </p:spPr>
      </p:pic>
    </p:spTree>
    <p:extLst>
      <p:ext uri="{BB962C8B-B14F-4D97-AF65-F5344CB8AC3E}">
        <p14:creationId xmlns:p14="http://schemas.microsoft.com/office/powerpoint/2010/main" val="584026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CD38F3-096E-E183-5924-A0E5AF1B775C}"/>
              </a:ext>
            </a:extLst>
          </p:cNvPr>
          <p:cNvPicPr>
            <a:picLocks noChangeAspect="1"/>
          </p:cNvPicPr>
          <p:nvPr/>
        </p:nvPicPr>
        <p:blipFill>
          <a:blip r:embed="rId2"/>
          <a:stretch>
            <a:fillRect/>
          </a:stretch>
        </p:blipFill>
        <p:spPr>
          <a:xfrm>
            <a:off x="2419031" y="430270"/>
            <a:ext cx="7353937" cy="5997460"/>
          </a:xfrm>
          <a:prstGeom prst="rect">
            <a:avLst/>
          </a:prstGeom>
        </p:spPr>
      </p:pic>
    </p:spTree>
    <p:extLst>
      <p:ext uri="{BB962C8B-B14F-4D97-AF65-F5344CB8AC3E}">
        <p14:creationId xmlns:p14="http://schemas.microsoft.com/office/powerpoint/2010/main" val="3549246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DF1F7D-5C5E-C66E-36F9-C1B054255919}"/>
              </a:ext>
            </a:extLst>
          </p:cNvPr>
          <p:cNvSpPr>
            <a:spLocks noGrp="1"/>
          </p:cNvSpPr>
          <p:nvPr>
            <p:ph type="ctrTitle"/>
          </p:nvPr>
        </p:nvSpPr>
        <p:spPr>
          <a:xfrm>
            <a:off x="1285241" y="1008993"/>
            <a:ext cx="9231410" cy="3542045"/>
          </a:xfrm>
        </p:spPr>
        <p:txBody>
          <a:bodyPr anchor="b">
            <a:normAutofit/>
          </a:bodyPr>
          <a:lstStyle/>
          <a:p>
            <a:pPr algn="l"/>
            <a:r>
              <a:rPr lang="en-US" sz="9800" dirty="0" err="1"/>
              <a:t>Cân</a:t>
            </a:r>
            <a:r>
              <a:rPr lang="en-US" sz="9800" dirty="0"/>
              <a:t> </a:t>
            </a:r>
            <a:r>
              <a:rPr lang="en-US" sz="9800" dirty="0" err="1"/>
              <a:t>bằng</a:t>
            </a:r>
            <a:r>
              <a:rPr lang="en-US" sz="9800" dirty="0"/>
              <a:t> </a:t>
            </a:r>
            <a:r>
              <a:rPr lang="en-US" sz="9800" dirty="0" err="1"/>
              <a:t>lược</a:t>
            </a:r>
            <a:r>
              <a:rPr lang="en-US" sz="9800" dirty="0"/>
              <a:t> </a:t>
            </a:r>
            <a:r>
              <a:rPr lang="en-US" sz="9800" dirty="0" err="1"/>
              <a:t>đồ</a:t>
            </a:r>
            <a:r>
              <a:rPr lang="en-US" sz="9800" dirty="0"/>
              <a:t> </a:t>
            </a:r>
            <a:r>
              <a:rPr lang="en-US" sz="9800" dirty="0" err="1"/>
              <a:t>ảnh</a:t>
            </a:r>
            <a:r>
              <a:rPr lang="en-US" sz="9800" dirty="0"/>
              <a:t> </a:t>
            </a:r>
            <a:r>
              <a:rPr lang="en-US" sz="9800" dirty="0" err="1"/>
              <a:t>xám</a:t>
            </a:r>
            <a:endParaRPr lang="en-US" sz="9800" dirty="0"/>
          </a:p>
        </p:txBody>
      </p:sp>
      <p:sp>
        <p:nvSpPr>
          <p:cNvPr id="3" name="Subtitle 2">
            <a:extLst>
              <a:ext uri="{FF2B5EF4-FFF2-40B4-BE49-F238E27FC236}">
                <a16:creationId xmlns:a16="http://schemas.microsoft.com/office/drawing/2014/main" id="{5C76EDDA-61A3-79AC-BA03-49840F373542}"/>
              </a:ext>
            </a:extLst>
          </p:cNvPr>
          <p:cNvSpPr>
            <a:spLocks noGrp="1"/>
          </p:cNvSpPr>
          <p:nvPr>
            <p:ph type="subTitle" idx="1"/>
          </p:nvPr>
        </p:nvSpPr>
        <p:spPr>
          <a:xfrm>
            <a:off x="1285241" y="5571067"/>
            <a:ext cx="7132335" cy="324404"/>
          </a:xfrm>
        </p:spPr>
        <p:txBody>
          <a:bodyPr anchor="t">
            <a:normAutofit fontScale="85000" lnSpcReduction="20000"/>
          </a:bodyPr>
          <a:lstStyle/>
          <a:p>
            <a:pPr algn="l"/>
            <a:r>
              <a:rPr lang="en-US" dirty="0" err="1"/>
              <a:t>ThS</a:t>
            </a:r>
            <a:r>
              <a:rPr lang="en-US" dirty="0"/>
              <a:t>. Lê </a:t>
            </a:r>
            <a:r>
              <a:rPr lang="en-US" dirty="0" err="1"/>
              <a:t>Nhật</a:t>
            </a:r>
            <a:r>
              <a:rPr lang="en-US" dirty="0"/>
              <a:t> </a:t>
            </a:r>
            <a:r>
              <a:rPr lang="en-US" dirty="0" err="1"/>
              <a:t>Tùng</a:t>
            </a:r>
            <a:endParaRPr lang="en-US" dirty="0"/>
          </a:p>
        </p:txBody>
      </p:sp>
    </p:spTree>
    <p:extLst>
      <p:ext uri="{BB962C8B-B14F-4D97-AF65-F5344CB8AC3E}">
        <p14:creationId xmlns:p14="http://schemas.microsoft.com/office/powerpoint/2010/main" val="1825690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6991-34CF-83DA-5907-E438466F0ED5}"/>
              </a:ext>
            </a:extLst>
          </p:cNvPr>
          <p:cNvSpPr>
            <a:spLocks noGrp="1"/>
          </p:cNvSpPr>
          <p:nvPr>
            <p:ph type="title"/>
          </p:nvPr>
        </p:nvSpPr>
        <p:spPr/>
        <p:txBody>
          <a:bodyPr/>
          <a:lstStyle/>
          <a:p>
            <a:r>
              <a:rPr lang="en-US" dirty="0" err="1"/>
              <a:t>Cân</a:t>
            </a:r>
            <a:r>
              <a:rPr lang="en-US" dirty="0"/>
              <a:t> </a:t>
            </a:r>
            <a:r>
              <a:rPr lang="en-US" dirty="0" err="1"/>
              <a:t>bằng</a:t>
            </a:r>
            <a:r>
              <a:rPr lang="en-US" dirty="0"/>
              <a:t> </a:t>
            </a:r>
            <a:r>
              <a:rPr lang="en-US" dirty="0" err="1"/>
              <a:t>lược</a:t>
            </a:r>
            <a:r>
              <a:rPr lang="en-US" dirty="0"/>
              <a:t> </a:t>
            </a:r>
            <a:r>
              <a:rPr lang="en-US" dirty="0" err="1"/>
              <a:t>đồ</a:t>
            </a:r>
            <a:r>
              <a:rPr lang="en-US" dirty="0"/>
              <a:t> </a:t>
            </a:r>
            <a:r>
              <a:rPr lang="en-US" dirty="0" err="1"/>
              <a:t>ảnh</a:t>
            </a:r>
            <a:r>
              <a:rPr lang="en-US" dirty="0"/>
              <a:t> </a:t>
            </a:r>
            <a:r>
              <a:rPr lang="en-US" dirty="0" err="1"/>
              <a:t>xám</a:t>
            </a:r>
            <a:endParaRPr lang="en-US" dirty="0"/>
          </a:p>
        </p:txBody>
      </p:sp>
      <p:sp>
        <p:nvSpPr>
          <p:cNvPr id="3" name="Content Placeholder 2">
            <a:extLst>
              <a:ext uri="{FF2B5EF4-FFF2-40B4-BE49-F238E27FC236}">
                <a16:creationId xmlns:a16="http://schemas.microsoft.com/office/drawing/2014/main" id="{A68DCA50-0DDA-D3DA-45D9-7204FAC71BAD}"/>
              </a:ext>
            </a:extLst>
          </p:cNvPr>
          <p:cNvSpPr>
            <a:spLocks noGrp="1"/>
          </p:cNvSpPr>
          <p:nvPr>
            <p:ph idx="1"/>
          </p:nvPr>
        </p:nvSpPr>
        <p:spPr/>
        <p:txBody>
          <a:bodyPr/>
          <a:lstStyle/>
          <a:p>
            <a:pPr algn="just">
              <a:lnSpc>
                <a:spcPct val="150000"/>
              </a:lnSpc>
            </a:pPr>
            <a:r>
              <a:rPr lang="vi-VN" dirty="0"/>
              <a:t>Tăng cường độ tương phản: Một trong những lợi ích quan trọng của cân bằng lược đồ là nó có thể tăng cường độ tương phản của hình ảnh. Bằng cách tái phân phối giá trị pixel trên toàn phạm vi, cân bằng lược đồ có thể làm cho các chi tiết trong hình ảnh trở nên dễ nhận biết hơn.</a:t>
            </a:r>
            <a:endParaRPr lang="en-US" dirty="0"/>
          </a:p>
        </p:txBody>
      </p:sp>
    </p:spTree>
    <p:extLst>
      <p:ext uri="{BB962C8B-B14F-4D97-AF65-F5344CB8AC3E}">
        <p14:creationId xmlns:p14="http://schemas.microsoft.com/office/powerpoint/2010/main" val="1807743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9671DD-C9D3-7816-5B32-54C4965D9FEA}"/>
              </a:ext>
            </a:extLst>
          </p:cNvPr>
          <p:cNvPicPr>
            <a:picLocks noChangeAspect="1"/>
          </p:cNvPicPr>
          <p:nvPr/>
        </p:nvPicPr>
        <p:blipFill>
          <a:blip r:embed="rId3"/>
          <a:stretch>
            <a:fillRect/>
          </a:stretch>
        </p:blipFill>
        <p:spPr>
          <a:xfrm>
            <a:off x="1851292" y="567442"/>
            <a:ext cx="8489416" cy="5723116"/>
          </a:xfrm>
          <a:prstGeom prst="rect">
            <a:avLst/>
          </a:prstGeom>
        </p:spPr>
      </p:pic>
    </p:spTree>
    <p:extLst>
      <p:ext uri="{BB962C8B-B14F-4D97-AF65-F5344CB8AC3E}">
        <p14:creationId xmlns:p14="http://schemas.microsoft.com/office/powerpoint/2010/main" val="1693774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AFCA94-8EB9-4609-D182-59508C62BD84}"/>
              </a:ext>
            </a:extLst>
          </p:cNvPr>
          <p:cNvPicPr>
            <a:picLocks noChangeAspect="1"/>
          </p:cNvPicPr>
          <p:nvPr/>
        </p:nvPicPr>
        <p:blipFill>
          <a:blip r:embed="rId2"/>
          <a:stretch>
            <a:fillRect/>
          </a:stretch>
        </p:blipFill>
        <p:spPr>
          <a:xfrm>
            <a:off x="2697185" y="7323"/>
            <a:ext cx="6797629" cy="6843353"/>
          </a:xfrm>
          <a:prstGeom prst="rect">
            <a:avLst/>
          </a:prstGeom>
        </p:spPr>
      </p:pic>
    </p:spTree>
    <p:extLst>
      <p:ext uri="{BB962C8B-B14F-4D97-AF65-F5344CB8AC3E}">
        <p14:creationId xmlns:p14="http://schemas.microsoft.com/office/powerpoint/2010/main" val="1441802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34814E-401E-DCCF-2598-6353A2A28245}"/>
              </a:ext>
            </a:extLst>
          </p:cNvPr>
          <p:cNvPicPr>
            <a:picLocks noChangeAspect="1"/>
          </p:cNvPicPr>
          <p:nvPr/>
        </p:nvPicPr>
        <p:blipFill>
          <a:blip r:embed="rId2"/>
          <a:stretch>
            <a:fillRect/>
          </a:stretch>
        </p:blipFill>
        <p:spPr>
          <a:xfrm>
            <a:off x="1318088" y="231474"/>
            <a:ext cx="9555824" cy="6395052"/>
          </a:xfrm>
          <a:prstGeom prst="rect">
            <a:avLst/>
          </a:prstGeom>
        </p:spPr>
      </p:pic>
    </p:spTree>
    <p:extLst>
      <p:ext uri="{BB962C8B-B14F-4D97-AF65-F5344CB8AC3E}">
        <p14:creationId xmlns:p14="http://schemas.microsoft.com/office/powerpoint/2010/main" val="9307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708-CD7A-4626-1C56-F7A5BC5E1B7C}"/>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thư</a:t>
            </a:r>
            <a:r>
              <a:rPr lang="en-US" dirty="0"/>
              <a:t> </a:t>
            </a:r>
            <a:r>
              <a:rPr lang="en-US" dirty="0" err="1"/>
              <a:t>viện</a:t>
            </a:r>
            <a:r>
              <a:rPr lang="en-US" dirty="0"/>
              <a:t> </a:t>
            </a:r>
            <a:r>
              <a:rPr lang="en-US" dirty="0" err="1"/>
              <a:t>Numpy</a:t>
            </a:r>
            <a:endParaRPr lang="en-US" dirty="0"/>
          </a:p>
        </p:txBody>
      </p:sp>
      <p:sp>
        <p:nvSpPr>
          <p:cNvPr id="3" name="Content Placeholder 2">
            <a:extLst>
              <a:ext uri="{FF2B5EF4-FFF2-40B4-BE49-F238E27FC236}">
                <a16:creationId xmlns:a16="http://schemas.microsoft.com/office/drawing/2014/main" id="{8D0F8FC0-0C53-503D-59DB-BB5D3146A7A9}"/>
              </a:ext>
            </a:extLst>
          </p:cNvPr>
          <p:cNvSpPr>
            <a:spLocks noGrp="1"/>
          </p:cNvSpPr>
          <p:nvPr>
            <p:ph idx="1"/>
          </p:nvPr>
        </p:nvSpPr>
        <p:spPr/>
        <p:txBody>
          <a:bodyPr/>
          <a:lstStyle/>
          <a:p>
            <a:pPr algn="just">
              <a:lnSpc>
                <a:spcPct val="150000"/>
              </a:lnSpc>
            </a:pPr>
            <a:r>
              <a:rPr lang="vi-VN" dirty="0"/>
              <a:t>Hiệu suất: NumPy được viết bằng C, nhanh hơn việc sử dụng list Python thông thường.</a:t>
            </a:r>
          </a:p>
          <a:p>
            <a:pPr algn="just">
              <a:lnSpc>
                <a:spcPct val="150000"/>
              </a:lnSpc>
            </a:pPr>
            <a:r>
              <a:rPr lang="vi-VN" dirty="0"/>
              <a:t>Hỗ trợ đa chiều: NumPy giúp xử lý mảng đa chiều dễ dàng.</a:t>
            </a:r>
          </a:p>
          <a:p>
            <a:pPr algn="just">
              <a:lnSpc>
                <a:spcPct val="150000"/>
              </a:lnSpc>
            </a:pPr>
            <a:r>
              <a:rPr lang="vi-VN" dirty="0"/>
              <a:t>Hỗ trợ đa dạng loại dữ liệu số học: Số nguyên, số thực, số phức, và nhiều loại dữ liệu khác.</a:t>
            </a:r>
            <a:endParaRPr lang="en-US" dirty="0"/>
          </a:p>
        </p:txBody>
      </p:sp>
    </p:spTree>
    <p:extLst>
      <p:ext uri="{BB962C8B-B14F-4D97-AF65-F5344CB8AC3E}">
        <p14:creationId xmlns:p14="http://schemas.microsoft.com/office/powerpoint/2010/main" val="3405304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FF3FE8-C280-8A32-231B-4E81666B6C83}"/>
              </a:ext>
            </a:extLst>
          </p:cNvPr>
          <p:cNvPicPr>
            <a:picLocks noChangeAspect="1"/>
          </p:cNvPicPr>
          <p:nvPr/>
        </p:nvPicPr>
        <p:blipFill>
          <a:blip r:embed="rId2"/>
          <a:stretch>
            <a:fillRect/>
          </a:stretch>
        </p:blipFill>
        <p:spPr>
          <a:xfrm>
            <a:off x="1234267" y="186298"/>
            <a:ext cx="9723466" cy="6485404"/>
          </a:xfrm>
          <a:prstGeom prst="rect">
            <a:avLst/>
          </a:prstGeom>
        </p:spPr>
      </p:pic>
    </p:spTree>
    <p:extLst>
      <p:ext uri="{BB962C8B-B14F-4D97-AF65-F5344CB8AC3E}">
        <p14:creationId xmlns:p14="http://schemas.microsoft.com/office/powerpoint/2010/main" val="2821794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DF1F7D-5C5E-C66E-36F9-C1B054255919}"/>
              </a:ext>
            </a:extLst>
          </p:cNvPr>
          <p:cNvSpPr>
            <a:spLocks noGrp="1"/>
          </p:cNvSpPr>
          <p:nvPr>
            <p:ph type="ctrTitle"/>
          </p:nvPr>
        </p:nvSpPr>
        <p:spPr>
          <a:xfrm>
            <a:off x="1285241" y="1008993"/>
            <a:ext cx="9231410" cy="3542045"/>
          </a:xfrm>
        </p:spPr>
        <p:txBody>
          <a:bodyPr anchor="b">
            <a:normAutofit/>
          </a:bodyPr>
          <a:lstStyle/>
          <a:p>
            <a:pPr algn="l"/>
            <a:r>
              <a:rPr lang="en-US" sz="9800" dirty="0" err="1"/>
              <a:t>Tính</a:t>
            </a:r>
            <a:r>
              <a:rPr lang="en-US" sz="9800" dirty="0"/>
              <a:t> </a:t>
            </a:r>
            <a:r>
              <a:rPr lang="en-US" sz="9800" dirty="0" err="1"/>
              <a:t>trung</a:t>
            </a:r>
            <a:r>
              <a:rPr lang="en-US" sz="9800" dirty="0"/>
              <a:t> </a:t>
            </a:r>
            <a:r>
              <a:rPr lang="en-US" sz="9800" dirty="0" err="1"/>
              <a:t>bình</a:t>
            </a:r>
            <a:r>
              <a:rPr lang="en-US" sz="9800" dirty="0"/>
              <a:t> </a:t>
            </a:r>
            <a:r>
              <a:rPr lang="en-US" sz="9800" dirty="0" err="1"/>
              <a:t>từ</a:t>
            </a:r>
            <a:r>
              <a:rPr lang="en-US" sz="9800" dirty="0"/>
              <a:t> </a:t>
            </a:r>
            <a:r>
              <a:rPr lang="en-US" sz="9800" dirty="0" err="1"/>
              <a:t>tập</a:t>
            </a:r>
            <a:r>
              <a:rPr lang="en-US" sz="9800" dirty="0"/>
              <a:t> </a:t>
            </a:r>
            <a:r>
              <a:rPr lang="en-US" sz="9800" dirty="0" err="1"/>
              <a:t>ảnh</a:t>
            </a:r>
            <a:endParaRPr lang="en-US" sz="9800" dirty="0"/>
          </a:p>
        </p:txBody>
      </p:sp>
      <p:sp>
        <p:nvSpPr>
          <p:cNvPr id="3" name="Subtitle 2">
            <a:extLst>
              <a:ext uri="{FF2B5EF4-FFF2-40B4-BE49-F238E27FC236}">
                <a16:creationId xmlns:a16="http://schemas.microsoft.com/office/drawing/2014/main" id="{5C76EDDA-61A3-79AC-BA03-49840F373542}"/>
              </a:ext>
            </a:extLst>
          </p:cNvPr>
          <p:cNvSpPr>
            <a:spLocks noGrp="1"/>
          </p:cNvSpPr>
          <p:nvPr>
            <p:ph type="subTitle" idx="1"/>
          </p:nvPr>
        </p:nvSpPr>
        <p:spPr>
          <a:xfrm>
            <a:off x="1285241" y="5571067"/>
            <a:ext cx="7132335" cy="324404"/>
          </a:xfrm>
        </p:spPr>
        <p:txBody>
          <a:bodyPr anchor="t">
            <a:normAutofit fontScale="85000" lnSpcReduction="20000"/>
          </a:bodyPr>
          <a:lstStyle/>
          <a:p>
            <a:pPr algn="l"/>
            <a:r>
              <a:rPr lang="en-US" dirty="0" err="1"/>
              <a:t>ThS</a:t>
            </a:r>
            <a:r>
              <a:rPr lang="en-US" dirty="0"/>
              <a:t>. Lê </a:t>
            </a:r>
            <a:r>
              <a:rPr lang="en-US" dirty="0" err="1"/>
              <a:t>Nhật</a:t>
            </a:r>
            <a:r>
              <a:rPr lang="en-US" dirty="0"/>
              <a:t> </a:t>
            </a:r>
            <a:r>
              <a:rPr lang="en-US" dirty="0" err="1"/>
              <a:t>Tùng</a:t>
            </a:r>
            <a:endParaRPr lang="en-US" dirty="0"/>
          </a:p>
        </p:txBody>
      </p:sp>
    </p:spTree>
    <p:extLst>
      <p:ext uri="{BB962C8B-B14F-4D97-AF65-F5344CB8AC3E}">
        <p14:creationId xmlns:p14="http://schemas.microsoft.com/office/powerpoint/2010/main" val="3488019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7EA3B1B-2CEB-33C4-AFB6-991612841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435" y="2640464"/>
            <a:ext cx="10675130" cy="1169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808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EF4AD1-BF44-C587-2DE2-B3274E986B31}"/>
              </a:ext>
            </a:extLst>
          </p:cNvPr>
          <p:cNvPicPr>
            <a:picLocks noChangeAspect="1"/>
          </p:cNvPicPr>
          <p:nvPr/>
        </p:nvPicPr>
        <p:blipFill>
          <a:blip r:embed="rId2"/>
          <a:stretch>
            <a:fillRect/>
          </a:stretch>
        </p:blipFill>
        <p:spPr>
          <a:xfrm>
            <a:off x="2251377" y="121633"/>
            <a:ext cx="7689246" cy="6614733"/>
          </a:xfrm>
          <a:prstGeom prst="rect">
            <a:avLst/>
          </a:prstGeom>
        </p:spPr>
      </p:pic>
    </p:spTree>
    <p:extLst>
      <p:ext uri="{BB962C8B-B14F-4D97-AF65-F5344CB8AC3E}">
        <p14:creationId xmlns:p14="http://schemas.microsoft.com/office/powerpoint/2010/main" val="923442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A7D5-B686-692F-5D46-C821206E6875}"/>
              </a:ext>
            </a:extLst>
          </p:cNvPr>
          <p:cNvSpPr>
            <a:spLocks noGrp="1"/>
          </p:cNvSpPr>
          <p:nvPr>
            <p:ph type="title"/>
          </p:nvPr>
        </p:nvSpPr>
        <p:spPr/>
        <p:txBody>
          <a:bodyPr/>
          <a:lstStyle/>
          <a:p>
            <a:r>
              <a:rPr lang="en-US" dirty="0" err="1"/>
              <a:t>Tính</a:t>
            </a:r>
            <a:r>
              <a:rPr lang="en-US" dirty="0"/>
              <a:t> </a:t>
            </a:r>
            <a:r>
              <a:rPr lang="en-US" dirty="0" err="1"/>
              <a:t>trung</a:t>
            </a:r>
            <a:r>
              <a:rPr lang="en-US" dirty="0"/>
              <a:t> </a:t>
            </a:r>
            <a:r>
              <a:rPr lang="en-US" dirty="0" err="1"/>
              <a:t>bình</a:t>
            </a:r>
            <a:r>
              <a:rPr lang="en-US" dirty="0"/>
              <a:t> </a:t>
            </a:r>
            <a:r>
              <a:rPr lang="en-US" dirty="0" err="1"/>
              <a:t>từ</a:t>
            </a:r>
            <a:r>
              <a:rPr lang="en-US" dirty="0"/>
              <a:t> </a:t>
            </a:r>
            <a:r>
              <a:rPr lang="en-US" dirty="0" err="1"/>
              <a:t>tập</a:t>
            </a:r>
            <a:r>
              <a:rPr lang="en-US" dirty="0"/>
              <a:t> </a:t>
            </a:r>
            <a:r>
              <a:rPr lang="en-US" dirty="0" err="1"/>
              <a:t>ảnh</a:t>
            </a:r>
            <a:endParaRPr lang="en-US" dirty="0"/>
          </a:p>
        </p:txBody>
      </p:sp>
      <p:sp>
        <p:nvSpPr>
          <p:cNvPr id="3" name="Content Placeholder 2">
            <a:extLst>
              <a:ext uri="{FF2B5EF4-FFF2-40B4-BE49-F238E27FC236}">
                <a16:creationId xmlns:a16="http://schemas.microsoft.com/office/drawing/2014/main" id="{0ECB3E07-AEF7-A994-67D3-A21C92D9C3CF}"/>
              </a:ext>
            </a:extLst>
          </p:cNvPr>
          <p:cNvSpPr>
            <a:spLocks noGrp="1"/>
          </p:cNvSpPr>
          <p:nvPr>
            <p:ph idx="1"/>
          </p:nvPr>
        </p:nvSpPr>
        <p:spPr/>
        <p:txBody>
          <a:bodyPr>
            <a:normAutofit fontScale="62500" lnSpcReduction="20000"/>
          </a:bodyPr>
          <a:lstStyle/>
          <a:p>
            <a:pPr algn="just">
              <a:lnSpc>
                <a:spcPct val="160000"/>
              </a:lnSpc>
            </a:pPr>
            <a:r>
              <a:rPr lang="vi-VN" dirty="0"/>
              <a:t>Tính trung bình từ rất nhiều hình ảnh có cùng kích thước để làm giảm nhiễu hình ảnh là một phương pháp được gọi là "kết hợp ảnh" (image averaging hoặc image stacking). Quá trình này kết hợp nhiều hình ảnh vào một hình ảnh duy nhất bằng cách tính trung bình giá trị của các pixel tương ứng từ nhiều hình ảnh.</a:t>
            </a:r>
            <a:endParaRPr lang="en-US" dirty="0"/>
          </a:p>
          <a:p>
            <a:pPr algn="just">
              <a:lnSpc>
                <a:spcPct val="160000"/>
              </a:lnSpc>
            </a:pPr>
            <a:r>
              <a:rPr lang="vi-VN" dirty="0"/>
              <a:t>Giảm nhiễu: Khi nhiễu ngẫu nhiên xuất hiện trong các hình ảnh, tính trung bình giúp làm giảm nhiễu và cải thiện chất lượng hình ảnh bằng cách làm cho nhiễu ngẫu nhiên trở nên ít quan trọng hơn trong hình ảnh kết quả.</a:t>
            </a:r>
          </a:p>
          <a:p>
            <a:pPr algn="just">
              <a:lnSpc>
                <a:spcPct val="160000"/>
              </a:lnSpc>
            </a:pPr>
            <a:r>
              <a:rPr lang="vi-VN" dirty="0"/>
              <a:t>Nâng cao chất lượng hình ảnh: Quá trình kết hợp ảnh có thể được sử dụng để tạo ra hình ảnh có chất lượng tốt hơn trong các ứng dụng như thiên văn học, hình ảnh y tế và nhiếp ảnh.</a:t>
            </a:r>
            <a:endParaRPr lang="en-US" dirty="0"/>
          </a:p>
        </p:txBody>
      </p:sp>
    </p:spTree>
    <p:extLst>
      <p:ext uri="{BB962C8B-B14F-4D97-AF65-F5344CB8AC3E}">
        <p14:creationId xmlns:p14="http://schemas.microsoft.com/office/powerpoint/2010/main" val="74947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DF9E5E-CC48-36C2-19B5-641E31EAF27D}"/>
              </a:ext>
            </a:extLst>
          </p:cNvPr>
          <p:cNvPicPr>
            <a:picLocks noChangeAspect="1"/>
          </p:cNvPicPr>
          <p:nvPr/>
        </p:nvPicPr>
        <p:blipFill>
          <a:blip r:embed="rId2"/>
          <a:stretch>
            <a:fillRect/>
          </a:stretch>
        </p:blipFill>
        <p:spPr>
          <a:xfrm>
            <a:off x="845577" y="197921"/>
            <a:ext cx="7932663" cy="6484465"/>
          </a:xfrm>
          <a:prstGeom prst="rect">
            <a:avLst/>
          </a:prstGeom>
        </p:spPr>
      </p:pic>
    </p:spTree>
    <p:extLst>
      <p:ext uri="{BB962C8B-B14F-4D97-AF65-F5344CB8AC3E}">
        <p14:creationId xmlns:p14="http://schemas.microsoft.com/office/powerpoint/2010/main" val="3143416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DF1F7D-5C5E-C66E-36F9-C1B054255919}"/>
              </a:ext>
            </a:extLst>
          </p:cNvPr>
          <p:cNvSpPr>
            <a:spLocks noGrp="1"/>
          </p:cNvSpPr>
          <p:nvPr>
            <p:ph type="ctrTitle"/>
          </p:nvPr>
        </p:nvSpPr>
        <p:spPr>
          <a:xfrm>
            <a:off x="1285241" y="1008993"/>
            <a:ext cx="9231410" cy="3542045"/>
          </a:xfrm>
        </p:spPr>
        <p:txBody>
          <a:bodyPr anchor="b">
            <a:normAutofit/>
          </a:bodyPr>
          <a:lstStyle/>
          <a:p>
            <a:pPr algn="l"/>
            <a:r>
              <a:rPr lang="en-US" sz="9800"/>
              <a:t>PCA – Phân tích thành phần chính</a:t>
            </a:r>
            <a:endParaRPr lang="en-US" sz="9800" dirty="0"/>
          </a:p>
        </p:txBody>
      </p:sp>
      <p:sp>
        <p:nvSpPr>
          <p:cNvPr id="3" name="Subtitle 2">
            <a:extLst>
              <a:ext uri="{FF2B5EF4-FFF2-40B4-BE49-F238E27FC236}">
                <a16:creationId xmlns:a16="http://schemas.microsoft.com/office/drawing/2014/main" id="{5C76EDDA-61A3-79AC-BA03-49840F373542}"/>
              </a:ext>
            </a:extLst>
          </p:cNvPr>
          <p:cNvSpPr>
            <a:spLocks noGrp="1"/>
          </p:cNvSpPr>
          <p:nvPr>
            <p:ph type="subTitle" idx="1"/>
          </p:nvPr>
        </p:nvSpPr>
        <p:spPr>
          <a:xfrm>
            <a:off x="1285241" y="5571067"/>
            <a:ext cx="7132335" cy="324404"/>
          </a:xfrm>
        </p:spPr>
        <p:txBody>
          <a:bodyPr anchor="t">
            <a:normAutofit fontScale="85000" lnSpcReduction="20000"/>
          </a:bodyPr>
          <a:lstStyle/>
          <a:p>
            <a:pPr algn="l"/>
            <a:r>
              <a:rPr lang="en-US" dirty="0" err="1"/>
              <a:t>ThS</a:t>
            </a:r>
            <a:r>
              <a:rPr lang="en-US" dirty="0"/>
              <a:t>. Lê </a:t>
            </a:r>
            <a:r>
              <a:rPr lang="en-US" dirty="0" err="1"/>
              <a:t>Nhật</a:t>
            </a:r>
            <a:r>
              <a:rPr lang="en-US" dirty="0"/>
              <a:t> </a:t>
            </a:r>
            <a:r>
              <a:rPr lang="en-US" dirty="0" err="1"/>
              <a:t>Tùng</a:t>
            </a:r>
            <a:endParaRPr lang="en-US" dirty="0"/>
          </a:p>
        </p:txBody>
      </p:sp>
    </p:spTree>
    <p:extLst>
      <p:ext uri="{BB962C8B-B14F-4D97-AF65-F5344CB8AC3E}">
        <p14:creationId xmlns:p14="http://schemas.microsoft.com/office/powerpoint/2010/main" val="429152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75BE-2384-54BB-B6A5-602823B12D81}"/>
              </a:ext>
            </a:extLst>
          </p:cNvPr>
          <p:cNvSpPr>
            <a:spLocks noGrp="1"/>
          </p:cNvSpPr>
          <p:nvPr>
            <p:ph type="title"/>
          </p:nvPr>
        </p:nvSpPr>
        <p:spPr/>
        <p:txBody>
          <a:bodyPr/>
          <a:lstStyle/>
          <a:p>
            <a:r>
              <a:rPr lang="en-US"/>
              <a:t> Principal Component Analysis (PCA)</a:t>
            </a:r>
          </a:p>
        </p:txBody>
      </p:sp>
      <p:sp>
        <p:nvSpPr>
          <p:cNvPr id="3" name="Content Placeholder 2">
            <a:extLst>
              <a:ext uri="{FF2B5EF4-FFF2-40B4-BE49-F238E27FC236}">
                <a16:creationId xmlns:a16="http://schemas.microsoft.com/office/drawing/2014/main" id="{93537A73-F478-340B-9A35-B2F2F7BA6758}"/>
              </a:ext>
            </a:extLst>
          </p:cNvPr>
          <p:cNvSpPr>
            <a:spLocks noGrp="1"/>
          </p:cNvSpPr>
          <p:nvPr>
            <p:ph idx="1"/>
          </p:nvPr>
        </p:nvSpPr>
        <p:spPr/>
        <p:txBody>
          <a:bodyPr>
            <a:normAutofit/>
          </a:bodyPr>
          <a:lstStyle/>
          <a:p>
            <a:pPr algn="just">
              <a:lnSpc>
                <a:spcPct val="150000"/>
              </a:lnSpc>
            </a:pPr>
            <a:r>
              <a:rPr lang="en-US"/>
              <a:t>L</a:t>
            </a:r>
            <a:r>
              <a:rPr lang="vi-VN"/>
              <a:t>à một phương pháp </a:t>
            </a:r>
            <a:r>
              <a:rPr lang="vi-VN" b="1" i="1">
                <a:solidFill>
                  <a:srgbClr val="FF0000"/>
                </a:solidFill>
              </a:rPr>
              <a:t>giảm chiều dữ liệu</a:t>
            </a:r>
            <a:r>
              <a:rPr lang="vi-VN"/>
              <a:t> bằng cách tìm ra các thành phần chính của dữ liệu.</a:t>
            </a:r>
            <a:endParaRPr lang="en-US"/>
          </a:p>
          <a:p>
            <a:pPr algn="just">
              <a:lnSpc>
                <a:spcPct val="150000"/>
              </a:lnSpc>
            </a:pPr>
            <a:r>
              <a:rPr lang="vi-VN"/>
              <a:t>PCA giúp chúng ta tìm ra các thành phần quan trọng nhất của dữ liệu và loại bỏ các thành phần ít quan trọng để giảm chiều dữ liệu mà vẫn giữ được một phần lớn thông tin ban đầu.</a:t>
            </a:r>
            <a:endParaRPr lang="en-US"/>
          </a:p>
        </p:txBody>
      </p:sp>
    </p:spTree>
    <p:extLst>
      <p:ext uri="{BB962C8B-B14F-4D97-AF65-F5344CB8AC3E}">
        <p14:creationId xmlns:p14="http://schemas.microsoft.com/office/powerpoint/2010/main" val="2476720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887FCE-A60C-6320-5A7C-A462CE644450}"/>
              </a:ext>
            </a:extLst>
          </p:cNvPr>
          <p:cNvPicPr>
            <a:picLocks noChangeAspect="1"/>
          </p:cNvPicPr>
          <p:nvPr/>
        </p:nvPicPr>
        <p:blipFill>
          <a:blip r:embed="rId2"/>
          <a:stretch>
            <a:fillRect/>
          </a:stretch>
        </p:blipFill>
        <p:spPr>
          <a:xfrm>
            <a:off x="146117" y="418839"/>
            <a:ext cx="11774542" cy="4814642"/>
          </a:xfrm>
          <a:prstGeom prst="rect">
            <a:avLst/>
          </a:prstGeom>
        </p:spPr>
      </p:pic>
      <p:sp>
        <p:nvSpPr>
          <p:cNvPr id="7" name="TextBox 6">
            <a:extLst>
              <a:ext uri="{FF2B5EF4-FFF2-40B4-BE49-F238E27FC236}">
                <a16:creationId xmlns:a16="http://schemas.microsoft.com/office/drawing/2014/main" id="{C73412A6-FBA3-82A7-C3B6-68CE46A04C89}"/>
              </a:ext>
            </a:extLst>
          </p:cNvPr>
          <p:cNvSpPr txBox="1"/>
          <p:nvPr/>
        </p:nvSpPr>
        <p:spPr>
          <a:xfrm>
            <a:off x="376179" y="5666692"/>
            <a:ext cx="10572558" cy="369332"/>
          </a:xfrm>
          <a:prstGeom prst="rect">
            <a:avLst/>
          </a:prstGeom>
          <a:noFill/>
        </p:spPr>
        <p:txBody>
          <a:bodyPr wrap="square">
            <a:spAutoFit/>
          </a:bodyPr>
          <a:lstStyle/>
          <a:p>
            <a:r>
              <a:rPr lang="en-US"/>
              <a:t>Tham khảo: https://machinelearningcoban.com/2017/06/21/pca2/</a:t>
            </a:r>
          </a:p>
        </p:txBody>
      </p:sp>
    </p:spTree>
    <p:extLst>
      <p:ext uri="{BB962C8B-B14F-4D97-AF65-F5344CB8AC3E}">
        <p14:creationId xmlns:p14="http://schemas.microsoft.com/office/powerpoint/2010/main" val="3953441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CE13-18FE-22A8-F612-C6898E41DCF8}"/>
              </a:ext>
            </a:extLst>
          </p:cNvPr>
          <p:cNvSpPr>
            <a:spLocks noGrp="1"/>
          </p:cNvSpPr>
          <p:nvPr>
            <p:ph type="title"/>
          </p:nvPr>
        </p:nvSpPr>
        <p:spPr/>
        <p:txBody>
          <a:bodyPr/>
          <a:lstStyle/>
          <a:p>
            <a:r>
              <a:rPr lang="en-US"/>
              <a:t> Principal Component Analysis (PCA)</a:t>
            </a:r>
          </a:p>
        </p:txBody>
      </p:sp>
      <p:sp>
        <p:nvSpPr>
          <p:cNvPr id="3" name="Content Placeholder 2">
            <a:extLst>
              <a:ext uri="{FF2B5EF4-FFF2-40B4-BE49-F238E27FC236}">
                <a16:creationId xmlns:a16="http://schemas.microsoft.com/office/drawing/2014/main" id="{2D97FF58-988C-4F41-5088-5DADAEB5A471}"/>
              </a:ext>
            </a:extLst>
          </p:cNvPr>
          <p:cNvSpPr>
            <a:spLocks noGrp="1"/>
          </p:cNvSpPr>
          <p:nvPr>
            <p:ph idx="1"/>
          </p:nvPr>
        </p:nvSpPr>
        <p:spPr/>
        <p:txBody>
          <a:bodyPr/>
          <a:lstStyle/>
          <a:p>
            <a:pPr marL="0" indent="0">
              <a:buNone/>
            </a:pPr>
            <a:r>
              <a:rPr lang="en-US"/>
              <a:t>Tham khảo về PCA:</a:t>
            </a:r>
          </a:p>
          <a:p>
            <a:pPr marL="0" indent="0">
              <a:buNone/>
            </a:pPr>
            <a:r>
              <a:rPr lang="en-US"/>
              <a:t>- </a:t>
            </a:r>
            <a:r>
              <a:rPr lang="en-US">
                <a:hlinkClick r:id="rId2"/>
              </a:rPr>
              <a:t>https://machinelearningcoban.com/2017/06/15/pca/</a:t>
            </a:r>
            <a:endParaRPr lang="en-US"/>
          </a:p>
          <a:p>
            <a:pPr marL="0" indent="0">
              <a:buNone/>
            </a:pPr>
            <a:r>
              <a:rPr lang="en-US"/>
              <a:t>- </a:t>
            </a:r>
            <a:r>
              <a:rPr lang="en-US">
                <a:hlinkClick r:id="rId3"/>
              </a:rPr>
              <a:t>https://machinelearningcoban.com/2017/06/21/pca2/</a:t>
            </a:r>
            <a:endParaRPr lang="en-US"/>
          </a:p>
          <a:p>
            <a:pPr marL="0" indent="0">
              <a:buNone/>
            </a:pPr>
            <a:endParaRPr lang="en-US"/>
          </a:p>
        </p:txBody>
      </p:sp>
    </p:spTree>
    <p:extLst>
      <p:ext uri="{BB962C8B-B14F-4D97-AF65-F5344CB8AC3E}">
        <p14:creationId xmlns:p14="http://schemas.microsoft.com/office/powerpoint/2010/main" val="168976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7083C-C4AC-94BA-A42A-52EA7A055557}"/>
              </a:ext>
            </a:extLst>
          </p:cNvPr>
          <p:cNvSpPr>
            <a:spLocks noGrp="1"/>
          </p:cNvSpPr>
          <p:nvPr>
            <p:ph type="title"/>
          </p:nvPr>
        </p:nvSpPr>
        <p:spPr/>
        <p:txBody>
          <a:bodyPr/>
          <a:lstStyle/>
          <a:p>
            <a:r>
              <a:rPr lang="en-US" dirty="0" err="1"/>
              <a:t>Cài</a:t>
            </a:r>
            <a:r>
              <a:rPr lang="en-US" dirty="0"/>
              <a:t> </a:t>
            </a:r>
            <a:r>
              <a:rPr lang="en-US" dirty="0" err="1"/>
              <a:t>đặt</a:t>
            </a:r>
            <a:r>
              <a:rPr lang="en-US" dirty="0"/>
              <a:t> NumPy</a:t>
            </a:r>
          </a:p>
        </p:txBody>
      </p:sp>
      <p:sp>
        <p:nvSpPr>
          <p:cNvPr id="3" name="Content Placeholder 2">
            <a:extLst>
              <a:ext uri="{FF2B5EF4-FFF2-40B4-BE49-F238E27FC236}">
                <a16:creationId xmlns:a16="http://schemas.microsoft.com/office/drawing/2014/main" id="{028F3FA8-D906-178E-D9C2-DAC457B4B23B}"/>
              </a:ext>
            </a:extLst>
          </p:cNvPr>
          <p:cNvSpPr>
            <a:spLocks noGrp="1"/>
          </p:cNvSpPr>
          <p:nvPr>
            <p:ph idx="1"/>
          </p:nvPr>
        </p:nvSpPr>
        <p:spPr/>
        <p:txBody>
          <a:bodyPr/>
          <a:lstStyle/>
          <a:p>
            <a:r>
              <a:rPr lang="en-US" dirty="0"/>
              <a:t>Website: https://numpy.org/</a:t>
            </a:r>
          </a:p>
          <a:p>
            <a:r>
              <a:rPr lang="en-US" dirty="0" err="1"/>
              <a:t>Tài</a:t>
            </a:r>
            <a:r>
              <a:rPr lang="en-US" dirty="0"/>
              <a:t> </a:t>
            </a:r>
            <a:r>
              <a:rPr lang="en-US" dirty="0" err="1"/>
              <a:t>liệu</a:t>
            </a:r>
            <a:r>
              <a:rPr lang="en-US" dirty="0"/>
              <a:t>: https://numpy.org/doc/stable/user/absolute_beginners.html</a:t>
            </a:r>
          </a:p>
          <a:p>
            <a:r>
              <a:rPr lang="en-US" dirty="0"/>
              <a:t>!pip install </a:t>
            </a:r>
            <a:r>
              <a:rPr lang="en-US" dirty="0" err="1"/>
              <a:t>numpy</a:t>
            </a:r>
            <a:endParaRPr lang="en-US" dirty="0"/>
          </a:p>
        </p:txBody>
      </p:sp>
      <p:pic>
        <p:nvPicPr>
          <p:cNvPr id="1026" name="Picture 2" descr="upload.wikimedia.org/wikipedia/commons/thumb/3/...">
            <a:extLst>
              <a:ext uri="{FF2B5EF4-FFF2-40B4-BE49-F238E27FC236}">
                <a16:creationId xmlns:a16="http://schemas.microsoft.com/office/drawing/2014/main" id="{326A8CDC-1F75-CDAD-3BC6-8D60AD08D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340" y="3248406"/>
            <a:ext cx="7513320" cy="3380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088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0DB6-8455-35A3-5D41-E6D584B693B8}"/>
              </a:ext>
            </a:extLst>
          </p:cNvPr>
          <p:cNvSpPr>
            <a:spLocks noGrp="1"/>
          </p:cNvSpPr>
          <p:nvPr>
            <p:ph type="title"/>
          </p:nvPr>
        </p:nvSpPr>
        <p:spPr/>
        <p:txBody>
          <a:bodyPr/>
          <a:lstStyle/>
          <a:p>
            <a:r>
              <a:rPr lang="en-US"/>
              <a:t>Xây dựng hàm pca giảm chiều cho ảnh</a:t>
            </a:r>
          </a:p>
        </p:txBody>
      </p:sp>
      <p:sp>
        <p:nvSpPr>
          <p:cNvPr id="3" name="Content Placeholder 2">
            <a:extLst>
              <a:ext uri="{FF2B5EF4-FFF2-40B4-BE49-F238E27FC236}">
                <a16:creationId xmlns:a16="http://schemas.microsoft.com/office/drawing/2014/main" id="{5F7BA5A9-03C1-5464-B6C3-5C0D2657D6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3380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52909-E5B3-188B-3ADC-2B02F945E6FF}"/>
              </a:ext>
            </a:extLst>
          </p:cNvPr>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với</a:t>
            </a:r>
            <a:r>
              <a:rPr lang="en-US" dirty="0"/>
              <a:t> </a:t>
            </a:r>
            <a:r>
              <a:rPr lang="en-US" dirty="0" err="1"/>
              <a:t>mảng</a:t>
            </a:r>
            <a:endParaRPr lang="en-US" dirty="0"/>
          </a:p>
        </p:txBody>
      </p:sp>
      <p:pic>
        <p:nvPicPr>
          <p:cNvPr id="7" name="Picture 6">
            <a:extLst>
              <a:ext uri="{FF2B5EF4-FFF2-40B4-BE49-F238E27FC236}">
                <a16:creationId xmlns:a16="http://schemas.microsoft.com/office/drawing/2014/main" id="{3ECC1FB2-8C04-58B6-40BA-8E543E0D376A}"/>
              </a:ext>
            </a:extLst>
          </p:cNvPr>
          <p:cNvPicPr>
            <a:picLocks noChangeAspect="1"/>
          </p:cNvPicPr>
          <p:nvPr/>
        </p:nvPicPr>
        <p:blipFill>
          <a:blip r:embed="rId2"/>
          <a:stretch>
            <a:fillRect/>
          </a:stretch>
        </p:blipFill>
        <p:spPr>
          <a:xfrm>
            <a:off x="7086600" y="1599247"/>
            <a:ext cx="4641011" cy="1714659"/>
          </a:xfrm>
          <a:prstGeom prst="rect">
            <a:avLst/>
          </a:prstGeom>
        </p:spPr>
      </p:pic>
      <p:pic>
        <p:nvPicPr>
          <p:cNvPr id="9" name="Picture 8">
            <a:extLst>
              <a:ext uri="{FF2B5EF4-FFF2-40B4-BE49-F238E27FC236}">
                <a16:creationId xmlns:a16="http://schemas.microsoft.com/office/drawing/2014/main" id="{25A936D3-C842-5E82-8496-E959619AF056}"/>
              </a:ext>
            </a:extLst>
          </p:cNvPr>
          <p:cNvPicPr>
            <a:picLocks noChangeAspect="1"/>
          </p:cNvPicPr>
          <p:nvPr/>
        </p:nvPicPr>
        <p:blipFill>
          <a:blip r:embed="rId3"/>
          <a:stretch>
            <a:fillRect/>
          </a:stretch>
        </p:blipFill>
        <p:spPr>
          <a:xfrm>
            <a:off x="838200" y="1599247"/>
            <a:ext cx="6248400" cy="3213805"/>
          </a:xfrm>
          <a:prstGeom prst="rect">
            <a:avLst/>
          </a:prstGeom>
        </p:spPr>
      </p:pic>
      <p:pic>
        <p:nvPicPr>
          <p:cNvPr id="11" name="Picture 10">
            <a:extLst>
              <a:ext uri="{FF2B5EF4-FFF2-40B4-BE49-F238E27FC236}">
                <a16:creationId xmlns:a16="http://schemas.microsoft.com/office/drawing/2014/main" id="{34B3D14C-7D47-4531-9C61-AB9BBF72A1C5}"/>
              </a:ext>
            </a:extLst>
          </p:cNvPr>
          <p:cNvPicPr>
            <a:picLocks noChangeAspect="1"/>
          </p:cNvPicPr>
          <p:nvPr/>
        </p:nvPicPr>
        <p:blipFill>
          <a:blip r:embed="rId4"/>
          <a:stretch>
            <a:fillRect/>
          </a:stretch>
        </p:blipFill>
        <p:spPr>
          <a:xfrm>
            <a:off x="7086600" y="4096772"/>
            <a:ext cx="4483378" cy="716280"/>
          </a:xfrm>
          <a:prstGeom prst="rect">
            <a:avLst/>
          </a:prstGeom>
        </p:spPr>
      </p:pic>
    </p:spTree>
    <p:extLst>
      <p:ext uri="{BB962C8B-B14F-4D97-AF65-F5344CB8AC3E}">
        <p14:creationId xmlns:p14="http://schemas.microsoft.com/office/powerpoint/2010/main" val="426598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71C0559-98AD-3BA3-88BC-422F3A03AB05}"/>
              </a:ext>
            </a:extLst>
          </p:cNvPr>
          <p:cNvPicPr>
            <a:picLocks noChangeAspect="1"/>
          </p:cNvPicPr>
          <p:nvPr/>
        </p:nvPicPr>
        <p:blipFill>
          <a:blip r:embed="rId2"/>
          <a:stretch>
            <a:fillRect/>
          </a:stretch>
        </p:blipFill>
        <p:spPr>
          <a:xfrm>
            <a:off x="510336" y="441863"/>
            <a:ext cx="7216344" cy="3409664"/>
          </a:xfrm>
          <a:prstGeom prst="rect">
            <a:avLst/>
          </a:prstGeom>
        </p:spPr>
      </p:pic>
      <p:pic>
        <p:nvPicPr>
          <p:cNvPr id="13" name="Picture 12">
            <a:extLst>
              <a:ext uri="{FF2B5EF4-FFF2-40B4-BE49-F238E27FC236}">
                <a16:creationId xmlns:a16="http://schemas.microsoft.com/office/drawing/2014/main" id="{0D20D3C2-30D9-D41C-2DC0-13B61ABD4115}"/>
              </a:ext>
            </a:extLst>
          </p:cNvPr>
          <p:cNvPicPr>
            <a:picLocks noChangeAspect="1"/>
          </p:cNvPicPr>
          <p:nvPr/>
        </p:nvPicPr>
        <p:blipFill>
          <a:blip r:embed="rId3"/>
          <a:stretch>
            <a:fillRect/>
          </a:stretch>
        </p:blipFill>
        <p:spPr>
          <a:xfrm>
            <a:off x="655055" y="4130137"/>
            <a:ext cx="6934465" cy="2035490"/>
          </a:xfrm>
          <a:prstGeom prst="rect">
            <a:avLst/>
          </a:prstGeom>
        </p:spPr>
      </p:pic>
    </p:spTree>
    <p:extLst>
      <p:ext uri="{BB962C8B-B14F-4D97-AF65-F5344CB8AC3E}">
        <p14:creationId xmlns:p14="http://schemas.microsoft.com/office/powerpoint/2010/main" val="3150197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5EF2-6164-EF9A-982E-0BB5A605AADD}"/>
              </a:ext>
            </a:extLst>
          </p:cNvPr>
          <p:cNvSpPr>
            <a:spLocks noGrp="1"/>
          </p:cNvSpPr>
          <p:nvPr>
            <p:ph type="title"/>
          </p:nvPr>
        </p:nvSpPr>
        <p:spPr/>
        <p:txBody>
          <a:bodyPr/>
          <a:lstStyle/>
          <a:p>
            <a:r>
              <a:rPr lang="en-US" dirty="0" err="1"/>
              <a:t>Cách</a:t>
            </a:r>
            <a:r>
              <a:rPr lang="en-US" dirty="0"/>
              <a:t> </a:t>
            </a:r>
            <a:r>
              <a:rPr lang="en-US" dirty="0" err="1"/>
              <a:t>tạo</a:t>
            </a:r>
            <a:r>
              <a:rPr lang="en-US" dirty="0"/>
              <a:t> </a:t>
            </a:r>
            <a:r>
              <a:rPr lang="en-US" dirty="0" err="1"/>
              <a:t>mảng</a:t>
            </a:r>
            <a:endParaRPr lang="en-US" dirty="0"/>
          </a:p>
        </p:txBody>
      </p:sp>
      <p:pic>
        <p:nvPicPr>
          <p:cNvPr id="7" name="Picture 6">
            <a:extLst>
              <a:ext uri="{FF2B5EF4-FFF2-40B4-BE49-F238E27FC236}">
                <a16:creationId xmlns:a16="http://schemas.microsoft.com/office/drawing/2014/main" id="{623A946D-5813-5D19-AE3B-40EC15EDFF36}"/>
              </a:ext>
            </a:extLst>
          </p:cNvPr>
          <p:cNvPicPr>
            <a:picLocks noChangeAspect="1"/>
          </p:cNvPicPr>
          <p:nvPr/>
        </p:nvPicPr>
        <p:blipFill>
          <a:blip r:embed="rId2"/>
          <a:stretch>
            <a:fillRect/>
          </a:stretch>
        </p:blipFill>
        <p:spPr>
          <a:xfrm>
            <a:off x="600953" y="1369890"/>
            <a:ext cx="5806943" cy="4480948"/>
          </a:xfrm>
          <a:prstGeom prst="rect">
            <a:avLst/>
          </a:prstGeom>
        </p:spPr>
      </p:pic>
      <p:pic>
        <p:nvPicPr>
          <p:cNvPr id="9" name="Picture 8">
            <a:extLst>
              <a:ext uri="{FF2B5EF4-FFF2-40B4-BE49-F238E27FC236}">
                <a16:creationId xmlns:a16="http://schemas.microsoft.com/office/drawing/2014/main" id="{62028258-C82D-1B03-D8AB-79D987E30B1F}"/>
              </a:ext>
            </a:extLst>
          </p:cNvPr>
          <p:cNvPicPr>
            <a:picLocks noChangeAspect="1"/>
          </p:cNvPicPr>
          <p:nvPr/>
        </p:nvPicPr>
        <p:blipFill>
          <a:blip r:embed="rId3"/>
          <a:stretch>
            <a:fillRect/>
          </a:stretch>
        </p:blipFill>
        <p:spPr>
          <a:xfrm>
            <a:off x="6777930" y="1369890"/>
            <a:ext cx="4945904" cy="2561272"/>
          </a:xfrm>
          <a:prstGeom prst="rect">
            <a:avLst/>
          </a:prstGeom>
        </p:spPr>
      </p:pic>
    </p:spTree>
    <p:extLst>
      <p:ext uri="{BB962C8B-B14F-4D97-AF65-F5344CB8AC3E}">
        <p14:creationId xmlns:p14="http://schemas.microsoft.com/office/powerpoint/2010/main" val="270422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223A-8BEC-CDF5-D4C2-C2CE81D62391}"/>
              </a:ext>
            </a:extLst>
          </p:cNvPr>
          <p:cNvSpPr>
            <a:spLocks noGrp="1"/>
          </p:cNvSpPr>
          <p:nvPr>
            <p:ph type="title"/>
          </p:nvPr>
        </p:nvSpPr>
        <p:spPr/>
        <p:txBody>
          <a:bodyPr/>
          <a:lstStyle/>
          <a:p>
            <a:r>
              <a:rPr lang="en-US" dirty="0" err="1"/>
              <a:t>Thêm</a:t>
            </a:r>
            <a:r>
              <a:rPr lang="en-US" dirty="0"/>
              <a:t>, </a:t>
            </a:r>
            <a:r>
              <a:rPr lang="en-US" dirty="0" err="1"/>
              <a:t>loại</a:t>
            </a:r>
            <a:r>
              <a:rPr lang="en-US" dirty="0"/>
              <a:t> </a:t>
            </a:r>
            <a:r>
              <a:rPr lang="en-US" dirty="0" err="1"/>
              <a:t>bỏ</a:t>
            </a:r>
            <a:r>
              <a:rPr lang="en-US" dirty="0"/>
              <a:t> </a:t>
            </a:r>
            <a:r>
              <a:rPr lang="en-US" dirty="0" err="1"/>
              <a:t>và</a:t>
            </a:r>
            <a:r>
              <a:rPr lang="en-US" dirty="0"/>
              <a:t> </a:t>
            </a:r>
            <a:r>
              <a:rPr lang="en-US" dirty="0" err="1"/>
              <a:t>sắp</a:t>
            </a:r>
            <a:r>
              <a:rPr lang="en-US" dirty="0"/>
              <a:t> </a:t>
            </a:r>
            <a:r>
              <a:rPr lang="en-US" dirty="0" err="1"/>
              <a:t>xếp</a:t>
            </a:r>
            <a:r>
              <a:rPr lang="en-US" dirty="0"/>
              <a:t> </a:t>
            </a:r>
            <a:r>
              <a:rPr lang="en-US" dirty="0" err="1"/>
              <a:t>mảng</a:t>
            </a:r>
            <a:endParaRPr lang="en-US" dirty="0"/>
          </a:p>
        </p:txBody>
      </p:sp>
      <p:pic>
        <p:nvPicPr>
          <p:cNvPr id="5" name="Picture 4">
            <a:extLst>
              <a:ext uri="{FF2B5EF4-FFF2-40B4-BE49-F238E27FC236}">
                <a16:creationId xmlns:a16="http://schemas.microsoft.com/office/drawing/2014/main" id="{E3108ABD-7DF8-D55C-C3BA-B25B1759C30B}"/>
              </a:ext>
            </a:extLst>
          </p:cNvPr>
          <p:cNvPicPr>
            <a:picLocks noChangeAspect="1"/>
          </p:cNvPicPr>
          <p:nvPr/>
        </p:nvPicPr>
        <p:blipFill>
          <a:blip r:embed="rId2"/>
          <a:stretch>
            <a:fillRect/>
          </a:stretch>
        </p:blipFill>
        <p:spPr>
          <a:xfrm>
            <a:off x="436182" y="1571253"/>
            <a:ext cx="3516756" cy="4921622"/>
          </a:xfrm>
          <a:prstGeom prst="rect">
            <a:avLst/>
          </a:prstGeom>
        </p:spPr>
      </p:pic>
      <p:pic>
        <p:nvPicPr>
          <p:cNvPr id="7" name="Picture 6">
            <a:extLst>
              <a:ext uri="{FF2B5EF4-FFF2-40B4-BE49-F238E27FC236}">
                <a16:creationId xmlns:a16="http://schemas.microsoft.com/office/drawing/2014/main" id="{FBDBD6C1-7A80-4E75-1BB2-490A39EED79D}"/>
              </a:ext>
            </a:extLst>
          </p:cNvPr>
          <p:cNvPicPr>
            <a:picLocks noChangeAspect="1"/>
          </p:cNvPicPr>
          <p:nvPr/>
        </p:nvPicPr>
        <p:blipFill>
          <a:blip r:embed="rId3"/>
          <a:stretch>
            <a:fillRect/>
          </a:stretch>
        </p:blipFill>
        <p:spPr>
          <a:xfrm>
            <a:off x="4102895" y="1571253"/>
            <a:ext cx="6885145" cy="4969730"/>
          </a:xfrm>
          <a:prstGeom prst="rect">
            <a:avLst/>
          </a:prstGeom>
        </p:spPr>
      </p:pic>
    </p:spTree>
    <p:extLst>
      <p:ext uri="{BB962C8B-B14F-4D97-AF65-F5344CB8AC3E}">
        <p14:creationId xmlns:p14="http://schemas.microsoft.com/office/powerpoint/2010/main" val="29284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223A-8BEC-CDF5-D4C2-C2CE81D62391}"/>
              </a:ext>
            </a:extLst>
          </p:cNvPr>
          <p:cNvSpPr>
            <a:spLocks noGrp="1"/>
          </p:cNvSpPr>
          <p:nvPr>
            <p:ph type="title"/>
          </p:nvPr>
        </p:nvSpPr>
        <p:spPr/>
        <p:txBody>
          <a:bodyPr/>
          <a:lstStyle/>
          <a:p>
            <a:r>
              <a:rPr lang="en-US" dirty="0" err="1"/>
              <a:t>Chuyển</a:t>
            </a:r>
            <a:r>
              <a:rPr lang="en-US" dirty="0"/>
              <a:t> </a:t>
            </a:r>
            <a:r>
              <a:rPr lang="en-US" dirty="0" err="1"/>
              <a:t>đổi</a:t>
            </a:r>
            <a:r>
              <a:rPr lang="en-US" dirty="0"/>
              <a:t> </a:t>
            </a:r>
            <a:r>
              <a:rPr lang="en-US" dirty="0" err="1"/>
              <a:t>mảng</a:t>
            </a:r>
            <a:endParaRPr lang="en-US" dirty="0"/>
          </a:p>
        </p:txBody>
      </p:sp>
      <p:pic>
        <p:nvPicPr>
          <p:cNvPr id="4" name="Picture 3">
            <a:extLst>
              <a:ext uri="{FF2B5EF4-FFF2-40B4-BE49-F238E27FC236}">
                <a16:creationId xmlns:a16="http://schemas.microsoft.com/office/drawing/2014/main" id="{CACF2EA2-C61B-85DF-3B94-4AB95D238721}"/>
              </a:ext>
            </a:extLst>
          </p:cNvPr>
          <p:cNvPicPr>
            <a:picLocks noChangeAspect="1"/>
          </p:cNvPicPr>
          <p:nvPr/>
        </p:nvPicPr>
        <p:blipFill>
          <a:blip r:embed="rId2"/>
          <a:stretch>
            <a:fillRect/>
          </a:stretch>
        </p:blipFill>
        <p:spPr>
          <a:xfrm>
            <a:off x="838200" y="1409542"/>
            <a:ext cx="7791699" cy="4946126"/>
          </a:xfrm>
          <a:prstGeom prst="rect">
            <a:avLst/>
          </a:prstGeom>
        </p:spPr>
      </p:pic>
    </p:spTree>
    <p:extLst>
      <p:ext uri="{BB962C8B-B14F-4D97-AF65-F5344CB8AC3E}">
        <p14:creationId xmlns:p14="http://schemas.microsoft.com/office/powerpoint/2010/main" val="3252315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6B8CA3F790F94F8256A9CFA76E4814" ma:contentTypeVersion="13" ma:contentTypeDescription="Create a new document." ma:contentTypeScope="" ma:versionID="f7641115b50d4b802aa2c1ec73cb6f0b">
  <xsd:schema xmlns:xsd="http://www.w3.org/2001/XMLSchema" xmlns:xs="http://www.w3.org/2001/XMLSchema" xmlns:p="http://schemas.microsoft.com/office/2006/metadata/properties" xmlns:ns2="2f34606a-f4fd-437f-b021-b7267ac5c380" xmlns:ns3="b341e8f1-4af0-4e0b-bc22-cc4a308c7ff5" targetNamespace="http://schemas.microsoft.com/office/2006/metadata/properties" ma:root="true" ma:fieldsID="051df0809b5dd23ac2e923844102f201" ns2:_="" ns3:_="">
    <xsd:import namespace="2f34606a-f4fd-437f-b021-b7267ac5c380"/>
    <xsd:import namespace="b341e8f1-4af0-4e0b-bc22-cc4a308c7f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34606a-f4fd-437f-b021-b7267ac5c3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 ma:index="16" nillable="true" ma:displayName="date" ma:format="DateOnly" ma:internalName="date">
      <xsd:simpleType>
        <xsd:restriction base="dms:DateTime"/>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e88d9bd-c1b7-4c3c-8459-2608aaa619f3"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41e8f1-4af0-4e0b-bc22-cc4a308c7ff5"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52e9d327-f879-4500-9f05-64f8a965e045}" ma:internalName="TaxCatchAll" ma:showField="CatchAllData" ma:web="b341e8f1-4af0-4e0b-bc22-cc4a308c7f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 xmlns="2f34606a-f4fd-437f-b021-b7267ac5c380" xsi:nil="true"/>
    <TaxCatchAll xmlns="b341e8f1-4af0-4e0b-bc22-cc4a308c7ff5" xsi:nil="true"/>
    <lcf76f155ced4ddcb4097134ff3c332f xmlns="2f34606a-f4fd-437f-b021-b7267ac5c3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05AB80D-6B32-4CC9-AC81-C008CC8556A8}"/>
</file>

<file path=customXml/itemProps2.xml><?xml version="1.0" encoding="utf-8"?>
<ds:datastoreItem xmlns:ds="http://schemas.openxmlformats.org/officeDocument/2006/customXml" ds:itemID="{DD692A1A-1CCC-47AD-8E84-5D315D379EE1}"/>
</file>

<file path=customXml/itemProps3.xml><?xml version="1.0" encoding="utf-8"?>
<ds:datastoreItem xmlns:ds="http://schemas.openxmlformats.org/officeDocument/2006/customXml" ds:itemID="{005E7C0F-B38B-4B4C-943C-86D4F93251DB}"/>
</file>

<file path=docProps/app.xml><?xml version="1.0" encoding="utf-8"?>
<Properties xmlns="http://schemas.openxmlformats.org/officeDocument/2006/extended-properties" xmlns:vt="http://schemas.openxmlformats.org/officeDocument/2006/docPropsVTypes">
  <Template>Education presentation</Template>
  <TotalTime>983</TotalTime>
  <Words>1046</Words>
  <Application>Microsoft Office PowerPoint</Application>
  <PresentationFormat>Widescreen</PresentationFormat>
  <Paragraphs>73</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Söhne</vt:lpstr>
      <vt:lpstr>Office Theme</vt:lpstr>
      <vt:lpstr>Giới thiệu về thư viện Numpy</vt:lpstr>
      <vt:lpstr>Giới thiệu về thư viện Numpy</vt:lpstr>
      <vt:lpstr>Giới thiệu về thư viện Numpy</vt:lpstr>
      <vt:lpstr>Cài đặt NumPy</vt:lpstr>
      <vt:lpstr>Làm việc với mảng</vt:lpstr>
      <vt:lpstr>PowerPoint Presentation</vt:lpstr>
      <vt:lpstr>Cách tạo mảng</vt:lpstr>
      <vt:lpstr>Thêm, loại bỏ và sắp xếp mảng</vt:lpstr>
      <vt:lpstr>Chuyển đổi mảng</vt:lpstr>
      <vt:lpstr>Chuyển đổi mảng</vt:lpstr>
      <vt:lpstr>Chuyển đổi mảng</vt:lpstr>
      <vt:lpstr>Chuyển đổi mảng</vt:lpstr>
      <vt:lpstr>Chuyển đổi mảng</vt:lpstr>
      <vt:lpstr>Chuyển đổi mảng</vt:lpstr>
      <vt:lpstr>Chuyển đổi mảng</vt:lpstr>
      <vt:lpstr>Một số hàm tính toán cơ bản</vt:lpstr>
      <vt:lpstr>Một số hàm tính toán cơ bản</vt:lpstr>
      <vt:lpstr>PowerPoint Presentation</vt:lpstr>
      <vt:lpstr>Xử lý ảnh cơ bản với Numpy</vt:lpstr>
      <vt:lpstr>Thể hiện hình ảnh dưới dạng mảng</vt:lpstr>
      <vt:lpstr>PowerPoint Presentation</vt:lpstr>
      <vt:lpstr>Biến đổi mức xám của ảnh</vt:lpstr>
      <vt:lpstr>PowerPoint Presentation</vt:lpstr>
      <vt:lpstr>PowerPoint Presentation</vt:lpstr>
      <vt:lpstr>Cân bằng lược đồ ảnh xám</vt:lpstr>
      <vt:lpstr>Cân bằng lược đồ ảnh xám</vt:lpstr>
      <vt:lpstr>PowerPoint Presentation</vt:lpstr>
      <vt:lpstr>PowerPoint Presentation</vt:lpstr>
      <vt:lpstr>PowerPoint Presentation</vt:lpstr>
      <vt:lpstr>PowerPoint Presentation</vt:lpstr>
      <vt:lpstr>Tính trung bình từ tập ảnh</vt:lpstr>
      <vt:lpstr>PowerPoint Presentation</vt:lpstr>
      <vt:lpstr>PowerPoint Presentation</vt:lpstr>
      <vt:lpstr>Tính trung bình từ tập ảnh</vt:lpstr>
      <vt:lpstr>PowerPoint Presentation</vt:lpstr>
      <vt:lpstr>PCA – Phân tích thành phần chính</vt:lpstr>
      <vt:lpstr> Principal Component Analysis (PCA)</vt:lpstr>
      <vt:lpstr>PowerPoint Presentation</vt:lpstr>
      <vt:lpstr> Principal Component Analysis (PCA)</vt:lpstr>
      <vt:lpstr>Xây dựng hàm pca giảm chiều cho ảnh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thư viện Matplotlib</dc:title>
  <dc:creator>Le Nhat Tung</dc:creator>
  <cp:lastModifiedBy>Le Nhat Tung</cp:lastModifiedBy>
  <cp:revision>1</cp:revision>
  <dcterms:created xsi:type="dcterms:W3CDTF">2023-10-11T13:49:23Z</dcterms:created>
  <dcterms:modified xsi:type="dcterms:W3CDTF">2023-12-03T03:40:59Z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0x010100076B8CA3F790F94F8256A9CFA76E4814</vt:lpwstr>
  </property>
</Properties>
</file>