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1" r:id="rId25"/>
    <p:sldId id="282" r:id="rId26"/>
    <p:sldId id="283" r:id="rId27"/>
    <p:sldId id="284" r:id="rId28"/>
    <p:sldId id="285" r:id="rId29"/>
    <p:sldId id="279" r:id="rId30"/>
    <p:sldId id="28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DCAA97-EB4C-4E7F-860E-8F53C36A4649}" v="28" dt="2023-10-21T07:27:32.4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01" autoAdjust="0"/>
  </p:normalViewPr>
  <p:slideViewPr>
    <p:cSldViewPr snapToGrid="0">
      <p:cViewPr varScale="1">
        <p:scale>
          <a:sx n="86" d="100"/>
          <a:sy n="86" d="100"/>
        </p:scale>
        <p:origin x="70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Nhat Tung" userId="77b0905b33e1f80d" providerId="LiveId" clId="{31DCAA97-EB4C-4E7F-860E-8F53C36A4649}"/>
    <pc:docChg chg="undo custSel addSld delSld modSld sldOrd addSection delSection">
      <pc:chgData name="Le Nhat Tung" userId="77b0905b33e1f80d" providerId="LiveId" clId="{31DCAA97-EB4C-4E7F-860E-8F53C36A4649}" dt="2023-10-21T07:27:32.421" v="1125"/>
      <pc:docMkLst>
        <pc:docMk/>
      </pc:docMkLst>
      <pc:sldChg chg="add del">
        <pc:chgData name="Le Nhat Tung" userId="77b0905b33e1f80d" providerId="LiveId" clId="{31DCAA97-EB4C-4E7F-860E-8F53C36A4649}" dt="2023-10-20T17:14:37.527" v="939" actId="47"/>
        <pc:sldMkLst>
          <pc:docMk/>
          <pc:sldMk cId="4223755401" sldId="256"/>
        </pc:sldMkLst>
      </pc:sldChg>
      <pc:sldChg chg="modSp add del mod">
        <pc:chgData name="Le Nhat Tung" userId="77b0905b33e1f80d" providerId="LiveId" clId="{31DCAA97-EB4C-4E7F-860E-8F53C36A4649}" dt="2023-10-20T17:14:37.527" v="939" actId="47"/>
        <pc:sldMkLst>
          <pc:docMk/>
          <pc:sldMk cId="56622447" sldId="257"/>
        </pc:sldMkLst>
        <pc:spChg chg="mod">
          <ac:chgData name="Le Nhat Tung" userId="77b0905b33e1f80d" providerId="LiveId" clId="{31DCAA97-EB4C-4E7F-860E-8F53C36A4649}" dt="2023-10-20T15:20:51.674" v="4" actId="20577"/>
          <ac:spMkLst>
            <pc:docMk/>
            <pc:sldMk cId="56622447" sldId="257"/>
            <ac:spMk id="2" creationId="{A7579E5A-0632-8BD8-7555-6E419484EAF0}"/>
          </ac:spMkLst>
        </pc:spChg>
        <pc:spChg chg="mod">
          <ac:chgData name="Le Nhat Tung" userId="77b0905b33e1f80d" providerId="LiveId" clId="{31DCAA97-EB4C-4E7F-860E-8F53C36A4649}" dt="2023-10-20T15:22:33.598" v="62" actId="20577"/>
          <ac:spMkLst>
            <pc:docMk/>
            <pc:sldMk cId="56622447" sldId="257"/>
            <ac:spMk id="3" creationId="{23E79451-3EC2-8A28-C8EA-DCBF57ADD08C}"/>
          </ac:spMkLst>
        </pc:spChg>
      </pc:sldChg>
      <pc:sldChg chg="addSp delSp modSp new add del mod">
        <pc:chgData name="Le Nhat Tung" userId="77b0905b33e1f80d" providerId="LiveId" clId="{31DCAA97-EB4C-4E7F-860E-8F53C36A4649}" dt="2023-10-20T17:14:37.527" v="939" actId="47"/>
        <pc:sldMkLst>
          <pc:docMk/>
          <pc:sldMk cId="2669355112" sldId="258"/>
        </pc:sldMkLst>
        <pc:spChg chg="mod">
          <ac:chgData name="Le Nhat Tung" userId="77b0905b33e1f80d" providerId="LiveId" clId="{31DCAA97-EB4C-4E7F-860E-8F53C36A4649}" dt="2023-10-20T15:23:01.435" v="64"/>
          <ac:spMkLst>
            <pc:docMk/>
            <pc:sldMk cId="2669355112" sldId="258"/>
            <ac:spMk id="2" creationId="{2C89C19B-68C4-C779-7C8C-892B8880FA5B}"/>
          </ac:spMkLst>
        </pc:spChg>
        <pc:spChg chg="mod">
          <ac:chgData name="Le Nhat Tung" userId="77b0905b33e1f80d" providerId="LiveId" clId="{31DCAA97-EB4C-4E7F-860E-8F53C36A4649}" dt="2023-10-20T15:25:54.845" v="135" actId="20577"/>
          <ac:spMkLst>
            <pc:docMk/>
            <pc:sldMk cId="2669355112" sldId="258"/>
            <ac:spMk id="3" creationId="{55732E36-BE86-B8D6-63FC-2CB2536E2276}"/>
          </ac:spMkLst>
        </pc:spChg>
        <pc:spChg chg="add del">
          <ac:chgData name="Le Nhat Tung" userId="77b0905b33e1f80d" providerId="LiveId" clId="{31DCAA97-EB4C-4E7F-860E-8F53C36A4649}" dt="2023-10-20T15:23:52.776" v="100"/>
          <ac:spMkLst>
            <pc:docMk/>
            <pc:sldMk cId="2669355112" sldId="258"/>
            <ac:spMk id="6" creationId="{0D3151AE-688E-7DD6-E076-8BF8E821EB1D}"/>
          </ac:spMkLst>
        </pc:spChg>
        <pc:picChg chg="add mod">
          <ac:chgData name="Le Nhat Tung" userId="77b0905b33e1f80d" providerId="LiveId" clId="{31DCAA97-EB4C-4E7F-860E-8F53C36A4649}" dt="2023-10-20T15:25:51.193" v="133" actId="1076"/>
          <ac:picMkLst>
            <pc:docMk/>
            <pc:sldMk cId="2669355112" sldId="258"/>
            <ac:picMk id="5" creationId="{F8112D88-D1C1-425A-81BD-036316726621}"/>
          </ac:picMkLst>
        </pc:picChg>
      </pc:sldChg>
      <pc:sldChg chg="del">
        <pc:chgData name="Le Nhat Tung" userId="77b0905b33e1f80d" providerId="LiveId" clId="{31DCAA97-EB4C-4E7F-860E-8F53C36A4649}" dt="2023-10-20T15:21:26.073" v="9" actId="47"/>
        <pc:sldMkLst>
          <pc:docMk/>
          <pc:sldMk cId="3405304340" sldId="258"/>
        </pc:sldMkLst>
      </pc:sldChg>
      <pc:sldChg chg="addSp delSp modSp new add del mod">
        <pc:chgData name="Le Nhat Tung" userId="77b0905b33e1f80d" providerId="LiveId" clId="{31DCAA97-EB4C-4E7F-860E-8F53C36A4649}" dt="2023-10-20T17:14:37.527" v="939" actId="47"/>
        <pc:sldMkLst>
          <pc:docMk/>
          <pc:sldMk cId="1395341811" sldId="259"/>
        </pc:sldMkLst>
        <pc:spChg chg="mod">
          <ac:chgData name="Le Nhat Tung" userId="77b0905b33e1f80d" providerId="LiveId" clId="{31DCAA97-EB4C-4E7F-860E-8F53C36A4649}" dt="2023-10-20T16:01:32.568" v="211" actId="20577"/>
          <ac:spMkLst>
            <pc:docMk/>
            <pc:sldMk cId="1395341811" sldId="259"/>
            <ac:spMk id="2" creationId="{435D72D8-5EA2-515C-81AD-43D95D4C73B1}"/>
          </ac:spMkLst>
        </pc:spChg>
        <pc:spChg chg="del">
          <ac:chgData name="Le Nhat Tung" userId="77b0905b33e1f80d" providerId="LiveId" clId="{31DCAA97-EB4C-4E7F-860E-8F53C36A4649}" dt="2023-10-20T16:01:52.560" v="212" actId="478"/>
          <ac:spMkLst>
            <pc:docMk/>
            <pc:sldMk cId="1395341811" sldId="259"/>
            <ac:spMk id="3" creationId="{0440C86C-2EA7-36CB-A608-CBE15C2ED525}"/>
          </ac:spMkLst>
        </pc:spChg>
        <pc:picChg chg="add mod">
          <ac:chgData name="Le Nhat Tung" userId="77b0905b33e1f80d" providerId="LiveId" clId="{31DCAA97-EB4C-4E7F-860E-8F53C36A4649}" dt="2023-10-20T16:02:01.451" v="215" actId="14100"/>
          <ac:picMkLst>
            <pc:docMk/>
            <pc:sldMk cId="1395341811" sldId="259"/>
            <ac:picMk id="5" creationId="{DAA494B9-1523-6739-BEE3-2406D887BFCE}"/>
          </ac:picMkLst>
        </pc:picChg>
      </pc:sldChg>
      <pc:sldChg chg="del">
        <pc:chgData name="Le Nhat Tung" userId="77b0905b33e1f80d" providerId="LiveId" clId="{31DCAA97-EB4C-4E7F-860E-8F53C36A4649}" dt="2023-10-20T15:21:26.073" v="9" actId="47"/>
        <pc:sldMkLst>
          <pc:docMk/>
          <pc:sldMk cId="2845088814" sldId="259"/>
        </pc:sldMkLst>
      </pc:sldChg>
      <pc:sldChg chg="addSp delSp modSp add del mod">
        <pc:chgData name="Le Nhat Tung" userId="77b0905b33e1f80d" providerId="LiveId" clId="{31DCAA97-EB4C-4E7F-860E-8F53C36A4649}" dt="2023-10-20T17:14:37.527" v="939" actId="47"/>
        <pc:sldMkLst>
          <pc:docMk/>
          <pc:sldMk cId="1994191507" sldId="260"/>
        </pc:sldMkLst>
        <pc:picChg chg="add mod">
          <ac:chgData name="Le Nhat Tung" userId="77b0905b33e1f80d" providerId="LiveId" clId="{31DCAA97-EB4C-4E7F-860E-8F53C36A4649}" dt="2023-10-20T16:02:27.032" v="221" actId="14100"/>
          <ac:picMkLst>
            <pc:docMk/>
            <pc:sldMk cId="1994191507" sldId="260"/>
            <ac:picMk id="4" creationId="{7DDE9314-17AE-3092-4D54-4604A8118633}"/>
          </ac:picMkLst>
        </pc:picChg>
        <pc:picChg chg="del">
          <ac:chgData name="Le Nhat Tung" userId="77b0905b33e1f80d" providerId="LiveId" clId="{31DCAA97-EB4C-4E7F-860E-8F53C36A4649}" dt="2023-10-20T16:02:19.440" v="217" actId="478"/>
          <ac:picMkLst>
            <pc:docMk/>
            <pc:sldMk cId="1994191507" sldId="260"/>
            <ac:picMk id="5" creationId="{DAA494B9-1523-6739-BEE3-2406D887BFCE}"/>
          </ac:picMkLst>
        </pc:picChg>
      </pc:sldChg>
      <pc:sldChg chg="del">
        <pc:chgData name="Le Nhat Tung" userId="77b0905b33e1f80d" providerId="LiveId" clId="{31DCAA97-EB4C-4E7F-860E-8F53C36A4649}" dt="2023-10-20T15:21:26.073" v="9" actId="47"/>
        <pc:sldMkLst>
          <pc:docMk/>
          <pc:sldMk cId="4265985767" sldId="260"/>
        </pc:sldMkLst>
      </pc:sldChg>
      <pc:sldChg chg="addSp delSp modSp new add del mod">
        <pc:chgData name="Le Nhat Tung" userId="77b0905b33e1f80d" providerId="LiveId" clId="{31DCAA97-EB4C-4E7F-860E-8F53C36A4649}" dt="2023-10-20T17:14:37.527" v="939" actId="47"/>
        <pc:sldMkLst>
          <pc:docMk/>
          <pc:sldMk cId="1173867906" sldId="261"/>
        </pc:sldMkLst>
        <pc:spChg chg="mod">
          <ac:chgData name="Le Nhat Tung" userId="77b0905b33e1f80d" providerId="LiveId" clId="{31DCAA97-EB4C-4E7F-860E-8F53C36A4649}" dt="2023-10-20T16:02:33.464" v="223"/>
          <ac:spMkLst>
            <pc:docMk/>
            <pc:sldMk cId="1173867906" sldId="261"/>
            <ac:spMk id="2" creationId="{7A112D57-B81E-872C-688B-4F861D676F12}"/>
          </ac:spMkLst>
        </pc:spChg>
        <pc:spChg chg="del">
          <ac:chgData name="Le Nhat Tung" userId="77b0905b33e1f80d" providerId="LiveId" clId="{31DCAA97-EB4C-4E7F-860E-8F53C36A4649}" dt="2023-10-20T16:02:52.277" v="224" actId="478"/>
          <ac:spMkLst>
            <pc:docMk/>
            <pc:sldMk cId="1173867906" sldId="261"/>
            <ac:spMk id="3" creationId="{4E6E4AC8-8E22-C81F-10D2-C24214387636}"/>
          </ac:spMkLst>
        </pc:spChg>
        <pc:picChg chg="add mod">
          <ac:chgData name="Le Nhat Tung" userId="77b0905b33e1f80d" providerId="LiveId" clId="{31DCAA97-EB4C-4E7F-860E-8F53C36A4649}" dt="2023-10-20T16:02:59.452" v="227" actId="14100"/>
          <ac:picMkLst>
            <pc:docMk/>
            <pc:sldMk cId="1173867906" sldId="261"/>
            <ac:picMk id="5" creationId="{39FD9CDD-AFEC-59BB-CE3F-2052C5558AAF}"/>
          </ac:picMkLst>
        </pc:picChg>
      </pc:sldChg>
      <pc:sldChg chg="del">
        <pc:chgData name="Le Nhat Tung" userId="77b0905b33e1f80d" providerId="LiveId" clId="{31DCAA97-EB4C-4E7F-860E-8F53C36A4649}" dt="2023-10-20T15:21:26.073" v="9" actId="47"/>
        <pc:sldMkLst>
          <pc:docMk/>
          <pc:sldMk cId="3150197553" sldId="261"/>
        </pc:sldMkLst>
      </pc:sldChg>
      <pc:sldChg chg="del">
        <pc:chgData name="Le Nhat Tung" userId="77b0905b33e1f80d" providerId="LiveId" clId="{31DCAA97-EB4C-4E7F-860E-8F53C36A4649}" dt="2023-10-20T15:21:26.073" v="9" actId="47"/>
        <pc:sldMkLst>
          <pc:docMk/>
          <pc:sldMk cId="2704228182" sldId="262"/>
        </pc:sldMkLst>
      </pc:sldChg>
      <pc:sldChg chg="addSp delSp modSp add del mod">
        <pc:chgData name="Le Nhat Tung" userId="77b0905b33e1f80d" providerId="LiveId" clId="{31DCAA97-EB4C-4E7F-860E-8F53C36A4649}" dt="2023-10-20T17:14:37.527" v="939" actId="47"/>
        <pc:sldMkLst>
          <pc:docMk/>
          <pc:sldMk cId="3270688525" sldId="262"/>
        </pc:sldMkLst>
        <pc:picChg chg="add mod">
          <ac:chgData name="Le Nhat Tung" userId="77b0905b33e1f80d" providerId="LiveId" clId="{31DCAA97-EB4C-4E7F-860E-8F53C36A4649}" dt="2023-10-20T16:03:33.571" v="237" actId="1076"/>
          <ac:picMkLst>
            <pc:docMk/>
            <pc:sldMk cId="3270688525" sldId="262"/>
            <ac:picMk id="4" creationId="{F47D4AB0-9FB8-F8D7-5FA4-B2D4DE3D7771}"/>
          </ac:picMkLst>
        </pc:picChg>
        <pc:picChg chg="del">
          <ac:chgData name="Le Nhat Tung" userId="77b0905b33e1f80d" providerId="LiveId" clId="{31DCAA97-EB4C-4E7F-860E-8F53C36A4649}" dt="2023-10-20T16:03:15.233" v="229" actId="478"/>
          <ac:picMkLst>
            <pc:docMk/>
            <pc:sldMk cId="3270688525" sldId="262"/>
            <ac:picMk id="5" creationId="{39FD9CDD-AFEC-59BB-CE3F-2052C5558AAF}"/>
          </ac:picMkLst>
        </pc:picChg>
      </pc:sldChg>
      <pc:sldChg chg="del">
        <pc:chgData name="Le Nhat Tung" userId="77b0905b33e1f80d" providerId="LiveId" clId="{31DCAA97-EB4C-4E7F-860E-8F53C36A4649}" dt="2023-10-20T15:21:26.073" v="9" actId="47"/>
        <pc:sldMkLst>
          <pc:docMk/>
          <pc:sldMk cId="292843727" sldId="263"/>
        </pc:sldMkLst>
      </pc:sldChg>
      <pc:sldChg chg="modSp add del mod">
        <pc:chgData name="Le Nhat Tung" userId="77b0905b33e1f80d" providerId="LiveId" clId="{31DCAA97-EB4C-4E7F-860E-8F53C36A4649}" dt="2023-10-20T17:14:37.527" v="939" actId="47"/>
        <pc:sldMkLst>
          <pc:docMk/>
          <pc:sldMk cId="1928458033" sldId="263"/>
        </pc:sldMkLst>
        <pc:spChg chg="mod">
          <ac:chgData name="Le Nhat Tung" userId="77b0905b33e1f80d" providerId="LiveId" clId="{31DCAA97-EB4C-4E7F-860E-8F53C36A4649}" dt="2023-10-20T16:04:14.448" v="350" actId="20577"/>
          <ac:spMkLst>
            <pc:docMk/>
            <pc:sldMk cId="1928458033" sldId="263"/>
            <ac:spMk id="2" creationId="{81DF1F7D-5C5E-C66E-36F9-C1B054255919}"/>
          </ac:spMkLst>
        </pc:spChg>
      </pc:sldChg>
      <pc:sldChg chg="addSp delSp add del setBg delDesignElem">
        <pc:chgData name="Le Nhat Tung" userId="77b0905b33e1f80d" providerId="LiveId" clId="{31DCAA97-EB4C-4E7F-860E-8F53C36A4649}" dt="2023-10-20T16:03:45.029" v="240"/>
        <pc:sldMkLst>
          <pc:docMk/>
          <pc:sldMk cId="2408532230" sldId="263"/>
        </pc:sldMkLst>
        <pc:spChg chg="add del">
          <ac:chgData name="Le Nhat Tung" userId="77b0905b33e1f80d" providerId="LiveId" clId="{31DCAA97-EB4C-4E7F-860E-8F53C36A4649}" dt="2023-10-20T16:03:45.029" v="240"/>
          <ac:spMkLst>
            <pc:docMk/>
            <pc:sldMk cId="2408532230" sldId="263"/>
            <ac:spMk id="8" creationId="{934F1179-B481-4F9E-BCA3-AFB972070F83}"/>
          </ac:spMkLst>
        </pc:spChg>
        <pc:spChg chg="add del">
          <ac:chgData name="Le Nhat Tung" userId="77b0905b33e1f80d" providerId="LiveId" clId="{31DCAA97-EB4C-4E7F-860E-8F53C36A4649}" dt="2023-10-20T16:03:45.029" v="240"/>
          <ac:spMkLst>
            <pc:docMk/>
            <pc:sldMk cId="2408532230" sldId="263"/>
            <ac:spMk id="10" creationId="{827DC2C4-B485-428A-BF4A-472D2967F47F}"/>
          </ac:spMkLst>
        </pc:spChg>
        <pc:spChg chg="add del">
          <ac:chgData name="Le Nhat Tung" userId="77b0905b33e1f80d" providerId="LiveId" clId="{31DCAA97-EB4C-4E7F-860E-8F53C36A4649}" dt="2023-10-20T16:03:45.029" v="240"/>
          <ac:spMkLst>
            <pc:docMk/>
            <pc:sldMk cId="2408532230" sldId="263"/>
            <ac:spMk id="12" creationId="{EE04B5EB-F158-4507-90DD-BD23620C7CC9}"/>
          </ac:spMkLst>
        </pc:spChg>
      </pc:sldChg>
      <pc:sldChg chg="addSp modSp new add del mod">
        <pc:chgData name="Le Nhat Tung" userId="77b0905b33e1f80d" providerId="LiveId" clId="{31DCAA97-EB4C-4E7F-860E-8F53C36A4649}" dt="2023-10-21T07:27:32.421" v="1125"/>
        <pc:sldMkLst>
          <pc:docMk/>
          <pc:sldMk cId="2946450102" sldId="264"/>
        </pc:sldMkLst>
        <pc:spChg chg="mod">
          <ac:chgData name="Le Nhat Tung" userId="77b0905b33e1f80d" providerId="LiveId" clId="{31DCAA97-EB4C-4E7F-860E-8F53C36A4649}" dt="2023-10-20T16:11:36.340" v="499" actId="20577"/>
          <ac:spMkLst>
            <pc:docMk/>
            <pc:sldMk cId="2946450102" sldId="264"/>
            <ac:spMk id="2" creationId="{AA465059-CF40-7C99-C287-D1FE5659B431}"/>
          </ac:spMkLst>
        </pc:spChg>
        <pc:spChg chg="mod">
          <ac:chgData name="Le Nhat Tung" userId="77b0905b33e1f80d" providerId="LiveId" clId="{31DCAA97-EB4C-4E7F-860E-8F53C36A4649}" dt="2023-10-20T16:06:49.784" v="404" actId="12"/>
          <ac:spMkLst>
            <pc:docMk/>
            <pc:sldMk cId="2946450102" sldId="264"/>
            <ac:spMk id="3" creationId="{B0BF19E2-BBCF-56B5-026F-6A337BA9ECCB}"/>
          </ac:spMkLst>
        </pc:spChg>
        <pc:inkChg chg="add">
          <ac:chgData name="Le Nhat Tung" userId="77b0905b33e1f80d" providerId="LiveId" clId="{31DCAA97-EB4C-4E7F-860E-8F53C36A4649}" dt="2023-10-21T07:27:32.421" v="1125"/>
          <ac:inkMkLst>
            <pc:docMk/>
            <pc:sldMk cId="2946450102" sldId="264"/>
            <ac:inkMk id="4" creationId="{BBE9F0DE-BD01-2C74-1C5E-7AACDEBC064D}"/>
          </ac:inkMkLst>
        </pc:inkChg>
      </pc:sldChg>
      <pc:sldChg chg="del">
        <pc:chgData name="Le Nhat Tung" userId="77b0905b33e1f80d" providerId="LiveId" clId="{31DCAA97-EB4C-4E7F-860E-8F53C36A4649}" dt="2023-10-20T15:21:26.073" v="9" actId="47"/>
        <pc:sldMkLst>
          <pc:docMk/>
          <pc:sldMk cId="3252315538" sldId="264"/>
        </pc:sldMkLst>
      </pc:sldChg>
      <pc:sldChg chg="del">
        <pc:chgData name="Le Nhat Tung" userId="77b0905b33e1f80d" providerId="LiveId" clId="{31DCAA97-EB4C-4E7F-860E-8F53C36A4649}" dt="2023-10-20T15:21:26.073" v="9" actId="47"/>
        <pc:sldMkLst>
          <pc:docMk/>
          <pc:sldMk cId="2430888465" sldId="265"/>
        </pc:sldMkLst>
      </pc:sldChg>
      <pc:sldChg chg="addSp modSp new add del mod">
        <pc:chgData name="Le Nhat Tung" userId="77b0905b33e1f80d" providerId="LiveId" clId="{31DCAA97-EB4C-4E7F-860E-8F53C36A4649}" dt="2023-10-21T07:27:32.421" v="1125"/>
        <pc:sldMkLst>
          <pc:docMk/>
          <pc:sldMk cId="2698165681" sldId="265"/>
        </pc:sldMkLst>
        <pc:spChg chg="mod">
          <ac:chgData name="Le Nhat Tung" userId="77b0905b33e1f80d" providerId="LiveId" clId="{31DCAA97-EB4C-4E7F-860E-8F53C36A4649}" dt="2023-10-20T16:11:23.737" v="464"/>
          <ac:spMkLst>
            <pc:docMk/>
            <pc:sldMk cId="2698165681" sldId="265"/>
            <ac:spMk id="2" creationId="{946FA3EA-5C3E-4E9F-1C4B-2B21418B6EF5}"/>
          </ac:spMkLst>
        </pc:spChg>
        <pc:spChg chg="mod">
          <ac:chgData name="Le Nhat Tung" userId="77b0905b33e1f80d" providerId="LiveId" clId="{31DCAA97-EB4C-4E7F-860E-8F53C36A4649}" dt="2023-10-20T16:10:35.454" v="446" actId="14100"/>
          <ac:spMkLst>
            <pc:docMk/>
            <pc:sldMk cId="2698165681" sldId="265"/>
            <ac:spMk id="3" creationId="{19418647-061E-64CA-9BAB-C85E3C9AD25D}"/>
          </ac:spMkLst>
        </pc:spChg>
        <pc:picChg chg="add mod">
          <ac:chgData name="Le Nhat Tung" userId="77b0905b33e1f80d" providerId="LiveId" clId="{31DCAA97-EB4C-4E7F-860E-8F53C36A4649}" dt="2023-10-20T16:10:42.139" v="448" actId="1076"/>
          <ac:picMkLst>
            <pc:docMk/>
            <pc:sldMk cId="2698165681" sldId="265"/>
            <ac:picMk id="5" creationId="{700FAA98-7C83-4ED3-E2F7-01A4F371BB15}"/>
          </ac:picMkLst>
        </pc:picChg>
        <pc:inkChg chg="add">
          <ac:chgData name="Le Nhat Tung" userId="77b0905b33e1f80d" providerId="LiveId" clId="{31DCAA97-EB4C-4E7F-860E-8F53C36A4649}" dt="2023-10-21T07:27:32.421" v="1125"/>
          <ac:inkMkLst>
            <pc:docMk/>
            <pc:sldMk cId="2698165681" sldId="265"/>
            <ac:inkMk id="4" creationId="{B93ADBBC-8AA1-AC8E-5A3A-801050F3956E}"/>
          </ac:inkMkLst>
        </pc:inkChg>
      </pc:sldChg>
      <pc:sldChg chg="modSp new add del mod">
        <pc:chgData name="Le Nhat Tung" userId="77b0905b33e1f80d" providerId="LiveId" clId="{31DCAA97-EB4C-4E7F-860E-8F53C36A4649}" dt="2023-10-20T17:14:37.527" v="939" actId="47"/>
        <pc:sldMkLst>
          <pc:docMk/>
          <pc:sldMk cId="215171309" sldId="266"/>
        </pc:sldMkLst>
        <pc:spChg chg="mod">
          <ac:chgData name="Le Nhat Tung" userId="77b0905b33e1f80d" providerId="LiveId" clId="{31DCAA97-EB4C-4E7F-860E-8F53C36A4649}" dt="2023-10-20T16:11:26.387" v="465"/>
          <ac:spMkLst>
            <pc:docMk/>
            <pc:sldMk cId="215171309" sldId="266"/>
            <ac:spMk id="2" creationId="{7656DF99-C526-1EC5-F73C-2F5756E2E8DB}"/>
          </ac:spMkLst>
        </pc:spChg>
        <pc:spChg chg="mod">
          <ac:chgData name="Le Nhat Tung" userId="77b0905b33e1f80d" providerId="LiveId" clId="{31DCAA97-EB4C-4E7F-860E-8F53C36A4649}" dt="2023-10-20T16:11:11.656" v="463" actId="27636"/>
          <ac:spMkLst>
            <pc:docMk/>
            <pc:sldMk cId="215171309" sldId="266"/>
            <ac:spMk id="3" creationId="{CE288F3E-6BD9-8F18-5BA2-5C4A5D31F002}"/>
          </ac:spMkLst>
        </pc:spChg>
      </pc:sldChg>
      <pc:sldChg chg="del">
        <pc:chgData name="Le Nhat Tung" userId="77b0905b33e1f80d" providerId="LiveId" clId="{31DCAA97-EB4C-4E7F-860E-8F53C36A4649}" dt="2023-10-20T15:21:26.073" v="9" actId="47"/>
        <pc:sldMkLst>
          <pc:docMk/>
          <pc:sldMk cId="389243559" sldId="266"/>
        </pc:sldMkLst>
      </pc:sldChg>
      <pc:sldChg chg="addSp delSp modSp new add del mod">
        <pc:chgData name="Le Nhat Tung" userId="77b0905b33e1f80d" providerId="LiveId" clId="{31DCAA97-EB4C-4E7F-860E-8F53C36A4649}" dt="2023-10-20T17:14:37.527" v="939" actId="47"/>
        <pc:sldMkLst>
          <pc:docMk/>
          <pc:sldMk cId="518429013" sldId="267"/>
        </pc:sldMkLst>
        <pc:spChg chg="mod">
          <ac:chgData name="Le Nhat Tung" userId="77b0905b33e1f80d" providerId="LiveId" clId="{31DCAA97-EB4C-4E7F-860E-8F53C36A4649}" dt="2023-10-20T16:12:06.783" v="509" actId="20577"/>
          <ac:spMkLst>
            <pc:docMk/>
            <pc:sldMk cId="518429013" sldId="267"/>
            <ac:spMk id="2" creationId="{2C8313F3-7048-FCC2-F89D-2508A11746AF}"/>
          </ac:spMkLst>
        </pc:spChg>
        <pc:spChg chg="del">
          <ac:chgData name="Le Nhat Tung" userId="77b0905b33e1f80d" providerId="LiveId" clId="{31DCAA97-EB4C-4E7F-860E-8F53C36A4649}" dt="2023-10-20T16:24:51.003" v="510" actId="478"/>
          <ac:spMkLst>
            <pc:docMk/>
            <pc:sldMk cId="518429013" sldId="267"/>
            <ac:spMk id="3" creationId="{8A8F6610-BC17-2365-9692-EAAC893336BB}"/>
          </ac:spMkLst>
        </pc:spChg>
        <pc:picChg chg="add mod">
          <ac:chgData name="Le Nhat Tung" userId="77b0905b33e1f80d" providerId="LiveId" clId="{31DCAA97-EB4C-4E7F-860E-8F53C36A4649}" dt="2023-10-20T16:25:00.964" v="515" actId="1076"/>
          <ac:picMkLst>
            <pc:docMk/>
            <pc:sldMk cId="518429013" sldId="267"/>
            <ac:picMk id="5" creationId="{3C9155C6-FF7D-B59A-8831-844E76DD8455}"/>
          </ac:picMkLst>
        </pc:picChg>
      </pc:sldChg>
      <pc:sldChg chg="del">
        <pc:chgData name="Le Nhat Tung" userId="77b0905b33e1f80d" providerId="LiveId" clId="{31DCAA97-EB4C-4E7F-860E-8F53C36A4649}" dt="2023-10-20T15:21:26.073" v="9" actId="47"/>
        <pc:sldMkLst>
          <pc:docMk/>
          <pc:sldMk cId="2189289423" sldId="267"/>
        </pc:sldMkLst>
      </pc:sldChg>
      <pc:sldChg chg="addSp delSp modSp add del mod">
        <pc:chgData name="Le Nhat Tung" userId="77b0905b33e1f80d" providerId="LiveId" clId="{31DCAA97-EB4C-4E7F-860E-8F53C36A4649}" dt="2023-10-20T17:14:37.527" v="939" actId="47"/>
        <pc:sldMkLst>
          <pc:docMk/>
          <pc:sldMk cId="2203198726" sldId="268"/>
        </pc:sldMkLst>
        <pc:picChg chg="add mod">
          <ac:chgData name="Le Nhat Tung" userId="77b0905b33e1f80d" providerId="LiveId" clId="{31DCAA97-EB4C-4E7F-860E-8F53C36A4649}" dt="2023-10-20T16:25:34.073" v="523" actId="14100"/>
          <ac:picMkLst>
            <pc:docMk/>
            <pc:sldMk cId="2203198726" sldId="268"/>
            <ac:picMk id="4" creationId="{4229CBF5-7D4B-14A9-A035-E417597E7536}"/>
          </ac:picMkLst>
        </pc:picChg>
        <pc:picChg chg="del">
          <ac:chgData name="Le Nhat Tung" userId="77b0905b33e1f80d" providerId="LiveId" clId="{31DCAA97-EB4C-4E7F-860E-8F53C36A4649}" dt="2023-10-20T16:25:17.694" v="517" actId="478"/>
          <ac:picMkLst>
            <pc:docMk/>
            <pc:sldMk cId="2203198726" sldId="268"/>
            <ac:picMk id="5" creationId="{3C9155C6-FF7D-B59A-8831-844E76DD8455}"/>
          </ac:picMkLst>
        </pc:picChg>
      </pc:sldChg>
      <pc:sldChg chg="del">
        <pc:chgData name="Le Nhat Tung" userId="77b0905b33e1f80d" providerId="LiveId" clId="{31DCAA97-EB4C-4E7F-860E-8F53C36A4649}" dt="2023-10-20T15:21:26.073" v="9" actId="47"/>
        <pc:sldMkLst>
          <pc:docMk/>
          <pc:sldMk cId="2609452459" sldId="268"/>
        </pc:sldMkLst>
      </pc:sldChg>
      <pc:sldChg chg="del">
        <pc:chgData name="Le Nhat Tung" userId="77b0905b33e1f80d" providerId="LiveId" clId="{31DCAA97-EB4C-4E7F-860E-8F53C36A4649}" dt="2023-10-20T15:21:26.073" v="9" actId="47"/>
        <pc:sldMkLst>
          <pc:docMk/>
          <pc:sldMk cId="1673794290" sldId="269"/>
        </pc:sldMkLst>
      </pc:sldChg>
      <pc:sldChg chg="modSp add del mod">
        <pc:chgData name="Le Nhat Tung" userId="77b0905b33e1f80d" providerId="LiveId" clId="{31DCAA97-EB4C-4E7F-860E-8F53C36A4649}" dt="2023-10-20T17:14:37.527" v="939" actId="47"/>
        <pc:sldMkLst>
          <pc:docMk/>
          <pc:sldMk cId="2197907149" sldId="269"/>
        </pc:sldMkLst>
        <pc:spChg chg="mod">
          <ac:chgData name="Le Nhat Tung" userId="77b0905b33e1f80d" providerId="LiveId" clId="{31DCAA97-EB4C-4E7F-860E-8F53C36A4649}" dt="2023-10-20T16:54:21.319" v="661" actId="20577"/>
          <ac:spMkLst>
            <pc:docMk/>
            <pc:sldMk cId="2197907149" sldId="269"/>
            <ac:spMk id="2" creationId="{81DF1F7D-5C5E-C66E-36F9-C1B054255919}"/>
          </ac:spMkLst>
        </pc:spChg>
      </pc:sldChg>
      <pc:sldChg chg="modSp new add del mod">
        <pc:chgData name="Le Nhat Tung" userId="77b0905b33e1f80d" providerId="LiveId" clId="{31DCAA97-EB4C-4E7F-860E-8F53C36A4649}" dt="2023-10-20T17:14:37.527" v="939" actId="47"/>
        <pc:sldMkLst>
          <pc:docMk/>
          <pc:sldMk cId="1698963231" sldId="270"/>
        </pc:sldMkLst>
        <pc:spChg chg="mod">
          <ac:chgData name="Le Nhat Tung" userId="77b0905b33e1f80d" providerId="LiveId" clId="{31DCAA97-EB4C-4E7F-860E-8F53C36A4649}" dt="2023-10-20T16:25:56.483" v="566"/>
          <ac:spMkLst>
            <pc:docMk/>
            <pc:sldMk cId="1698963231" sldId="270"/>
            <ac:spMk id="2" creationId="{FEBAEB6D-3D9B-34EF-B33B-713444582130}"/>
          </ac:spMkLst>
        </pc:spChg>
        <pc:spChg chg="mod">
          <ac:chgData name="Le Nhat Tung" userId="77b0905b33e1f80d" providerId="LiveId" clId="{31DCAA97-EB4C-4E7F-860E-8F53C36A4649}" dt="2023-10-20T16:26:57.762" v="569" actId="2710"/>
          <ac:spMkLst>
            <pc:docMk/>
            <pc:sldMk cId="1698963231" sldId="270"/>
            <ac:spMk id="3" creationId="{B5620F61-B9C6-2C2D-94CE-DFF6FB05E067}"/>
          </ac:spMkLst>
        </pc:spChg>
      </pc:sldChg>
      <pc:sldChg chg="del">
        <pc:chgData name="Le Nhat Tung" userId="77b0905b33e1f80d" providerId="LiveId" clId="{31DCAA97-EB4C-4E7F-860E-8F53C36A4649}" dt="2023-10-20T15:21:26.073" v="9" actId="47"/>
        <pc:sldMkLst>
          <pc:docMk/>
          <pc:sldMk cId="2157756213" sldId="270"/>
        </pc:sldMkLst>
      </pc:sldChg>
      <pc:sldChg chg="del">
        <pc:chgData name="Le Nhat Tung" userId="77b0905b33e1f80d" providerId="LiveId" clId="{31DCAA97-EB4C-4E7F-860E-8F53C36A4649}" dt="2023-10-20T15:21:26.073" v="9" actId="47"/>
        <pc:sldMkLst>
          <pc:docMk/>
          <pc:sldMk cId="2452572194" sldId="271"/>
        </pc:sldMkLst>
      </pc:sldChg>
      <pc:sldChg chg="modSp new add del mod">
        <pc:chgData name="Le Nhat Tung" userId="77b0905b33e1f80d" providerId="LiveId" clId="{31DCAA97-EB4C-4E7F-860E-8F53C36A4649}" dt="2023-10-20T17:14:37.527" v="939" actId="47"/>
        <pc:sldMkLst>
          <pc:docMk/>
          <pc:sldMk cId="3655277707" sldId="271"/>
        </pc:sldMkLst>
        <pc:spChg chg="mod">
          <ac:chgData name="Le Nhat Tung" userId="77b0905b33e1f80d" providerId="LiveId" clId="{31DCAA97-EB4C-4E7F-860E-8F53C36A4649}" dt="2023-10-20T16:29:18.664" v="574" actId="20577"/>
          <ac:spMkLst>
            <pc:docMk/>
            <pc:sldMk cId="3655277707" sldId="271"/>
            <ac:spMk id="2" creationId="{2B95739A-2394-D2E4-3766-868E99941192}"/>
          </ac:spMkLst>
        </pc:spChg>
        <pc:spChg chg="mod">
          <ac:chgData name="Le Nhat Tung" userId="77b0905b33e1f80d" providerId="LiveId" clId="{31DCAA97-EB4C-4E7F-860E-8F53C36A4649}" dt="2023-10-20T16:29:51.230" v="617" actId="2710"/>
          <ac:spMkLst>
            <pc:docMk/>
            <pc:sldMk cId="3655277707" sldId="271"/>
            <ac:spMk id="3" creationId="{E08AF33B-C30E-9897-4924-B5506E644EC9}"/>
          </ac:spMkLst>
        </pc:spChg>
      </pc:sldChg>
      <pc:sldChg chg="del">
        <pc:chgData name="Le Nhat Tung" userId="77b0905b33e1f80d" providerId="LiveId" clId="{31DCAA97-EB4C-4E7F-860E-8F53C36A4649}" dt="2023-10-20T15:21:26.073" v="9" actId="47"/>
        <pc:sldMkLst>
          <pc:docMk/>
          <pc:sldMk cId="1096324836" sldId="272"/>
        </pc:sldMkLst>
      </pc:sldChg>
      <pc:sldChg chg="addSp modSp new add del mod">
        <pc:chgData name="Le Nhat Tung" userId="77b0905b33e1f80d" providerId="LiveId" clId="{31DCAA97-EB4C-4E7F-860E-8F53C36A4649}" dt="2023-10-20T17:14:37.527" v="939" actId="47"/>
        <pc:sldMkLst>
          <pc:docMk/>
          <pc:sldMk cId="3171668787" sldId="272"/>
        </pc:sldMkLst>
        <pc:spChg chg="mod">
          <ac:chgData name="Le Nhat Tung" userId="77b0905b33e1f80d" providerId="LiveId" clId="{31DCAA97-EB4C-4E7F-860E-8F53C36A4649}" dt="2023-10-20T16:32:02.213" v="630"/>
          <ac:spMkLst>
            <pc:docMk/>
            <pc:sldMk cId="3171668787" sldId="272"/>
            <ac:spMk id="2" creationId="{65A7FF2E-CC50-16FB-B88A-1DF97157B21B}"/>
          </ac:spMkLst>
        </pc:spChg>
        <pc:spChg chg="mod">
          <ac:chgData name="Le Nhat Tung" userId="77b0905b33e1f80d" providerId="LiveId" clId="{31DCAA97-EB4C-4E7F-860E-8F53C36A4649}" dt="2023-10-20T16:32:07.986" v="631" actId="20577"/>
          <ac:spMkLst>
            <pc:docMk/>
            <pc:sldMk cId="3171668787" sldId="272"/>
            <ac:spMk id="3" creationId="{7CA5C5A0-CF3D-A120-8047-FED64A2D2876}"/>
          </ac:spMkLst>
        </pc:spChg>
        <pc:picChg chg="add mod">
          <ac:chgData name="Le Nhat Tung" userId="77b0905b33e1f80d" providerId="LiveId" clId="{31DCAA97-EB4C-4E7F-860E-8F53C36A4649}" dt="2023-10-20T16:31:24.671" v="623" actId="1076"/>
          <ac:picMkLst>
            <pc:docMk/>
            <pc:sldMk cId="3171668787" sldId="272"/>
            <ac:picMk id="5" creationId="{0CD29977-CB6C-B42E-8116-979EBD03B785}"/>
          </ac:picMkLst>
        </pc:picChg>
      </pc:sldChg>
      <pc:sldChg chg="del">
        <pc:chgData name="Le Nhat Tung" userId="77b0905b33e1f80d" providerId="LiveId" clId="{31DCAA97-EB4C-4E7F-860E-8F53C36A4649}" dt="2023-10-20T15:21:26.073" v="9" actId="47"/>
        <pc:sldMkLst>
          <pc:docMk/>
          <pc:sldMk cId="2310203605" sldId="273"/>
        </pc:sldMkLst>
      </pc:sldChg>
      <pc:sldChg chg="addSp delSp modSp new add del mod">
        <pc:chgData name="Le Nhat Tung" userId="77b0905b33e1f80d" providerId="LiveId" clId="{31DCAA97-EB4C-4E7F-860E-8F53C36A4649}" dt="2023-10-20T17:14:37.527" v="939" actId="47"/>
        <pc:sldMkLst>
          <pc:docMk/>
          <pc:sldMk cId="2741024593" sldId="273"/>
        </pc:sldMkLst>
        <pc:spChg chg="del">
          <ac:chgData name="Le Nhat Tung" userId="77b0905b33e1f80d" providerId="LiveId" clId="{31DCAA97-EB4C-4E7F-860E-8F53C36A4649}" dt="2023-10-20T16:45:42.838" v="633" actId="478"/>
          <ac:spMkLst>
            <pc:docMk/>
            <pc:sldMk cId="2741024593" sldId="273"/>
            <ac:spMk id="2" creationId="{D46AB710-6459-00B7-8C1D-0A680735A103}"/>
          </ac:spMkLst>
        </pc:spChg>
        <pc:spChg chg="del">
          <ac:chgData name="Le Nhat Tung" userId="77b0905b33e1f80d" providerId="LiveId" clId="{31DCAA97-EB4C-4E7F-860E-8F53C36A4649}" dt="2023-10-20T16:45:42.838" v="633" actId="478"/>
          <ac:spMkLst>
            <pc:docMk/>
            <pc:sldMk cId="2741024593" sldId="273"/>
            <ac:spMk id="3" creationId="{F53FF19E-B344-DF89-2E7B-BDF954BF9141}"/>
          </ac:spMkLst>
        </pc:spChg>
        <pc:picChg chg="add mod">
          <ac:chgData name="Le Nhat Tung" userId="77b0905b33e1f80d" providerId="LiveId" clId="{31DCAA97-EB4C-4E7F-860E-8F53C36A4649}" dt="2023-10-20T16:45:48.939" v="636" actId="1076"/>
          <ac:picMkLst>
            <pc:docMk/>
            <pc:sldMk cId="2741024593" sldId="273"/>
            <ac:picMk id="5" creationId="{12699D55-B2CD-F97B-A085-D88E59C0619B}"/>
          </ac:picMkLst>
        </pc:picChg>
      </pc:sldChg>
      <pc:sldChg chg="addSp delSp modSp add del mod">
        <pc:chgData name="Le Nhat Tung" userId="77b0905b33e1f80d" providerId="LiveId" clId="{31DCAA97-EB4C-4E7F-860E-8F53C36A4649}" dt="2023-10-20T17:14:37.527" v="939" actId="47"/>
        <pc:sldMkLst>
          <pc:docMk/>
          <pc:sldMk cId="572358130" sldId="274"/>
        </pc:sldMkLst>
        <pc:spChg chg="mod">
          <ac:chgData name="Le Nhat Tung" userId="77b0905b33e1f80d" providerId="LiveId" clId="{31DCAA97-EB4C-4E7F-860E-8F53C36A4649}" dt="2023-10-20T16:46:55.254" v="640"/>
          <ac:spMkLst>
            <pc:docMk/>
            <pc:sldMk cId="572358130" sldId="274"/>
            <ac:spMk id="2" creationId="{65A7FF2E-CC50-16FB-B88A-1DF97157B21B}"/>
          </ac:spMkLst>
        </pc:spChg>
        <pc:spChg chg="mod">
          <ac:chgData name="Le Nhat Tung" userId="77b0905b33e1f80d" providerId="LiveId" clId="{31DCAA97-EB4C-4E7F-860E-8F53C36A4649}" dt="2023-10-20T16:47:56.535" v="654" actId="20577"/>
          <ac:spMkLst>
            <pc:docMk/>
            <pc:sldMk cId="572358130" sldId="274"/>
            <ac:spMk id="3" creationId="{7CA5C5A0-CF3D-A120-8047-FED64A2D2876}"/>
          </ac:spMkLst>
        </pc:spChg>
        <pc:picChg chg="del">
          <ac:chgData name="Le Nhat Tung" userId="77b0905b33e1f80d" providerId="LiveId" clId="{31DCAA97-EB4C-4E7F-860E-8F53C36A4649}" dt="2023-10-20T16:47:14.861" v="641" actId="478"/>
          <ac:picMkLst>
            <pc:docMk/>
            <pc:sldMk cId="572358130" sldId="274"/>
            <ac:picMk id="5" creationId="{0CD29977-CB6C-B42E-8116-979EBD03B785}"/>
          </ac:picMkLst>
        </pc:picChg>
        <pc:picChg chg="add mod">
          <ac:chgData name="Le Nhat Tung" userId="77b0905b33e1f80d" providerId="LiveId" clId="{31DCAA97-EB4C-4E7F-860E-8F53C36A4649}" dt="2023-10-20T16:47:21.806" v="646" actId="1076"/>
          <ac:picMkLst>
            <pc:docMk/>
            <pc:sldMk cId="572358130" sldId="274"/>
            <ac:picMk id="6" creationId="{B7106DD5-400B-D286-9AB1-7191AA4F9CBC}"/>
          </ac:picMkLst>
        </pc:picChg>
      </pc:sldChg>
      <pc:sldChg chg="del">
        <pc:chgData name="Le Nhat Tung" userId="77b0905b33e1f80d" providerId="LiveId" clId="{31DCAA97-EB4C-4E7F-860E-8F53C36A4649}" dt="2023-10-20T15:21:26.073" v="9" actId="47"/>
        <pc:sldMkLst>
          <pc:docMk/>
          <pc:sldMk cId="584026861" sldId="274"/>
        </pc:sldMkLst>
      </pc:sldChg>
      <pc:sldChg chg="addSp delSp modSp new add del mod">
        <pc:chgData name="Le Nhat Tung" userId="77b0905b33e1f80d" providerId="LiveId" clId="{31DCAA97-EB4C-4E7F-860E-8F53C36A4649}" dt="2023-10-20T17:14:37.527" v="939" actId="47"/>
        <pc:sldMkLst>
          <pc:docMk/>
          <pc:sldMk cId="345908457" sldId="275"/>
        </pc:sldMkLst>
        <pc:spChg chg="del">
          <ac:chgData name="Le Nhat Tung" userId="77b0905b33e1f80d" providerId="LiveId" clId="{31DCAA97-EB4C-4E7F-860E-8F53C36A4649}" dt="2023-10-20T16:49:17.876" v="656" actId="478"/>
          <ac:spMkLst>
            <pc:docMk/>
            <pc:sldMk cId="345908457" sldId="275"/>
            <ac:spMk id="2" creationId="{B7473BEB-0FD6-6C90-D3AC-12262D08319F}"/>
          </ac:spMkLst>
        </pc:spChg>
        <pc:spChg chg="del">
          <ac:chgData name="Le Nhat Tung" userId="77b0905b33e1f80d" providerId="LiveId" clId="{31DCAA97-EB4C-4E7F-860E-8F53C36A4649}" dt="2023-10-20T16:49:17.876" v="656" actId="478"/>
          <ac:spMkLst>
            <pc:docMk/>
            <pc:sldMk cId="345908457" sldId="275"/>
            <ac:spMk id="3" creationId="{CE9DB09E-E5FE-2E94-AE4E-8D7FABAA0096}"/>
          </ac:spMkLst>
        </pc:spChg>
        <pc:picChg chg="add mod">
          <ac:chgData name="Le Nhat Tung" userId="77b0905b33e1f80d" providerId="LiveId" clId="{31DCAA97-EB4C-4E7F-860E-8F53C36A4649}" dt="2023-10-20T16:49:21.619" v="658" actId="1076"/>
          <ac:picMkLst>
            <pc:docMk/>
            <pc:sldMk cId="345908457" sldId="275"/>
            <ac:picMk id="5" creationId="{20D1DDA7-1663-4430-97D9-89B18D3CD6E8}"/>
          </ac:picMkLst>
        </pc:picChg>
        <pc:picChg chg="add mod">
          <ac:chgData name="Le Nhat Tung" userId="77b0905b33e1f80d" providerId="LiveId" clId="{31DCAA97-EB4C-4E7F-860E-8F53C36A4649}" dt="2023-10-20T16:51:44.787" v="660" actId="1076"/>
          <ac:picMkLst>
            <pc:docMk/>
            <pc:sldMk cId="345908457" sldId="275"/>
            <ac:picMk id="7" creationId="{CE10E4C1-F900-C4E5-5FAA-2E4FEA372ECE}"/>
          </ac:picMkLst>
        </pc:picChg>
        <pc:picChg chg="add del">
          <ac:chgData name="Le Nhat Tung" userId="77b0905b33e1f80d" providerId="LiveId" clId="{31DCAA97-EB4C-4E7F-860E-8F53C36A4649}" dt="2023-10-20T16:54:33.083" v="666"/>
          <ac:picMkLst>
            <pc:docMk/>
            <pc:sldMk cId="345908457" sldId="275"/>
            <ac:picMk id="8" creationId="{66B0CC74-DD50-4ABA-1CC8-1FE1A2E96590}"/>
          </ac:picMkLst>
        </pc:picChg>
      </pc:sldChg>
      <pc:sldChg chg="del">
        <pc:chgData name="Le Nhat Tung" userId="77b0905b33e1f80d" providerId="LiveId" clId="{31DCAA97-EB4C-4E7F-860E-8F53C36A4649}" dt="2023-10-20T15:21:26.073" v="9" actId="47"/>
        <pc:sldMkLst>
          <pc:docMk/>
          <pc:sldMk cId="2811680557" sldId="275"/>
        </pc:sldMkLst>
      </pc:sldChg>
      <pc:sldChg chg="addSp delSp add del setBg delDesignElem">
        <pc:chgData name="Le Nhat Tung" userId="77b0905b33e1f80d" providerId="LiveId" clId="{31DCAA97-EB4C-4E7F-860E-8F53C36A4649}" dt="2023-10-20T16:54:41.450" v="669"/>
        <pc:sldMkLst>
          <pc:docMk/>
          <pc:sldMk cId="245440660" sldId="276"/>
        </pc:sldMkLst>
        <pc:spChg chg="add del">
          <ac:chgData name="Le Nhat Tung" userId="77b0905b33e1f80d" providerId="LiveId" clId="{31DCAA97-EB4C-4E7F-860E-8F53C36A4649}" dt="2023-10-20T16:54:41.450" v="669"/>
          <ac:spMkLst>
            <pc:docMk/>
            <pc:sldMk cId="245440660" sldId="276"/>
            <ac:spMk id="8" creationId="{934F1179-B481-4F9E-BCA3-AFB972070F83}"/>
          </ac:spMkLst>
        </pc:spChg>
        <pc:spChg chg="add del">
          <ac:chgData name="Le Nhat Tung" userId="77b0905b33e1f80d" providerId="LiveId" clId="{31DCAA97-EB4C-4E7F-860E-8F53C36A4649}" dt="2023-10-20T16:54:41.450" v="669"/>
          <ac:spMkLst>
            <pc:docMk/>
            <pc:sldMk cId="245440660" sldId="276"/>
            <ac:spMk id="10" creationId="{827DC2C4-B485-428A-BF4A-472D2967F47F}"/>
          </ac:spMkLst>
        </pc:spChg>
        <pc:spChg chg="add del">
          <ac:chgData name="Le Nhat Tung" userId="77b0905b33e1f80d" providerId="LiveId" clId="{31DCAA97-EB4C-4E7F-860E-8F53C36A4649}" dt="2023-10-20T16:54:41.450" v="669"/>
          <ac:spMkLst>
            <pc:docMk/>
            <pc:sldMk cId="245440660" sldId="276"/>
            <ac:spMk id="12" creationId="{EE04B5EB-F158-4507-90DD-BD23620C7CC9}"/>
          </ac:spMkLst>
        </pc:spChg>
      </pc:sldChg>
      <pc:sldChg chg="del">
        <pc:chgData name="Le Nhat Tung" userId="77b0905b33e1f80d" providerId="LiveId" clId="{31DCAA97-EB4C-4E7F-860E-8F53C36A4649}" dt="2023-10-20T15:21:26.073" v="9" actId="47"/>
        <pc:sldMkLst>
          <pc:docMk/>
          <pc:sldMk cId="388188660" sldId="276"/>
        </pc:sldMkLst>
      </pc:sldChg>
      <pc:sldChg chg="modSp add del mod">
        <pc:chgData name="Le Nhat Tung" userId="77b0905b33e1f80d" providerId="LiveId" clId="{31DCAA97-EB4C-4E7F-860E-8F53C36A4649}" dt="2023-10-20T17:14:37.527" v="939" actId="47"/>
        <pc:sldMkLst>
          <pc:docMk/>
          <pc:sldMk cId="3854956247" sldId="276"/>
        </pc:sldMkLst>
        <pc:spChg chg="mod">
          <ac:chgData name="Le Nhat Tung" userId="77b0905b33e1f80d" providerId="LiveId" clId="{31DCAA97-EB4C-4E7F-860E-8F53C36A4649}" dt="2023-10-20T16:56:38.148" v="853" actId="20577"/>
          <ac:spMkLst>
            <pc:docMk/>
            <pc:sldMk cId="3854956247" sldId="276"/>
            <ac:spMk id="2" creationId="{81DF1F7D-5C5E-C66E-36F9-C1B054255919}"/>
          </ac:spMkLst>
        </pc:spChg>
      </pc:sldChg>
      <pc:sldChg chg="addSp delSp add del setBg delDesignElem">
        <pc:chgData name="Le Nhat Tung" userId="77b0905b33e1f80d" providerId="LiveId" clId="{31DCAA97-EB4C-4E7F-860E-8F53C36A4649}" dt="2023-10-20T16:54:29.722" v="664"/>
        <pc:sldMkLst>
          <pc:docMk/>
          <pc:sldMk cId="4294181440" sldId="276"/>
        </pc:sldMkLst>
        <pc:spChg chg="add del">
          <ac:chgData name="Le Nhat Tung" userId="77b0905b33e1f80d" providerId="LiveId" clId="{31DCAA97-EB4C-4E7F-860E-8F53C36A4649}" dt="2023-10-20T16:54:29.722" v="664"/>
          <ac:spMkLst>
            <pc:docMk/>
            <pc:sldMk cId="4294181440" sldId="276"/>
            <ac:spMk id="8" creationId="{934F1179-B481-4F9E-BCA3-AFB972070F83}"/>
          </ac:spMkLst>
        </pc:spChg>
        <pc:spChg chg="add del">
          <ac:chgData name="Le Nhat Tung" userId="77b0905b33e1f80d" providerId="LiveId" clId="{31DCAA97-EB4C-4E7F-860E-8F53C36A4649}" dt="2023-10-20T16:54:29.722" v="664"/>
          <ac:spMkLst>
            <pc:docMk/>
            <pc:sldMk cId="4294181440" sldId="276"/>
            <ac:spMk id="10" creationId="{827DC2C4-B485-428A-BF4A-472D2967F47F}"/>
          </ac:spMkLst>
        </pc:spChg>
        <pc:spChg chg="add del">
          <ac:chgData name="Le Nhat Tung" userId="77b0905b33e1f80d" providerId="LiveId" clId="{31DCAA97-EB4C-4E7F-860E-8F53C36A4649}" dt="2023-10-20T16:54:29.722" v="664"/>
          <ac:spMkLst>
            <pc:docMk/>
            <pc:sldMk cId="4294181440" sldId="276"/>
            <ac:spMk id="12" creationId="{EE04B5EB-F158-4507-90DD-BD23620C7CC9}"/>
          </ac:spMkLst>
        </pc:spChg>
      </pc:sldChg>
      <pc:sldChg chg="del">
        <pc:chgData name="Le Nhat Tung" userId="77b0905b33e1f80d" providerId="LiveId" clId="{31DCAA97-EB4C-4E7F-860E-8F53C36A4649}" dt="2023-10-20T15:21:26.073" v="9" actId="47"/>
        <pc:sldMkLst>
          <pc:docMk/>
          <pc:sldMk cId="1320857105" sldId="277"/>
        </pc:sldMkLst>
      </pc:sldChg>
      <pc:sldChg chg="modSp new add del mod">
        <pc:chgData name="Le Nhat Tung" userId="77b0905b33e1f80d" providerId="LiveId" clId="{31DCAA97-EB4C-4E7F-860E-8F53C36A4649}" dt="2023-10-20T17:14:37.527" v="939" actId="47"/>
        <pc:sldMkLst>
          <pc:docMk/>
          <pc:sldMk cId="3699169143" sldId="277"/>
        </pc:sldMkLst>
        <pc:spChg chg="mod">
          <ac:chgData name="Le Nhat Tung" userId="77b0905b33e1f80d" providerId="LiveId" clId="{31DCAA97-EB4C-4E7F-860E-8F53C36A4649}" dt="2023-10-20T16:57:58.135" v="900" actId="20577"/>
          <ac:spMkLst>
            <pc:docMk/>
            <pc:sldMk cId="3699169143" sldId="277"/>
            <ac:spMk id="2" creationId="{2DDFC9DA-0CC0-8765-4E44-A0EB9FF6D389}"/>
          </ac:spMkLst>
        </pc:spChg>
        <pc:spChg chg="mod">
          <ac:chgData name="Le Nhat Tung" userId="77b0905b33e1f80d" providerId="LiveId" clId="{31DCAA97-EB4C-4E7F-860E-8F53C36A4649}" dt="2023-10-20T16:59:45.067" v="910" actId="114"/>
          <ac:spMkLst>
            <pc:docMk/>
            <pc:sldMk cId="3699169143" sldId="277"/>
            <ac:spMk id="3" creationId="{E106D89D-EBBD-F9FE-6B21-1A011C990314}"/>
          </ac:spMkLst>
        </pc:spChg>
      </pc:sldChg>
      <pc:sldChg chg="del">
        <pc:chgData name="Le Nhat Tung" userId="77b0905b33e1f80d" providerId="LiveId" clId="{31DCAA97-EB4C-4E7F-860E-8F53C36A4649}" dt="2023-10-20T15:21:26.073" v="9" actId="47"/>
        <pc:sldMkLst>
          <pc:docMk/>
          <pc:sldMk cId="3549246357" sldId="278"/>
        </pc:sldMkLst>
      </pc:sldChg>
      <pc:sldChg chg="addSp delSp modSp new add del mod">
        <pc:chgData name="Le Nhat Tung" userId="77b0905b33e1f80d" providerId="LiveId" clId="{31DCAA97-EB4C-4E7F-860E-8F53C36A4649}" dt="2023-10-20T17:14:37.527" v="939" actId="47"/>
        <pc:sldMkLst>
          <pc:docMk/>
          <pc:sldMk cId="3974030494" sldId="278"/>
        </pc:sldMkLst>
        <pc:spChg chg="mod">
          <ac:chgData name="Le Nhat Tung" userId="77b0905b33e1f80d" providerId="LiveId" clId="{31DCAA97-EB4C-4E7F-860E-8F53C36A4649}" dt="2023-10-20T17:09:08.389" v="919" actId="20577"/>
          <ac:spMkLst>
            <pc:docMk/>
            <pc:sldMk cId="3974030494" sldId="278"/>
            <ac:spMk id="2" creationId="{4AF64F26-E8A0-D6D1-453E-1284A3F752B5}"/>
          </ac:spMkLst>
        </pc:spChg>
        <pc:spChg chg="del">
          <ac:chgData name="Le Nhat Tung" userId="77b0905b33e1f80d" providerId="LiveId" clId="{31DCAA97-EB4C-4E7F-860E-8F53C36A4649}" dt="2023-10-20T17:09:11.810" v="920" actId="478"/>
          <ac:spMkLst>
            <pc:docMk/>
            <pc:sldMk cId="3974030494" sldId="278"/>
            <ac:spMk id="3" creationId="{418E6791-9C23-FD4A-F3D6-C533E3F42E00}"/>
          </ac:spMkLst>
        </pc:spChg>
        <pc:picChg chg="add del mod">
          <ac:chgData name="Le Nhat Tung" userId="77b0905b33e1f80d" providerId="LiveId" clId="{31DCAA97-EB4C-4E7F-860E-8F53C36A4649}" dt="2023-10-20T17:11:07.586" v="930" actId="478"/>
          <ac:picMkLst>
            <pc:docMk/>
            <pc:sldMk cId="3974030494" sldId="278"/>
            <ac:picMk id="5" creationId="{C0AA7BD6-369A-6DED-101F-4A6E50715CC6}"/>
          </ac:picMkLst>
        </pc:picChg>
        <pc:picChg chg="add del mod">
          <ac:chgData name="Le Nhat Tung" userId="77b0905b33e1f80d" providerId="LiveId" clId="{31DCAA97-EB4C-4E7F-860E-8F53C36A4649}" dt="2023-10-20T17:11:13.141" v="933" actId="478"/>
          <ac:picMkLst>
            <pc:docMk/>
            <pc:sldMk cId="3974030494" sldId="278"/>
            <ac:picMk id="7" creationId="{7CA476CD-CDD6-C75B-E1FD-A3F5E4C2B337}"/>
          </ac:picMkLst>
        </pc:picChg>
        <pc:picChg chg="add mod">
          <ac:chgData name="Le Nhat Tung" userId="77b0905b33e1f80d" providerId="LiveId" clId="{31DCAA97-EB4C-4E7F-860E-8F53C36A4649}" dt="2023-10-20T17:11:11.395" v="932" actId="1076"/>
          <ac:picMkLst>
            <pc:docMk/>
            <pc:sldMk cId="3974030494" sldId="278"/>
            <ac:picMk id="9" creationId="{5685483F-11E2-E44F-4574-0C3FF8E39870}"/>
          </ac:picMkLst>
        </pc:picChg>
        <pc:picChg chg="add mod">
          <ac:chgData name="Le Nhat Tung" userId="77b0905b33e1f80d" providerId="LiveId" clId="{31DCAA97-EB4C-4E7F-860E-8F53C36A4649}" dt="2023-10-20T17:11:35.948" v="937" actId="14100"/>
          <ac:picMkLst>
            <pc:docMk/>
            <pc:sldMk cId="3974030494" sldId="278"/>
            <ac:picMk id="11" creationId="{E531654D-1E5E-64A5-DA29-AAB89E630FC3}"/>
          </ac:picMkLst>
        </pc:picChg>
      </pc:sldChg>
      <pc:sldChg chg="addSp delSp modSp new add del mod">
        <pc:chgData name="Le Nhat Tung" userId="77b0905b33e1f80d" providerId="LiveId" clId="{31DCAA97-EB4C-4E7F-860E-8F53C36A4649}" dt="2023-10-20T17:14:45.412" v="943" actId="1076"/>
        <pc:sldMkLst>
          <pc:docMk/>
          <pc:sldMk cId="992906567" sldId="279"/>
        </pc:sldMkLst>
        <pc:spChg chg="del">
          <ac:chgData name="Le Nhat Tung" userId="77b0905b33e1f80d" providerId="LiveId" clId="{31DCAA97-EB4C-4E7F-860E-8F53C36A4649}" dt="2023-10-20T17:14:40.762" v="940" actId="478"/>
          <ac:spMkLst>
            <pc:docMk/>
            <pc:sldMk cId="992906567" sldId="279"/>
            <ac:spMk id="2" creationId="{9C553F71-F6EC-AE0E-4BD5-6A3BD5244390}"/>
          </ac:spMkLst>
        </pc:spChg>
        <pc:spChg chg="del">
          <ac:chgData name="Le Nhat Tung" userId="77b0905b33e1f80d" providerId="LiveId" clId="{31DCAA97-EB4C-4E7F-860E-8F53C36A4649}" dt="2023-10-20T17:14:40.762" v="940" actId="478"/>
          <ac:spMkLst>
            <pc:docMk/>
            <pc:sldMk cId="992906567" sldId="279"/>
            <ac:spMk id="3" creationId="{F93685E4-0043-14DB-19FB-080CC73207D0}"/>
          </ac:spMkLst>
        </pc:spChg>
        <pc:picChg chg="add mod">
          <ac:chgData name="Le Nhat Tung" userId="77b0905b33e1f80d" providerId="LiveId" clId="{31DCAA97-EB4C-4E7F-860E-8F53C36A4649}" dt="2023-10-20T17:14:45.412" v="943" actId="1076"/>
          <ac:picMkLst>
            <pc:docMk/>
            <pc:sldMk cId="992906567" sldId="279"/>
            <ac:picMk id="5" creationId="{97113D21-8698-9FA2-345C-4086CBF4C4DF}"/>
          </ac:picMkLst>
        </pc:picChg>
      </pc:sldChg>
      <pc:sldChg chg="del">
        <pc:chgData name="Le Nhat Tung" userId="77b0905b33e1f80d" providerId="LiveId" clId="{31DCAA97-EB4C-4E7F-860E-8F53C36A4649}" dt="2023-10-20T15:21:26.073" v="9" actId="47"/>
        <pc:sldMkLst>
          <pc:docMk/>
          <pc:sldMk cId="1807743818" sldId="279"/>
        </pc:sldMkLst>
      </pc:sldChg>
      <pc:sldChg chg="del">
        <pc:chgData name="Le Nhat Tung" userId="77b0905b33e1f80d" providerId="LiveId" clId="{31DCAA97-EB4C-4E7F-860E-8F53C36A4649}" dt="2023-10-20T15:21:26.073" v="9" actId="47"/>
        <pc:sldMkLst>
          <pc:docMk/>
          <pc:sldMk cId="2346883916" sldId="280"/>
        </pc:sldMkLst>
      </pc:sldChg>
      <pc:sldChg chg="addSp delSp modSp new mod">
        <pc:chgData name="Le Nhat Tung" userId="77b0905b33e1f80d" providerId="LiveId" clId="{31DCAA97-EB4C-4E7F-860E-8F53C36A4649}" dt="2023-10-20T17:16:06.621" v="953" actId="1076"/>
        <pc:sldMkLst>
          <pc:docMk/>
          <pc:sldMk cId="3858972669" sldId="280"/>
        </pc:sldMkLst>
        <pc:spChg chg="del">
          <ac:chgData name="Le Nhat Tung" userId="77b0905b33e1f80d" providerId="LiveId" clId="{31DCAA97-EB4C-4E7F-860E-8F53C36A4649}" dt="2023-10-20T17:15:31.469" v="945" actId="478"/>
          <ac:spMkLst>
            <pc:docMk/>
            <pc:sldMk cId="3858972669" sldId="280"/>
            <ac:spMk id="2" creationId="{88DF759E-AB3F-2372-960A-E4C43C1050C3}"/>
          </ac:spMkLst>
        </pc:spChg>
        <pc:spChg chg="del">
          <ac:chgData name="Le Nhat Tung" userId="77b0905b33e1f80d" providerId="LiveId" clId="{31DCAA97-EB4C-4E7F-860E-8F53C36A4649}" dt="2023-10-20T17:15:31.469" v="945" actId="478"/>
          <ac:spMkLst>
            <pc:docMk/>
            <pc:sldMk cId="3858972669" sldId="280"/>
            <ac:spMk id="3" creationId="{C1D6182C-1650-F73D-E2A3-B8FBA31A1D40}"/>
          </ac:spMkLst>
        </pc:spChg>
        <pc:picChg chg="add mod">
          <ac:chgData name="Le Nhat Tung" userId="77b0905b33e1f80d" providerId="LiveId" clId="{31DCAA97-EB4C-4E7F-860E-8F53C36A4649}" dt="2023-10-20T17:15:37.753" v="948" actId="1076"/>
          <ac:picMkLst>
            <pc:docMk/>
            <pc:sldMk cId="3858972669" sldId="280"/>
            <ac:picMk id="5" creationId="{3CA2FB22-65FC-5524-8FA1-3AAAA81CBD43}"/>
          </ac:picMkLst>
        </pc:picChg>
        <pc:picChg chg="add mod">
          <ac:chgData name="Le Nhat Tung" userId="77b0905b33e1f80d" providerId="LiveId" clId="{31DCAA97-EB4C-4E7F-860E-8F53C36A4649}" dt="2023-10-20T17:16:06.621" v="953" actId="1076"/>
          <ac:picMkLst>
            <pc:docMk/>
            <pc:sldMk cId="3858972669" sldId="280"/>
            <ac:picMk id="7" creationId="{DB9F3A04-A910-653A-1607-46505CC36818}"/>
          </ac:picMkLst>
        </pc:picChg>
      </pc:sldChg>
      <pc:sldChg chg="del">
        <pc:chgData name="Le Nhat Tung" userId="77b0905b33e1f80d" providerId="LiveId" clId="{31DCAA97-EB4C-4E7F-860E-8F53C36A4649}" dt="2023-10-20T15:21:26.073" v="9" actId="47"/>
        <pc:sldMkLst>
          <pc:docMk/>
          <pc:sldMk cId="1825690074" sldId="281"/>
        </pc:sldMkLst>
      </pc:sldChg>
      <pc:sldChg chg="modSp new mod ord">
        <pc:chgData name="Le Nhat Tung" userId="77b0905b33e1f80d" providerId="LiveId" clId="{31DCAA97-EB4C-4E7F-860E-8F53C36A4649}" dt="2023-10-20T17:24:14.878" v="1013"/>
        <pc:sldMkLst>
          <pc:docMk/>
          <pc:sldMk cId="2473856798" sldId="281"/>
        </pc:sldMkLst>
        <pc:spChg chg="mod">
          <ac:chgData name="Le Nhat Tung" userId="77b0905b33e1f80d" providerId="LiveId" clId="{31DCAA97-EB4C-4E7F-860E-8F53C36A4649}" dt="2023-10-20T17:17:03.666" v="960"/>
          <ac:spMkLst>
            <pc:docMk/>
            <pc:sldMk cId="2473856798" sldId="281"/>
            <ac:spMk id="2" creationId="{6F619CB3-D1DE-37B8-7C3E-C3608EE9DED0}"/>
          </ac:spMkLst>
        </pc:spChg>
        <pc:spChg chg="mod">
          <ac:chgData name="Le Nhat Tung" userId="77b0905b33e1f80d" providerId="LiveId" clId="{31DCAA97-EB4C-4E7F-860E-8F53C36A4649}" dt="2023-10-20T17:23:51.834" v="1011" actId="20577"/>
          <ac:spMkLst>
            <pc:docMk/>
            <pc:sldMk cId="2473856798" sldId="281"/>
            <ac:spMk id="3" creationId="{7EF3F1E1-DC4B-52BA-F9D9-B27E4DE45FCD}"/>
          </ac:spMkLst>
        </pc:spChg>
      </pc:sldChg>
      <pc:sldChg chg="addSp delSp modSp new mod">
        <pc:chgData name="Le Nhat Tung" userId="77b0905b33e1f80d" providerId="LiveId" clId="{31DCAA97-EB4C-4E7F-860E-8F53C36A4649}" dt="2023-10-20T17:32:25.506" v="1071" actId="1076"/>
        <pc:sldMkLst>
          <pc:docMk/>
          <pc:sldMk cId="801962117" sldId="282"/>
        </pc:sldMkLst>
        <pc:spChg chg="mod">
          <ac:chgData name="Le Nhat Tung" userId="77b0905b33e1f80d" providerId="LiveId" clId="{31DCAA97-EB4C-4E7F-860E-8F53C36A4649}" dt="2023-10-20T17:25:44.499" v="1016" actId="20577"/>
          <ac:spMkLst>
            <pc:docMk/>
            <pc:sldMk cId="801962117" sldId="282"/>
            <ac:spMk id="2" creationId="{F020164B-5E1A-0BA6-2AFD-42CC4E572996}"/>
          </ac:spMkLst>
        </pc:spChg>
        <pc:spChg chg="del">
          <ac:chgData name="Le Nhat Tung" userId="77b0905b33e1f80d" providerId="LiveId" clId="{31DCAA97-EB4C-4E7F-860E-8F53C36A4649}" dt="2023-10-20T17:26:05.370" v="1017" actId="478"/>
          <ac:spMkLst>
            <pc:docMk/>
            <pc:sldMk cId="801962117" sldId="282"/>
            <ac:spMk id="3" creationId="{FD439934-FB0A-35D9-D9EA-0D4FD4D7FB3B}"/>
          </ac:spMkLst>
        </pc:spChg>
        <pc:spChg chg="add mod">
          <ac:chgData name="Le Nhat Tung" userId="77b0905b33e1f80d" providerId="LiveId" clId="{31DCAA97-EB4C-4E7F-860E-8F53C36A4649}" dt="2023-10-20T17:31:07.289" v="1060" actId="1076"/>
          <ac:spMkLst>
            <pc:docMk/>
            <pc:sldMk cId="801962117" sldId="282"/>
            <ac:spMk id="9" creationId="{765A5909-70EF-2934-B25D-799B1D26D2B6}"/>
          </ac:spMkLst>
        </pc:spChg>
        <pc:picChg chg="add mod">
          <ac:chgData name="Le Nhat Tung" userId="77b0905b33e1f80d" providerId="LiveId" clId="{31DCAA97-EB4C-4E7F-860E-8F53C36A4649}" dt="2023-10-20T17:32:25.506" v="1071" actId="1076"/>
          <ac:picMkLst>
            <pc:docMk/>
            <pc:sldMk cId="801962117" sldId="282"/>
            <ac:picMk id="5" creationId="{C96C82F9-DA26-3E76-1A4A-B45B3F26892B}"/>
          </ac:picMkLst>
        </pc:picChg>
        <pc:picChg chg="add mod">
          <ac:chgData name="Le Nhat Tung" userId="77b0905b33e1f80d" providerId="LiveId" clId="{31DCAA97-EB4C-4E7F-860E-8F53C36A4649}" dt="2023-10-20T17:31:03.073" v="1059" actId="1076"/>
          <ac:picMkLst>
            <pc:docMk/>
            <pc:sldMk cId="801962117" sldId="282"/>
            <ac:picMk id="7" creationId="{366A2189-8B31-8826-12DE-B1B3E4EB31C3}"/>
          </ac:picMkLst>
        </pc:picChg>
      </pc:sldChg>
      <pc:sldChg chg="del">
        <pc:chgData name="Le Nhat Tung" userId="77b0905b33e1f80d" providerId="LiveId" clId="{31DCAA97-EB4C-4E7F-860E-8F53C36A4649}" dt="2023-10-20T15:21:26.073" v="9" actId="47"/>
        <pc:sldMkLst>
          <pc:docMk/>
          <pc:sldMk cId="1693774357" sldId="282"/>
        </pc:sldMkLst>
      </pc:sldChg>
      <pc:sldChg chg="del">
        <pc:chgData name="Le Nhat Tung" userId="77b0905b33e1f80d" providerId="LiveId" clId="{31DCAA97-EB4C-4E7F-860E-8F53C36A4649}" dt="2023-10-20T15:21:26.073" v="9" actId="47"/>
        <pc:sldMkLst>
          <pc:docMk/>
          <pc:sldMk cId="1441802623" sldId="283"/>
        </pc:sldMkLst>
      </pc:sldChg>
      <pc:sldChg chg="addSp delSp modSp add mod">
        <pc:chgData name="Le Nhat Tung" userId="77b0905b33e1f80d" providerId="LiveId" clId="{31DCAA97-EB4C-4E7F-860E-8F53C36A4649}" dt="2023-10-20T17:32:16.976" v="1070" actId="1076"/>
        <pc:sldMkLst>
          <pc:docMk/>
          <pc:sldMk cId="4108748112" sldId="283"/>
        </pc:sldMkLst>
        <pc:spChg chg="mod">
          <ac:chgData name="Le Nhat Tung" userId="77b0905b33e1f80d" providerId="LiveId" clId="{31DCAA97-EB4C-4E7F-860E-8F53C36A4649}" dt="2023-10-20T17:31:53.045" v="1067" actId="1076"/>
          <ac:spMkLst>
            <pc:docMk/>
            <pc:sldMk cId="4108748112" sldId="283"/>
            <ac:spMk id="2" creationId="{F020164B-5E1A-0BA6-2AFD-42CC4E572996}"/>
          </ac:spMkLst>
        </pc:spChg>
        <pc:spChg chg="add mod">
          <ac:chgData name="Le Nhat Tung" userId="77b0905b33e1f80d" providerId="LiveId" clId="{31DCAA97-EB4C-4E7F-860E-8F53C36A4649}" dt="2023-10-20T17:31:44.718" v="1066" actId="123"/>
          <ac:spMkLst>
            <pc:docMk/>
            <pc:sldMk cId="4108748112" sldId="283"/>
            <ac:spMk id="10" creationId="{402A05EA-5E11-CBA4-25DE-CECB748B1ADB}"/>
          </ac:spMkLst>
        </pc:spChg>
        <pc:picChg chg="add mod">
          <ac:chgData name="Le Nhat Tung" userId="77b0905b33e1f80d" providerId="LiveId" clId="{31DCAA97-EB4C-4E7F-860E-8F53C36A4649}" dt="2023-10-20T17:32:16.976" v="1070" actId="1076"/>
          <ac:picMkLst>
            <pc:docMk/>
            <pc:sldMk cId="4108748112" sldId="283"/>
            <ac:picMk id="4" creationId="{17C92CB7-CCFA-7985-81DC-F19909332AA2}"/>
          </ac:picMkLst>
        </pc:picChg>
        <pc:picChg chg="del">
          <ac:chgData name="Le Nhat Tung" userId="77b0905b33e1f80d" providerId="LiveId" clId="{31DCAA97-EB4C-4E7F-860E-8F53C36A4649}" dt="2023-10-20T17:27:59.444" v="1034" actId="478"/>
          <ac:picMkLst>
            <pc:docMk/>
            <pc:sldMk cId="4108748112" sldId="283"/>
            <ac:picMk id="5" creationId="{C96C82F9-DA26-3E76-1A4A-B45B3F26892B}"/>
          </ac:picMkLst>
        </pc:picChg>
        <pc:picChg chg="del">
          <ac:chgData name="Le Nhat Tung" userId="77b0905b33e1f80d" providerId="LiveId" clId="{31DCAA97-EB4C-4E7F-860E-8F53C36A4649}" dt="2023-10-20T17:28:18.241" v="1038" actId="478"/>
          <ac:picMkLst>
            <pc:docMk/>
            <pc:sldMk cId="4108748112" sldId="283"/>
            <ac:picMk id="7" creationId="{366A2189-8B31-8826-12DE-B1B3E4EB31C3}"/>
          </ac:picMkLst>
        </pc:picChg>
        <pc:picChg chg="add mod">
          <ac:chgData name="Le Nhat Tung" userId="77b0905b33e1f80d" providerId="LiveId" clId="{31DCAA97-EB4C-4E7F-860E-8F53C36A4649}" dt="2023-10-20T17:31:57.961" v="1069" actId="1076"/>
          <ac:picMkLst>
            <pc:docMk/>
            <pc:sldMk cId="4108748112" sldId="283"/>
            <ac:picMk id="8" creationId="{D0384406-05A9-F834-56A3-2894BA9F8707}"/>
          </ac:picMkLst>
        </pc:picChg>
      </pc:sldChg>
      <pc:sldChg chg="del">
        <pc:chgData name="Le Nhat Tung" userId="77b0905b33e1f80d" providerId="LiveId" clId="{31DCAA97-EB4C-4E7F-860E-8F53C36A4649}" dt="2023-10-20T15:21:26.073" v="9" actId="47"/>
        <pc:sldMkLst>
          <pc:docMk/>
          <pc:sldMk cId="930712812" sldId="284"/>
        </pc:sldMkLst>
      </pc:sldChg>
      <pc:sldChg chg="addSp delSp modSp add mod">
        <pc:chgData name="Le Nhat Tung" userId="77b0905b33e1f80d" providerId="LiveId" clId="{31DCAA97-EB4C-4E7F-860E-8F53C36A4649}" dt="2023-10-20T17:34:42.201" v="1106" actId="2710"/>
        <pc:sldMkLst>
          <pc:docMk/>
          <pc:sldMk cId="4032101630" sldId="284"/>
        </pc:sldMkLst>
        <pc:spChg chg="mod">
          <ac:chgData name="Le Nhat Tung" userId="77b0905b33e1f80d" providerId="LiveId" clId="{31DCAA97-EB4C-4E7F-860E-8F53C36A4649}" dt="2023-10-20T17:33:20.054" v="1079" actId="20577"/>
          <ac:spMkLst>
            <pc:docMk/>
            <pc:sldMk cId="4032101630" sldId="284"/>
            <ac:spMk id="2" creationId="{F020164B-5E1A-0BA6-2AFD-42CC4E572996}"/>
          </ac:spMkLst>
        </pc:spChg>
        <pc:spChg chg="add mod">
          <ac:chgData name="Le Nhat Tung" userId="77b0905b33e1f80d" providerId="LiveId" clId="{31DCAA97-EB4C-4E7F-860E-8F53C36A4649}" dt="2023-10-20T17:34:11.200" v="1100" actId="1076"/>
          <ac:spMkLst>
            <pc:docMk/>
            <pc:sldMk cId="4032101630" sldId="284"/>
            <ac:spMk id="3" creationId="{C63C835E-5448-4722-566D-6CD0A5324D8D}"/>
          </ac:spMkLst>
        </pc:spChg>
        <pc:spChg chg="add mod">
          <ac:chgData name="Le Nhat Tung" userId="77b0905b33e1f80d" providerId="LiveId" clId="{31DCAA97-EB4C-4E7F-860E-8F53C36A4649}" dt="2023-10-20T17:34:42.201" v="1106" actId="2710"/>
          <ac:spMkLst>
            <pc:docMk/>
            <pc:sldMk cId="4032101630" sldId="284"/>
            <ac:spMk id="6" creationId="{0934572E-A170-C113-CD4B-7E75FF6C1D8D}"/>
          </ac:spMkLst>
        </pc:spChg>
        <pc:spChg chg="del">
          <ac:chgData name="Le Nhat Tung" userId="77b0905b33e1f80d" providerId="LiveId" clId="{31DCAA97-EB4C-4E7F-860E-8F53C36A4649}" dt="2023-10-20T17:33:25.554" v="1081" actId="478"/>
          <ac:spMkLst>
            <pc:docMk/>
            <pc:sldMk cId="4032101630" sldId="284"/>
            <ac:spMk id="9" creationId="{765A5909-70EF-2934-B25D-799B1D26D2B6}"/>
          </ac:spMkLst>
        </pc:spChg>
        <pc:picChg chg="del">
          <ac:chgData name="Le Nhat Tung" userId="77b0905b33e1f80d" providerId="LiveId" clId="{31DCAA97-EB4C-4E7F-860E-8F53C36A4649}" dt="2023-10-20T17:33:22.238" v="1080" actId="478"/>
          <ac:picMkLst>
            <pc:docMk/>
            <pc:sldMk cId="4032101630" sldId="284"/>
            <ac:picMk id="5" creationId="{C96C82F9-DA26-3E76-1A4A-B45B3F26892B}"/>
          </ac:picMkLst>
        </pc:picChg>
        <pc:picChg chg="del">
          <ac:chgData name="Le Nhat Tung" userId="77b0905b33e1f80d" providerId="LiveId" clId="{31DCAA97-EB4C-4E7F-860E-8F53C36A4649}" dt="2023-10-20T17:33:26.090" v="1082" actId="478"/>
          <ac:picMkLst>
            <pc:docMk/>
            <pc:sldMk cId="4032101630" sldId="284"/>
            <ac:picMk id="7" creationId="{366A2189-8B31-8826-12DE-B1B3E4EB31C3}"/>
          </ac:picMkLst>
        </pc:picChg>
      </pc:sldChg>
      <pc:sldChg chg="modSp add mod">
        <pc:chgData name="Le Nhat Tung" userId="77b0905b33e1f80d" providerId="LiveId" clId="{31DCAA97-EB4C-4E7F-860E-8F53C36A4649}" dt="2023-10-20T17:35:28.702" v="1124"/>
        <pc:sldMkLst>
          <pc:docMk/>
          <pc:sldMk cId="1485819548" sldId="285"/>
        </pc:sldMkLst>
        <pc:spChg chg="mod">
          <ac:chgData name="Le Nhat Tung" userId="77b0905b33e1f80d" providerId="LiveId" clId="{31DCAA97-EB4C-4E7F-860E-8F53C36A4649}" dt="2023-10-20T17:34:50.386" v="1118" actId="20577"/>
          <ac:spMkLst>
            <pc:docMk/>
            <pc:sldMk cId="1485819548" sldId="285"/>
            <ac:spMk id="2" creationId="{F020164B-5E1A-0BA6-2AFD-42CC4E572996}"/>
          </ac:spMkLst>
        </pc:spChg>
        <pc:spChg chg="mod">
          <ac:chgData name="Le Nhat Tung" userId="77b0905b33e1f80d" providerId="LiveId" clId="{31DCAA97-EB4C-4E7F-860E-8F53C36A4649}" dt="2023-10-20T17:34:58.712" v="1123"/>
          <ac:spMkLst>
            <pc:docMk/>
            <pc:sldMk cId="1485819548" sldId="285"/>
            <ac:spMk id="3" creationId="{C63C835E-5448-4722-566D-6CD0A5324D8D}"/>
          </ac:spMkLst>
        </pc:spChg>
        <pc:spChg chg="mod">
          <ac:chgData name="Le Nhat Tung" userId="77b0905b33e1f80d" providerId="LiveId" clId="{31DCAA97-EB4C-4E7F-860E-8F53C36A4649}" dt="2023-10-20T17:35:28.702" v="1124"/>
          <ac:spMkLst>
            <pc:docMk/>
            <pc:sldMk cId="1485819548" sldId="285"/>
            <ac:spMk id="6" creationId="{0934572E-A170-C113-CD4B-7E75FF6C1D8D}"/>
          </ac:spMkLst>
        </pc:spChg>
      </pc:sldChg>
      <pc:sldChg chg="del">
        <pc:chgData name="Le Nhat Tung" userId="77b0905b33e1f80d" providerId="LiveId" clId="{31DCAA97-EB4C-4E7F-860E-8F53C36A4649}" dt="2023-10-20T15:21:26.073" v="9" actId="47"/>
        <pc:sldMkLst>
          <pc:docMk/>
          <pc:sldMk cId="2821794183" sldId="285"/>
        </pc:sldMkLst>
      </pc:sldChg>
      <pc:sldChg chg="del">
        <pc:chgData name="Le Nhat Tung" userId="77b0905b33e1f80d" providerId="LiveId" clId="{31DCAA97-EB4C-4E7F-860E-8F53C36A4649}" dt="2023-10-20T15:21:26.073" v="9" actId="47"/>
        <pc:sldMkLst>
          <pc:docMk/>
          <pc:sldMk cId="3488019521" sldId="286"/>
        </pc:sldMkLst>
      </pc:sldChg>
      <pc:sldChg chg="del">
        <pc:chgData name="Le Nhat Tung" userId="77b0905b33e1f80d" providerId="LiveId" clId="{31DCAA97-EB4C-4E7F-860E-8F53C36A4649}" dt="2023-10-20T15:21:26.073" v="9" actId="47"/>
        <pc:sldMkLst>
          <pc:docMk/>
          <pc:sldMk cId="2447808961" sldId="287"/>
        </pc:sldMkLst>
      </pc:sldChg>
      <pc:sldChg chg="del">
        <pc:chgData name="Le Nhat Tung" userId="77b0905b33e1f80d" providerId="LiveId" clId="{31DCAA97-EB4C-4E7F-860E-8F53C36A4649}" dt="2023-10-20T15:21:26.073" v="9" actId="47"/>
        <pc:sldMkLst>
          <pc:docMk/>
          <pc:sldMk cId="923442530" sldId="288"/>
        </pc:sldMkLst>
      </pc:sldChg>
      <pc:sldChg chg="del">
        <pc:chgData name="Le Nhat Tung" userId="77b0905b33e1f80d" providerId="LiveId" clId="{31DCAA97-EB4C-4E7F-860E-8F53C36A4649}" dt="2023-10-20T15:21:26.073" v="9" actId="47"/>
        <pc:sldMkLst>
          <pc:docMk/>
          <pc:sldMk cId="3143416811" sldId="289"/>
        </pc:sldMkLst>
      </pc:sldChg>
      <pc:sldChg chg="del">
        <pc:chgData name="Le Nhat Tung" userId="77b0905b33e1f80d" providerId="LiveId" clId="{31DCAA97-EB4C-4E7F-860E-8F53C36A4649}" dt="2023-10-20T15:21:26.073" v="9" actId="47"/>
        <pc:sldMkLst>
          <pc:docMk/>
          <pc:sldMk cId="74947006" sldId="290"/>
        </pc:sldMkLst>
      </pc:sldChg>
    </pc:docChg>
  </pc:docChgLst>
  <pc:docChgLst>
    <pc:chgData name="Le Nhat Tung" userId="77b0905b33e1f80d" providerId="LiveId" clId="{0530F7FA-1AA5-43BA-B14D-420EA62E873B}"/>
    <pc:docChg chg="modSld">
      <pc:chgData name="Le Nhat Tung" userId="77b0905b33e1f80d" providerId="LiveId" clId="{0530F7FA-1AA5-43BA-B14D-420EA62E873B}" dt="2023-10-20T13:06:07.060" v="10" actId="20577"/>
      <pc:docMkLst>
        <pc:docMk/>
      </pc:docMkLst>
      <pc:sldChg chg="modSp mod">
        <pc:chgData name="Le Nhat Tung" userId="77b0905b33e1f80d" providerId="LiveId" clId="{0530F7FA-1AA5-43BA-B14D-420EA62E873B}" dt="2023-10-20T13:06:07.060" v="10" actId="20577"/>
        <pc:sldMkLst>
          <pc:docMk/>
          <pc:sldMk cId="4223755401" sldId="256"/>
        </pc:sldMkLst>
        <pc:spChg chg="mod">
          <ac:chgData name="Le Nhat Tung" userId="77b0905b33e1f80d" providerId="LiveId" clId="{0530F7FA-1AA5-43BA-B14D-420EA62E873B}" dt="2023-10-20T13:06:07.060" v="10" actId="20577"/>
          <ac:spMkLst>
            <pc:docMk/>
            <pc:sldMk cId="4223755401" sldId="256"/>
            <ac:spMk id="2" creationId="{81DF1F7D-5C5E-C66E-36F9-C1B054255919}"/>
          </ac:spMkLst>
        </pc:spChg>
      </pc:sldChg>
    </pc:docChg>
  </pc:docChgLst>
  <pc:docChgLst>
    <pc:chgData name="Le Nhat Tung" userId="77b0905b33e1f80d" providerId="LiveId" clId="{F120F2FD-1147-41BB-AC8E-C79E7F77B537}"/>
    <pc:docChg chg="undo redo custSel addSld delSld modSld sldOrd">
      <pc:chgData name="Le Nhat Tung" userId="77b0905b33e1f80d" providerId="LiveId" clId="{F120F2FD-1147-41BB-AC8E-C79E7F77B537}" dt="2023-10-11T18:52:32.880" v="1578"/>
      <pc:docMkLst>
        <pc:docMk/>
      </pc:docMkLst>
      <pc:sldChg chg="addSp delSp modSp new mod setBg delDesignElem">
        <pc:chgData name="Le Nhat Tung" userId="77b0905b33e1f80d" providerId="LiveId" clId="{F120F2FD-1147-41BB-AC8E-C79E7F77B537}" dt="2023-10-11T13:57:47.801" v="134" actId="27636"/>
        <pc:sldMkLst>
          <pc:docMk/>
          <pc:sldMk cId="4223755401" sldId="256"/>
        </pc:sldMkLst>
        <pc:spChg chg="mod">
          <ac:chgData name="Le Nhat Tung" userId="77b0905b33e1f80d" providerId="LiveId" clId="{F120F2FD-1147-41BB-AC8E-C79E7F77B537}" dt="2023-10-11T13:57:39.481" v="132" actId="26606"/>
          <ac:spMkLst>
            <pc:docMk/>
            <pc:sldMk cId="4223755401" sldId="256"/>
            <ac:spMk id="2" creationId="{81DF1F7D-5C5E-C66E-36F9-C1B054255919}"/>
          </ac:spMkLst>
        </pc:spChg>
        <pc:spChg chg="mod">
          <ac:chgData name="Le Nhat Tung" userId="77b0905b33e1f80d" providerId="LiveId" clId="{F120F2FD-1147-41BB-AC8E-C79E7F77B537}" dt="2023-10-11T13:57:47.801" v="134" actId="27636"/>
          <ac:spMkLst>
            <pc:docMk/>
            <pc:sldMk cId="4223755401" sldId="256"/>
            <ac:spMk id="3" creationId="{5C76EDDA-61A3-79AC-BA03-49840F373542}"/>
          </ac:spMkLst>
        </pc:spChg>
        <pc:spChg chg="add">
          <ac:chgData name="Le Nhat Tung" userId="77b0905b33e1f80d" providerId="LiveId" clId="{F120F2FD-1147-41BB-AC8E-C79E7F77B537}" dt="2023-10-11T13:57:39.481" v="132" actId="26606"/>
          <ac:spMkLst>
            <pc:docMk/>
            <pc:sldMk cId="4223755401" sldId="256"/>
            <ac:spMk id="8" creationId="{934F1179-B481-4F9E-BCA3-AFB972070F83}"/>
          </ac:spMkLst>
        </pc:spChg>
        <pc:spChg chg="add del">
          <ac:chgData name="Le Nhat Tung" userId="77b0905b33e1f80d" providerId="LiveId" clId="{F120F2FD-1147-41BB-AC8E-C79E7F77B537}" dt="2023-10-11T13:56:52.491" v="126" actId="26606"/>
          <ac:spMkLst>
            <pc:docMk/>
            <pc:sldMk cId="4223755401" sldId="256"/>
            <ac:spMk id="9" creationId="{5A59F003-E00A-43F9-91DC-CC54E3B87466}"/>
          </ac:spMkLst>
        </pc:spChg>
        <pc:spChg chg="add">
          <ac:chgData name="Le Nhat Tung" userId="77b0905b33e1f80d" providerId="LiveId" clId="{F120F2FD-1147-41BB-AC8E-C79E7F77B537}" dt="2023-10-11T13:57:39.481" v="132" actId="26606"/>
          <ac:spMkLst>
            <pc:docMk/>
            <pc:sldMk cId="4223755401" sldId="256"/>
            <ac:spMk id="10" creationId="{827DC2C4-B485-428A-BF4A-472D2967F47F}"/>
          </ac:spMkLst>
        </pc:spChg>
        <pc:spChg chg="add del">
          <ac:chgData name="Le Nhat Tung" userId="77b0905b33e1f80d" providerId="LiveId" clId="{F120F2FD-1147-41BB-AC8E-C79E7F77B537}" dt="2023-10-11T13:56:52.491" v="126" actId="26606"/>
          <ac:spMkLst>
            <pc:docMk/>
            <pc:sldMk cId="4223755401" sldId="256"/>
            <ac:spMk id="11" creationId="{D74A4382-E3AD-430A-9A1F-DFA3E0E77A7D}"/>
          </ac:spMkLst>
        </pc:spChg>
        <pc:spChg chg="add">
          <ac:chgData name="Le Nhat Tung" userId="77b0905b33e1f80d" providerId="LiveId" clId="{F120F2FD-1147-41BB-AC8E-C79E7F77B537}" dt="2023-10-11T13:57:39.481" v="132" actId="26606"/>
          <ac:spMkLst>
            <pc:docMk/>
            <pc:sldMk cId="4223755401" sldId="256"/>
            <ac:spMk id="12" creationId="{EE04B5EB-F158-4507-90DD-BD23620C7CC9}"/>
          </ac:spMkLst>
        </pc:spChg>
        <pc:spChg chg="add del">
          <ac:chgData name="Le Nhat Tung" userId="77b0905b33e1f80d" providerId="LiveId" clId="{F120F2FD-1147-41BB-AC8E-C79E7F77B537}" dt="2023-10-11T13:56:52.491" v="126" actId="26606"/>
          <ac:spMkLst>
            <pc:docMk/>
            <pc:sldMk cId="4223755401" sldId="256"/>
            <ac:spMk id="13" creationId="{79F40191-0F44-4FD1-82CC-ACB507C14BE6}"/>
          </ac:spMkLst>
        </pc:spChg>
        <pc:picChg chg="add del">
          <ac:chgData name="Le Nhat Tung" userId="77b0905b33e1f80d" providerId="LiveId" clId="{F120F2FD-1147-41BB-AC8E-C79E7F77B537}" dt="2023-10-11T13:56:52.491" v="126" actId="26606"/>
          <ac:picMkLst>
            <pc:docMk/>
            <pc:sldMk cId="4223755401" sldId="256"/>
            <ac:picMk id="5" creationId="{2E6E8007-90B9-DAC2-B4E9-F792C0449E05}"/>
          </ac:picMkLst>
        </pc:picChg>
      </pc:sldChg>
      <pc:sldChg chg="modSp new mod">
        <pc:chgData name="Le Nhat Tung" userId="77b0905b33e1f80d" providerId="LiveId" clId="{F120F2FD-1147-41BB-AC8E-C79E7F77B537}" dt="2023-10-11T13:57:30.976" v="130"/>
        <pc:sldMkLst>
          <pc:docMk/>
          <pc:sldMk cId="3132146527" sldId="257"/>
        </pc:sldMkLst>
        <pc:spChg chg="mod">
          <ac:chgData name="Le Nhat Tung" userId="77b0905b33e1f80d" providerId="LiveId" clId="{F120F2FD-1147-41BB-AC8E-C79E7F77B537}" dt="2023-10-11T13:57:30.976" v="130"/>
          <ac:spMkLst>
            <pc:docMk/>
            <pc:sldMk cId="3132146527" sldId="257"/>
            <ac:spMk id="2" creationId="{B01F8AF5-2B80-FC0E-0D3C-EEE7A4A3EC9E}"/>
          </ac:spMkLst>
        </pc:spChg>
        <pc:spChg chg="mod">
          <ac:chgData name="Le Nhat Tung" userId="77b0905b33e1f80d" providerId="LiveId" clId="{F120F2FD-1147-41BB-AC8E-C79E7F77B537}" dt="2023-10-11T13:57:30.976" v="130"/>
          <ac:spMkLst>
            <pc:docMk/>
            <pc:sldMk cId="3132146527" sldId="257"/>
            <ac:spMk id="3" creationId="{D8868960-7362-BBD7-4C7F-C38CD50D045D}"/>
          </ac:spMkLst>
        </pc:spChg>
      </pc:sldChg>
      <pc:sldChg chg="modSp new mod">
        <pc:chgData name="Le Nhat Tung" userId="77b0905b33e1f80d" providerId="LiveId" clId="{F120F2FD-1147-41BB-AC8E-C79E7F77B537}" dt="2023-10-11T13:58:30.292" v="139" actId="2710"/>
        <pc:sldMkLst>
          <pc:docMk/>
          <pc:sldMk cId="294497181" sldId="258"/>
        </pc:sldMkLst>
        <pc:spChg chg="mod">
          <ac:chgData name="Le Nhat Tung" userId="77b0905b33e1f80d" providerId="LiveId" clId="{F120F2FD-1147-41BB-AC8E-C79E7F77B537}" dt="2023-10-11T13:58:15.594" v="136"/>
          <ac:spMkLst>
            <pc:docMk/>
            <pc:sldMk cId="294497181" sldId="258"/>
            <ac:spMk id="2" creationId="{EDA95311-FE6A-305E-8FC2-D560EE76A4E2}"/>
          </ac:spMkLst>
        </pc:spChg>
        <pc:spChg chg="mod">
          <ac:chgData name="Le Nhat Tung" userId="77b0905b33e1f80d" providerId="LiveId" clId="{F120F2FD-1147-41BB-AC8E-C79E7F77B537}" dt="2023-10-11T13:58:30.292" v="139" actId="2710"/>
          <ac:spMkLst>
            <pc:docMk/>
            <pc:sldMk cId="294497181" sldId="258"/>
            <ac:spMk id="3" creationId="{5960AC7F-2D41-23C7-B4A5-F18E471042CD}"/>
          </ac:spMkLst>
        </pc:spChg>
      </pc:sldChg>
      <pc:sldChg chg="modSp new del mod">
        <pc:chgData name="Le Nhat Tung" userId="77b0905b33e1f80d" providerId="LiveId" clId="{F120F2FD-1147-41BB-AC8E-C79E7F77B537}" dt="2023-10-11T13:56:52.160" v="125" actId="680"/>
        <pc:sldMkLst>
          <pc:docMk/>
          <pc:sldMk cId="1357961196" sldId="258"/>
        </pc:sldMkLst>
        <pc:spChg chg="mod">
          <ac:chgData name="Le Nhat Tung" userId="77b0905b33e1f80d" providerId="LiveId" clId="{F120F2FD-1147-41BB-AC8E-C79E7F77B537}" dt="2023-10-11T13:56:49.635" v="124"/>
          <ac:spMkLst>
            <pc:docMk/>
            <pc:sldMk cId="1357961196" sldId="258"/>
            <ac:spMk id="2" creationId="{4CA46BF5-8B37-A2C1-0E6E-1B366FE37C01}"/>
          </ac:spMkLst>
        </pc:spChg>
        <pc:spChg chg="mod">
          <ac:chgData name="Le Nhat Tung" userId="77b0905b33e1f80d" providerId="LiveId" clId="{F120F2FD-1147-41BB-AC8E-C79E7F77B537}" dt="2023-10-11T13:56:48.345" v="123"/>
          <ac:spMkLst>
            <pc:docMk/>
            <pc:sldMk cId="1357961196" sldId="258"/>
            <ac:spMk id="3" creationId="{38EBBF54-4EA3-4546-7176-56F102174CBB}"/>
          </ac:spMkLst>
        </pc:spChg>
      </pc:sldChg>
      <pc:sldChg chg="addSp modSp new mod">
        <pc:chgData name="Le Nhat Tung" userId="77b0905b33e1f80d" providerId="LiveId" clId="{F120F2FD-1147-41BB-AC8E-C79E7F77B537}" dt="2023-10-11T14:19:51.441" v="155"/>
        <pc:sldMkLst>
          <pc:docMk/>
          <pc:sldMk cId="754288360" sldId="259"/>
        </pc:sldMkLst>
        <pc:spChg chg="mod">
          <ac:chgData name="Le Nhat Tung" userId="77b0905b33e1f80d" providerId="LiveId" clId="{F120F2FD-1147-41BB-AC8E-C79E7F77B537}" dt="2023-10-11T13:58:48.077" v="141"/>
          <ac:spMkLst>
            <pc:docMk/>
            <pc:sldMk cId="754288360" sldId="259"/>
            <ac:spMk id="2" creationId="{B3841601-51BB-94F0-A85B-611938B0F312}"/>
          </ac:spMkLst>
        </pc:spChg>
        <pc:spChg chg="mod">
          <ac:chgData name="Le Nhat Tung" userId="77b0905b33e1f80d" providerId="LiveId" clId="{F120F2FD-1147-41BB-AC8E-C79E7F77B537}" dt="2023-10-11T14:19:51.441" v="155"/>
          <ac:spMkLst>
            <pc:docMk/>
            <pc:sldMk cId="754288360" sldId="259"/>
            <ac:spMk id="3" creationId="{E7EEF580-F82B-3900-8121-9E77E704CF52}"/>
          </ac:spMkLst>
        </pc:spChg>
        <pc:picChg chg="add mod">
          <ac:chgData name="Le Nhat Tung" userId="77b0905b33e1f80d" providerId="LiveId" clId="{F120F2FD-1147-41BB-AC8E-C79E7F77B537}" dt="2023-10-11T13:59:36.129" v="150" actId="1076"/>
          <ac:picMkLst>
            <pc:docMk/>
            <pc:sldMk cId="754288360" sldId="259"/>
            <ac:picMk id="1026" creationId="{02A9E254-3769-1722-DB48-54B628B03637}"/>
          </ac:picMkLst>
        </pc:picChg>
      </pc:sldChg>
      <pc:sldChg chg="modSp new mod">
        <pc:chgData name="Le Nhat Tung" userId="77b0905b33e1f80d" providerId="LiveId" clId="{F120F2FD-1147-41BB-AC8E-C79E7F77B537}" dt="2023-10-11T14:25:36.459" v="195" actId="20577"/>
        <pc:sldMkLst>
          <pc:docMk/>
          <pc:sldMk cId="552597807" sldId="260"/>
        </pc:sldMkLst>
        <pc:spChg chg="mod">
          <ac:chgData name="Le Nhat Tung" userId="77b0905b33e1f80d" providerId="LiveId" clId="{F120F2FD-1147-41BB-AC8E-C79E7F77B537}" dt="2023-10-11T14:25:20.313" v="187" actId="20577"/>
          <ac:spMkLst>
            <pc:docMk/>
            <pc:sldMk cId="552597807" sldId="260"/>
            <ac:spMk id="2" creationId="{54B5C4B8-E251-DDAA-838C-DE29DD520C0D}"/>
          </ac:spMkLst>
        </pc:spChg>
        <pc:spChg chg="mod">
          <ac:chgData name="Le Nhat Tung" userId="77b0905b33e1f80d" providerId="LiveId" clId="{F120F2FD-1147-41BB-AC8E-C79E7F77B537}" dt="2023-10-11T14:25:36.459" v="195" actId="20577"/>
          <ac:spMkLst>
            <pc:docMk/>
            <pc:sldMk cId="552597807" sldId="260"/>
            <ac:spMk id="3" creationId="{922E51A2-BBAD-0219-D910-8255E8C0FBF4}"/>
          </ac:spMkLst>
        </pc:spChg>
      </pc:sldChg>
      <pc:sldChg chg="addSp delSp modSp new mod">
        <pc:chgData name="Le Nhat Tung" userId="77b0905b33e1f80d" providerId="LiveId" clId="{F120F2FD-1147-41BB-AC8E-C79E7F77B537}" dt="2023-10-11T14:21:03.067" v="164" actId="1076"/>
        <pc:sldMkLst>
          <pc:docMk/>
          <pc:sldMk cId="2550774278" sldId="261"/>
        </pc:sldMkLst>
        <pc:spChg chg="del">
          <ac:chgData name="Le Nhat Tung" userId="77b0905b33e1f80d" providerId="LiveId" clId="{F120F2FD-1147-41BB-AC8E-C79E7F77B537}" dt="2023-10-11T14:20:49.725" v="157" actId="478"/>
          <ac:spMkLst>
            <pc:docMk/>
            <pc:sldMk cId="2550774278" sldId="261"/>
            <ac:spMk id="2" creationId="{D3B747DF-A912-9C8E-CAD3-E182ECE43C87}"/>
          </ac:spMkLst>
        </pc:spChg>
        <pc:spChg chg="del">
          <ac:chgData name="Le Nhat Tung" userId="77b0905b33e1f80d" providerId="LiveId" clId="{F120F2FD-1147-41BB-AC8E-C79E7F77B537}" dt="2023-10-11T14:20:49.725" v="157" actId="478"/>
          <ac:spMkLst>
            <pc:docMk/>
            <pc:sldMk cId="2550774278" sldId="261"/>
            <ac:spMk id="3" creationId="{D0A521D4-42DD-3824-DBA2-89766FACDBF7}"/>
          </ac:spMkLst>
        </pc:spChg>
        <pc:picChg chg="add mod">
          <ac:chgData name="Le Nhat Tung" userId="77b0905b33e1f80d" providerId="LiveId" clId="{F120F2FD-1147-41BB-AC8E-C79E7F77B537}" dt="2023-10-11T14:21:03.067" v="164" actId="1076"/>
          <ac:picMkLst>
            <pc:docMk/>
            <pc:sldMk cId="2550774278" sldId="261"/>
            <ac:picMk id="5" creationId="{59A1F823-F562-0E80-39C0-348261CAC4C2}"/>
          </ac:picMkLst>
        </pc:picChg>
      </pc:sldChg>
      <pc:sldChg chg="addSp delSp modSp new mod">
        <pc:chgData name="Le Nhat Tung" userId="77b0905b33e1f80d" providerId="LiveId" clId="{F120F2FD-1147-41BB-AC8E-C79E7F77B537}" dt="2023-10-11T14:57:36.962" v="500" actId="20577"/>
        <pc:sldMkLst>
          <pc:docMk/>
          <pc:sldMk cId="2261610587" sldId="262"/>
        </pc:sldMkLst>
        <pc:spChg chg="mod">
          <ac:chgData name="Le Nhat Tung" userId="77b0905b33e1f80d" providerId="LiveId" clId="{F120F2FD-1147-41BB-AC8E-C79E7F77B537}" dt="2023-10-11T14:57:36.962" v="500" actId="20577"/>
          <ac:spMkLst>
            <pc:docMk/>
            <pc:sldMk cId="2261610587" sldId="262"/>
            <ac:spMk id="2" creationId="{B249E20B-34E0-F120-6184-DFA0958FCF67}"/>
          </ac:spMkLst>
        </pc:spChg>
        <pc:spChg chg="mod">
          <ac:chgData name="Le Nhat Tung" userId="77b0905b33e1f80d" providerId="LiveId" clId="{F120F2FD-1147-41BB-AC8E-C79E7F77B537}" dt="2023-10-11T14:56:14.628" v="420" actId="20577"/>
          <ac:spMkLst>
            <pc:docMk/>
            <pc:sldMk cId="2261610587" sldId="262"/>
            <ac:spMk id="3" creationId="{A634A5F1-FDC4-5512-2627-12C99869FA14}"/>
          </ac:spMkLst>
        </pc:spChg>
        <pc:picChg chg="add del mod">
          <ac:chgData name="Le Nhat Tung" userId="77b0905b33e1f80d" providerId="LiveId" clId="{F120F2FD-1147-41BB-AC8E-C79E7F77B537}" dt="2023-10-11T14:55:54.336" v="379" actId="21"/>
          <ac:picMkLst>
            <pc:docMk/>
            <pc:sldMk cId="2261610587" sldId="262"/>
            <ac:picMk id="5" creationId="{560962E0-EAF4-BBDE-9E49-ED8B0715BE02}"/>
          </ac:picMkLst>
        </pc:picChg>
      </pc:sldChg>
      <pc:sldChg chg="addSp delSp modSp new mod">
        <pc:chgData name="Le Nhat Tung" userId="77b0905b33e1f80d" providerId="LiveId" clId="{F120F2FD-1147-41BB-AC8E-C79E7F77B537}" dt="2023-10-11T14:56:46.769" v="428" actId="1076"/>
        <pc:sldMkLst>
          <pc:docMk/>
          <pc:sldMk cId="478259385" sldId="263"/>
        </pc:sldMkLst>
        <pc:spChg chg="mod">
          <ac:chgData name="Le Nhat Tung" userId="77b0905b33e1f80d" providerId="LiveId" clId="{F120F2FD-1147-41BB-AC8E-C79E7F77B537}" dt="2023-10-11T14:55:45.644" v="376" actId="20577"/>
          <ac:spMkLst>
            <pc:docMk/>
            <pc:sldMk cId="478259385" sldId="263"/>
            <ac:spMk id="2" creationId="{F741B674-90CB-B291-6134-67A1AD1E0C73}"/>
          </ac:spMkLst>
        </pc:spChg>
        <pc:spChg chg="del">
          <ac:chgData name="Le Nhat Tung" userId="77b0905b33e1f80d" providerId="LiveId" clId="{F120F2FD-1147-41BB-AC8E-C79E7F77B537}" dt="2023-10-11T14:55:51.022" v="377" actId="478"/>
          <ac:spMkLst>
            <pc:docMk/>
            <pc:sldMk cId="478259385" sldId="263"/>
            <ac:spMk id="3" creationId="{C1CCD154-A211-0E18-55A3-DD78B33D249F}"/>
          </ac:spMkLst>
        </pc:spChg>
        <pc:picChg chg="add mod">
          <ac:chgData name="Le Nhat Tung" userId="77b0905b33e1f80d" providerId="LiveId" clId="{F120F2FD-1147-41BB-AC8E-C79E7F77B537}" dt="2023-10-11T14:56:46.769" v="428" actId="1076"/>
          <ac:picMkLst>
            <pc:docMk/>
            <pc:sldMk cId="478259385" sldId="263"/>
            <ac:picMk id="5" creationId="{003A9CB5-4BE5-9B26-02D9-BA0E2F047B20}"/>
          </ac:picMkLst>
        </pc:picChg>
        <pc:picChg chg="add mod">
          <ac:chgData name="Le Nhat Tung" userId="77b0905b33e1f80d" providerId="LiveId" clId="{F120F2FD-1147-41BB-AC8E-C79E7F77B537}" dt="2023-10-11T14:55:58.354" v="382" actId="1076"/>
          <ac:picMkLst>
            <pc:docMk/>
            <pc:sldMk cId="478259385" sldId="263"/>
            <ac:picMk id="6" creationId="{DB27FDCC-9C90-C0D3-A2A6-1ED9F89E5990}"/>
          </ac:picMkLst>
        </pc:picChg>
        <pc:picChg chg="add mod">
          <ac:chgData name="Le Nhat Tung" userId="77b0905b33e1f80d" providerId="LiveId" clId="{F120F2FD-1147-41BB-AC8E-C79E7F77B537}" dt="2023-10-11T14:56:43.834" v="427" actId="1076"/>
          <ac:picMkLst>
            <pc:docMk/>
            <pc:sldMk cId="478259385" sldId="263"/>
            <ac:picMk id="8" creationId="{B956BC99-6275-DD90-FA80-C57B0428D5A3}"/>
          </ac:picMkLst>
        </pc:picChg>
      </pc:sldChg>
      <pc:sldChg chg="modSp add mod">
        <pc:chgData name="Le Nhat Tung" userId="77b0905b33e1f80d" providerId="LiveId" clId="{F120F2FD-1147-41BB-AC8E-C79E7F77B537}" dt="2023-10-11T15:02:07.179" v="569" actId="20577"/>
        <pc:sldMkLst>
          <pc:docMk/>
          <pc:sldMk cId="2344567709" sldId="264"/>
        </pc:sldMkLst>
        <pc:spChg chg="mod">
          <ac:chgData name="Le Nhat Tung" userId="77b0905b33e1f80d" providerId="LiveId" clId="{F120F2FD-1147-41BB-AC8E-C79E7F77B537}" dt="2023-10-11T15:02:07.179" v="569" actId="20577"/>
          <ac:spMkLst>
            <pc:docMk/>
            <pc:sldMk cId="2344567709" sldId="264"/>
            <ac:spMk id="2" creationId="{81DF1F7D-5C5E-C66E-36F9-C1B054255919}"/>
          </ac:spMkLst>
        </pc:spChg>
      </pc:sldChg>
      <pc:sldChg chg="addSp delSp add del setBg delDesignElem">
        <pc:chgData name="Le Nhat Tung" userId="77b0905b33e1f80d" providerId="LiveId" clId="{F120F2FD-1147-41BB-AC8E-C79E7F77B537}" dt="2023-10-11T14:57:59.907" v="503"/>
        <pc:sldMkLst>
          <pc:docMk/>
          <pc:sldMk cId="4120249011" sldId="264"/>
        </pc:sldMkLst>
        <pc:spChg chg="add del">
          <ac:chgData name="Le Nhat Tung" userId="77b0905b33e1f80d" providerId="LiveId" clId="{F120F2FD-1147-41BB-AC8E-C79E7F77B537}" dt="2023-10-11T14:57:59.907" v="503"/>
          <ac:spMkLst>
            <pc:docMk/>
            <pc:sldMk cId="4120249011" sldId="264"/>
            <ac:spMk id="8" creationId="{934F1179-B481-4F9E-BCA3-AFB972070F83}"/>
          </ac:spMkLst>
        </pc:spChg>
        <pc:spChg chg="add del">
          <ac:chgData name="Le Nhat Tung" userId="77b0905b33e1f80d" providerId="LiveId" clId="{F120F2FD-1147-41BB-AC8E-C79E7F77B537}" dt="2023-10-11T14:57:59.907" v="503"/>
          <ac:spMkLst>
            <pc:docMk/>
            <pc:sldMk cId="4120249011" sldId="264"/>
            <ac:spMk id="10" creationId="{827DC2C4-B485-428A-BF4A-472D2967F47F}"/>
          </ac:spMkLst>
        </pc:spChg>
        <pc:spChg chg="add del">
          <ac:chgData name="Le Nhat Tung" userId="77b0905b33e1f80d" providerId="LiveId" clId="{F120F2FD-1147-41BB-AC8E-C79E7F77B537}" dt="2023-10-11T14:57:59.907" v="503"/>
          <ac:spMkLst>
            <pc:docMk/>
            <pc:sldMk cId="4120249011" sldId="264"/>
            <ac:spMk id="12" creationId="{EE04B5EB-F158-4507-90DD-BD23620C7CC9}"/>
          </ac:spMkLst>
        </pc:spChg>
      </pc:sldChg>
      <pc:sldChg chg="modSp new mod">
        <pc:chgData name="Le Nhat Tung" userId="77b0905b33e1f80d" providerId="LiveId" clId="{F120F2FD-1147-41BB-AC8E-C79E7F77B537}" dt="2023-10-11T15:01:24.127" v="529" actId="20577"/>
        <pc:sldMkLst>
          <pc:docMk/>
          <pc:sldMk cId="1346249506" sldId="265"/>
        </pc:sldMkLst>
        <pc:spChg chg="mod">
          <ac:chgData name="Le Nhat Tung" userId="77b0905b33e1f80d" providerId="LiveId" clId="{F120F2FD-1147-41BB-AC8E-C79E7F77B537}" dt="2023-10-11T15:00:57.519" v="512"/>
          <ac:spMkLst>
            <pc:docMk/>
            <pc:sldMk cId="1346249506" sldId="265"/>
            <ac:spMk id="2" creationId="{F4C60531-F6F0-5194-3390-7639C5EA4C51}"/>
          </ac:spMkLst>
        </pc:spChg>
        <pc:spChg chg="mod">
          <ac:chgData name="Le Nhat Tung" userId="77b0905b33e1f80d" providerId="LiveId" clId="{F120F2FD-1147-41BB-AC8E-C79E7F77B537}" dt="2023-10-11T15:01:24.127" v="529" actId="20577"/>
          <ac:spMkLst>
            <pc:docMk/>
            <pc:sldMk cId="1346249506" sldId="265"/>
            <ac:spMk id="3" creationId="{5AB86777-82E3-145F-F6E9-1193F8E4E451}"/>
          </ac:spMkLst>
        </pc:spChg>
      </pc:sldChg>
      <pc:sldChg chg="modSp new del mod">
        <pc:chgData name="Le Nhat Tung" userId="77b0905b33e1f80d" providerId="LiveId" clId="{F120F2FD-1147-41BB-AC8E-C79E7F77B537}" dt="2023-10-11T15:00:42.999" v="510" actId="2696"/>
        <pc:sldMkLst>
          <pc:docMk/>
          <pc:sldMk cId="1904473001" sldId="265"/>
        </pc:sldMkLst>
        <pc:spChg chg="mod">
          <ac:chgData name="Le Nhat Tung" userId="77b0905b33e1f80d" providerId="LiveId" clId="{F120F2FD-1147-41BB-AC8E-C79E7F77B537}" dt="2023-10-11T14:59:33.538" v="506"/>
          <ac:spMkLst>
            <pc:docMk/>
            <pc:sldMk cId="1904473001" sldId="265"/>
            <ac:spMk id="3" creationId="{BB648732-7592-6E02-6E1B-2EAE33D1548D}"/>
          </ac:spMkLst>
        </pc:spChg>
      </pc:sldChg>
      <pc:sldChg chg="addSp modSp new mod modNotesTx">
        <pc:chgData name="Le Nhat Tung" userId="77b0905b33e1f80d" providerId="LiveId" clId="{F120F2FD-1147-41BB-AC8E-C79E7F77B537}" dt="2023-10-11T16:15:32.021" v="666" actId="114"/>
        <pc:sldMkLst>
          <pc:docMk/>
          <pc:sldMk cId="1782245204" sldId="266"/>
        </pc:sldMkLst>
        <pc:spChg chg="mod">
          <ac:chgData name="Le Nhat Tung" userId="77b0905b33e1f80d" providerId="LiveId" clId="{F120F2FD-1147-41BB-AC8E-C79E7F77B537}" dt="2023-10-11T16:15:28.675" v="663" actId="113"/>
          <ac:spMkLst>
            <pc:docMk/>
            <pc:sldMk cId="1782245204" sldId="266"/>
            <ac:spMk id="2" creationId="{45975267-B2F6-FCFA-0F53-E8C7706C230E}"/>
          </ac:spMkLst>
        </pc:spChg>
        <pc:spChg chg="mod">
          <ac:chgData name="Le Nhat Tung" userId="77b0905b33e1f80d" providerId="LiveId" clId="{F120F2FD-1147-41BB-AC8E-C79E7F77B537}" dt="2023-10-11T16:09:35.095" v="585" actId="14100"/>
          <ac:spMkLst>
            <pc:docMk/>
            <pc:sldMk cId="1782245204" sldId="266"/>
            <ac:spMk id="3" creationId="{F264A99F-0901-5979-7B81-D55280191B96}"/>
          </ac:spMkLst>
        </pc:spChg>
        <pc:spChg chg="add mod">
          <ac:chgData name="Le Nhat Tung" userId="77b0905b33e1f80d" providerId="LiveId" clId="{F120F2FD-1147-41BB-AC8E-C79E7F77B537}" dt="2023-10-11T16:15:32.021" v="666" actId="114"/>
          <ac:spMkLst>
            <pc:docMk/>
            <pc:sldMk cId="1782245204" sldId="266"/>
            <ac:spMk id="6" creationId="{297BB8F9-1A0B-1E2A-85CB-D78FF87E4BE3}"/>
          </ac:spMkLst>
        </pc:spChg>
        <pc:picChg chg="add mod">
          <ac:chgData name="Le Nhat Tung" userId="77b0905b33e1f80d" providerId="LiveId" clId="{F120F2FD-1147-41BB-AC8E-C79E7F77B537}" dt="2023-10-11T16:09:46.816" v="589" actId="1076"/>
          <ac:picMkLst>
            <pc:docMk/>
            <pc:sldMk cId="1782245204" sldId="266"/>
            <ac:picMk id="5" creationId="{6A032381-9CB5-7F5F-CAB4-C49CFB5D8A7A}"/>
          </ac:picMkLst>
        </pc:picChg>
      </pc:sldChg>
      <pc:sldChg chg="addSp delSp modSp add mod modNotesTx">
        <pc:chgData name="Le Nhat Tung" userId="77b0905b33e1f80d" providerId="LiveId" clId="{F120F2FD-1147-41BB-AC8E-C79E7F77B537}" dt="2023-10-11T16:15:24.731" v="662" actId="113"/>
        <pc:sldMkLst>
          <pc:docMk/>
          <pc:sldMk cId="3079794808" sldId="267"/>
        </pc:sldMkLst>
        <pc:spChg chg="mod">
          <ac:chgData name="Le Nhat Tung" userId="77b0905b33e1f80d" providerId="LiveId" clId="{F120F2FD-1147-41BB-AC8E-C79E7F77B537}" dt="2023-10-11T16:15:24.731" v="662" actId="113"/>
          <ac:spMkLst>
            <pc:docMk/>
            <pc:sldMk cId="3079794808" sldId="267"/>
            <ac:spMk id="2" creationId="{45975267-B2F6-FCFA-0F53-E8C7706C230E}"/>
          </ac:spMkLst>
        </pc:spChg>
        <pc:spChg chg="mod">
          <ac:chgData name="Le Nhat Tung" userId="77b0905b33e1f80d" providerId="LiveId" clId="{F120F2FD-1147-41BB-AC8E-C79E7F77B537}" dt="2023-10-11T16:12:39.192" v="640" actId="20577"/>
          <ac:spMkLst>
            <pc:docMk/>
            <pc:sldMk cId="3079794808" sldId="267"/>
            <ac:spMk id="3" creationId="{F264A99F-0901-5979-7B81-D55280191B96}"/>
          </ac:spMkLst>
        </pc:spChg>
        <pc:spChg chg="mod">
          <ac:chgData name="Le Nhat Tung" userId="77b0905b33e1f80d" providerId="LiveId" clId="{F120F2FD-1147-41BB-AC8E-C79E7F77B537}" dt="2023-10-11T16:15:21.193" v="661" actId="114"/>
          <ac:spMkLst>
            <pc:docMk/>
            <pc:sldMk cId="3079794808" sldId="267"/>
            <ac:spMk id="6" creationId="{297BB8F9-1A0B-1E2A-85CB-D78FF87E4BE3}"/>
          </ac:spMkLst>
        </pc:spChg>
        <pc:picChg chg="del">
          <ac:chgData name="Le Nhat Tung" userId="77b0905b33e1f80d" providerId="LiveId" clId="{F120F2FD-1147-41BB-AC8E-C79E7F77B537}" dt="2023-10-11T16:13:16.827" v="644" actId="478"/>
          <ac:picMkLst>
            <pc:docMk/>
            <pc:sldMk cId="3079794808" sldId="267"/>
            <ac:picMk id="5" creationId="{6A032381-9CB5-7F5F-CAB4-C49CFB5D8A7A}"/>
          </ac:picMkLst>
        </pc:picChg>
        <pc:picChg chg="add mod">
          <ac:chgData name="Le Nhat Tung" userId="77b0905b33e1f80d" providerId="LiveId" clId="{F120F2FD-1147-41BB-AC8E-C79E7F77B537}" dt="2023-10-11T16:13:22.783" v="646" actId="1076"/>
          <ac:picMkLst>
            <pc:docMk/>
            <pc:sldMk cId="3079794808" sldId="267"/>
            <ac:picMk id="7" creationId="{2DD40915-33E4-4047-174F-27BB5B6E9FB0}"/>
          </ac:picMkLst>
        </pc:picChg>
      </pc:sldChg>
      <pc:sldChg chg="addSp delSp modSp add mod modNotesTx">
        <pc:chgData name="Le Nhat Tung" userId="77b0905b33e1f80d" providerId="LiveId" clId="{F120F2FD-1147-41BB-AC8E-C79E7F77B537}" dt="2023-10-11T16:18:33.755" v="693" actId="20577"/>
        <pc:sldMkLst>
          <pc:docMk/>
          <pc:sldMk cId="1254873661" sldId="268"/>
        </pc:sldMkLst>
        <pc:spChg chg="mod">
          <ac:chgData name="Le Nhat Tung" userId="77b0905b33e1f80d" providerId="LiveId" clId="{F120F2FD-1147-41BB-AC8E-C79E7F77B537}" dt="2023-10-11T16:15:56.959" v="670" actId="20577"/>
          <ac:spMkLst>
            <pc:docMk/>
            <pc:sldMk cId="1254873661" sldId="268"/>
            <ac:spMk id="2" creationId="{45975267-B2F6-FCFA-0F53-E8C7706C230E}"/>
          </ac:spMkLst>
        </pc:spChg>
        <pc:spChg chg="mod">
          <ac:chgData name="Le Nhat Tung" userId="77b0905b33e1f80d" providerId="LiveId" clId="{F120F2FD-1147-41BB-AC8E-C79E7F77B537}" dt="2023-10-11T16:16:36.464" v="675" actId="123"/>
          <ac:spMkLst>
            <pc:docMk/>
            <pc:sldMk cId="1254873661" sldId="268"/>
            <ac:spMk id="3" creationId="{F264A99F-0901-5979-7B81-D55280191B96}"/>
          </ac:spMkLst>
        </pc:spChg>
        <pc:spChg chg="mod">
          <ac:chgData name="Le Nhat Tung" userId="77b0905b33e1f80d" providerId="LiveId" clId="{F120F2FD-1147-41BB-AC8E-C79E7F77B537}" dt="2023-10-11T16:18:33.755" v="693" actId="20577"/>
          <ac:spMkLst>
            <pc:docMk/>
            <pc:sldMk cId="1254873661" sldId="268"/>
            <ac:spMk id="6" creationId="{297BB8F9-1A0B-1E2A-85CB-D78FF87E4BE3}"/>
          </ac:spMkLst>
        </pc:spChg>
        <pc:picChg chg="add mod">
          <ac:chgData name="Le Nhat Tung" userId="77b0905b33e1f80d" providerId="LiveId" clId="{F120F2FD-1147-41BB-AC8E-C79E7F77B537}" dt="2023-10-11T16:16:58.863" v="678" actId="1076"/>
          <ac:picMkLst>
            <pc:docMk/>
            <pc:sldMk cId="1254873661" sldId="268"/>
            <ac:picMk id="5" creationId="{F20E7D45-259F-A71A-3728-0AB5E829AAAE}"/>
          </ac:picMkLst>
        </pc:picChg>
        <pc:picChg chg="del">
          <ac:chgData name="Le Nhat Tung" userId="77b0905b33e1f80d" providerId="LiveId" clId="{F120F2FD-1147-41BB-AC8E-C79E7F77B537}" dt="2023-10-11T16:16:54.425" v="676" actId="478"/>
          <ac:picMkLst>
            <pc:docMk/>
            <pc:sldMk cId="1254873661" sldId="268"/>
            <ac:picMk id="7" creationId="{2DD40915-33E4-4047-174F-27BB5B6E9FB0}"/>
          </ac:picMkLst>
        </pc:picChg>
      </pc:sldChg>
      <pc:sldChg chg="new del">
        <pc:chgData name="Le Nhat Tung" userId="77b0905b33e1f80d" providerId="LiveId" clId="{F120F2FD-1147-41BB-AC8E-C79E7F77B537}" dt="2023-10-11T16:26:06.435" v="695" actId="47"/>
        <pc:sldMkLst>
          <pc:docMk/>
          <pc:sldMk cId="2537058832" sldId="269"/>
        </pc:sldMkLst>
      </pc:sldChg>
      <pc:sldChg chg="addSp delSp modSp add mod modNotesTx">
        <pc:chgData name="Le Nhat Tung" userId="77b0905b33e1f80d" providerId="LiveId" clId="{F120F2FD-1147-41BB-AC8E-C79E7F77B537}" dt="2023-10-11T16:30:11.429" v="759" actId="14100"/>
        <pc:sldMkLst>
          <pc:docMk/>
          <pc:sldMk cId="3553747554" sldId="269"/>
        </pc:sldMkLst>
        <pc:spChg chg="mod">
          <ac:chgData name="Le Nhat Tung" userId="77b0905b33e1f80d" providerId="LiveId" clId="{F120F2FD-1147-41BB-AC8E-C79E7F77B537}" dt="2023-10-11T16:26:21.275" v="699" actId="20577"/>
          <ac:spMkLst>
            <pc:docMk/>
            <pc:sldMk cId="3553747554" sldId="269"/>
            <ac:spMk id="2" creationId="{45975267-B2F6-FCFA-0F53-E8C7706C230E}"/>
          </ac:spMkLst>
        </pc:spChg>
        <pc:spChg chg="mod">
          <ac:chgData name="Le Nhat Tung" userId="77b0905b33e1f80d" providerId="LiveId" clId="{F120F2FD-1147-41BB-AC8E-C79E7F77B537}" dt="2023-10-11T16:29:48.004" v="754"/>
          <ac:spMkLst>
            <pc:docMk/>
            <pc:sldMk cId="3553747554" sldId="269"/>
            <ac:spMk id="3" creationId="{F264A99F-0901-5979-7B81-D55280191B96}"/>
          </ac:spMkLst>
        </pc:spChg>
        <pc:spChg chg="mod">
          <ac:chgData name="Le Nhat Tung" userId="77b0905b33e1f80d" providerId="LiveId" clId="{F120F2FD-1147-41BB-AC8E-C79E7F77B537}" dt="2023-10-11T16:30:11.429" v="759" actId="14100"/>
          <ac:spMkLst>
            <pc:docMk/>
            <pc:sldMk cId="3553747554" sldId="269"/>
            <ac:spMk id="6" creationId="{297BB8F9-1A0B-1E2A-85CB-D78FF87E4BE3}"/>
          </ac:spMkLst>
        </pc:spChg>
        <pc:picChg chg="del">
          <ac:chgData name="Le Nhat Tung" userId="77b0905b33e1f80d" providerId="LiveId" clId="{F120F2FD-1147-41BB-AC8E-C79E7F77B537}" dt="2023-10-11T16:26:42.287" v="700" actId="478"/>
          <ac:picMkLst>
            <pc:docMk/>
            <pc:sldMk cId="3553747554" sldId="269"/>
            <ac:picMk id="5" creationId="{F20E7D45-259F-A71A-3728-0AB5E829AAAE}"/>
          </ac:picMkLst>
        </pc:picChg>
        <pc:picChg chg="add mod">
          <ac:chgData name="Le Nhat Tung" userId="77b0905b33e1f80d" providerId="LiveId" clId="{F120F2FD-1147-41BB-AC8E-C79E7F77B537}" dt="2023-10-11T16:26:48.462" v="702" actId="1076"/>
          <ac:picMkLst>
            <pc:docMk/>
            <pc:sldMk cId="3553747554" sldId="269"/>
            <ac:picMk id="7" creationId="{862619E0-BB26-BECE-941D-FB05EDAFDF24}"/>
          </ac:picMkLst>
        </pc:picChg>
      </pc:sldChg>
      <pc:sldChg chg="addSp delSp modSp add mod modNotesTx">
        <pc:chgData name="Le Nhat Tung" userId="77b0905b33e1f80d" providerId="LiveId" clId="{F120F2FD-1147-41BB-AC8E-C79E7F77B537}" dt="2023-10-11T16:38:54.626" v="791" actId="20577"/>
        <pc:sldMkLst>
          <pc:docMk/>
          <pc:sldMk cId="2606424123" sldId="270"/>
        </pc:sldMkLst>
        <pc:spChg chg="mod">
          <ac:chgData name="Le Nhat Tung" userId="77b0905b33e1f80d" providerId="LiveId" clId="{F120F2FD-1147-41BB-AC8E-C79E7F77B537}" dt="2023-10-11T16:34:42.091" v="763" actId="20577"/>
          <ac:spMkLst>
            <pc:docMk/>
            <pc:sldMk cId="2606424123" sldId="270"/>
            <ac:spMk id="2" creationId="{45975267-B2F6-FCFA-0F53-E8C7706C230E}"/>
          </ac:spMkLst>
        </pc:spChg>
        <pc:spChg chg="mod">
          <ac:chgData name="Le Nhat Tung" userId="77b0905b33e1f80d" providerId="LiveId" clId="{F120F2FD-1147-41BB-AC8E-C79E7F77B537}" dt="2023-10-11T16:38:44.275" v="787"/>
          <ac:spMkLst>
            <pc:docMk/>
            <pc:sldMk cId="2606424123" sldId="270"/>
            <ac:spMk id="3" creationId="{F264A99F-0901-5979-7B81-D55280191B96}"/>
          </ac:spMkLst>
        </pc:spChg>
        <pc:spChg chg="mod">
          <ac:chgData name="Le Nhat Tung" userId="77b0905b33e1f80d" providerId="LiveId" clId="{F120F2FD-1147-41BB-AC8E-C79E7F77B537}" dt="2023-10-11T16:38:54.626" v="791" actId="20577"/>
          <ac:spMkLst>
            <pc:docMk/>
            <pc:sldMk cId="2606424123" sldId="270"/>
            <ac:spMk id="6" creationId="{297BB8F9-1A0B-1E2A-85CB-D78FF87E4BE3}"/>
          </ac:spMkLst>
        </pc:spChg>
        <pc:picChg chg="add mod">
          <ac:chgData name="Le Nhat Tung" userId="77b0905b33e1f80d" providerId="LiveId" clId="{F120F2FD-1147-41BB-AC8E-C79E7F77B537}" dt="2023-10-11T16:36:32.992" v="771" actId="1076"/>
          <ac:picMkLst>
            <pc:docMk/>
            <pc:sldMk cId="2606424123" sldId="270"/>
            <ac:picMk id="5" creationId="{39D94860-E309-CB3F-C2A6-820F9A667AAE}"/>
          </ac:picMkLst>
        </pc:picChg>
        <pc:picChg chg="del">
          <ac:chgData name="Le Nhat Tung" userId="77b0905b33e1f80d" providerId="LiveId" clId="{F120F2FD-1147-41BB-AC8E-C79E7F77B537}" dt="2023-10-11T16:36:28.261" v="769" actId="478"/>
          <ac:picMkLst>
            <pc:docMk/>
            <pc:sldMk cId="2606424123" sldId="270"/>
            <ac:picMk id="7" creationId="{862619E0-BB26-BECE-941D-FB05EDAFDF24}"/>
          </ac:picMkLst>
        </pc:picChg>
      </pc:sldChg>
      <pc:sldChg chg="addSp delSp modSp add mod modNotesTx">
        <pc:chgData name="Le Nhat Tung" userId="77b0905b33e1f80d" providerId="LiveId" clId="{F120F2FD-1147-41BB-AC8E-C79E7F77B537}" dt="2023-10-11T16:57:06.989" v="819" actId="1076"/>
        <pc:sldMkLst>
          <pc:docMk/>
          <pc:sldMk cId="2628269429" sldId="271"/>
        </pc:sldMkLst>
        <pc:spChg chg="mod">
          <ac:chgData name="Le Nhat Tung" userId="77b0905b33e1f80d" providerId="LiveId" clId="{F120F2FD-1147-41BB-AC8E-C79E7F77B537}" dt="2023-10-11T16:54:56.458" v="799" actId="20577"/>
          <ac:spMkLst>
            <pc:docMk/>
            <pc:sldMk cId="2628269429" sldId="271"/>
            <ac:spMk id="2" creationId="{45975267-B2F6-FCFA-0F53-E8C7706C230E}"/>
          </ac:spMkLst>
        </pc:spChg>
        <pc:spChg chg="mod">
          <ac:chgData name="Le Nhat Tung" userId="77b0905b33e1f80d" providerId="LiveId" clId="{F120F2FD-1147-41BB-AC8E-C79E7F77B537}" dt="2023-10-11T16:56:16.041" v="810"/>
          <ac:spMkLst>
            <pc:docMk/>
            <pc:sldMk cId="2628269429" sldId="271"/>
            <ac:spMk id="3" creationId="{F264A99F-0901-5979-7B81-D55280191B96}"/>
          </ac:spMkLst>
        </pc:spChg>
        <pc:spChg chg="mod">
          <ac:chgData name="Le Nhat Tung" userId="77b0905b33e1f80d" providerId="LiveId" clId="{F120F2FD-1147-41BB-AC8E-C79E7F77B537}" dt="2023-10-11T16:56:44.850" v="816"/>
          <ac:spMkLst>
            <pc:docMk/>
            <pc:sldMk cId="2628269429" sldId="271"/>
            <ac:spMk id="6" creationId="{297BB8F9-1A0B-1E2A-85CB-D78FF87E4BE3}"/>
          </ac:spMkLst>
        </pc:spChg>
        <pc:picChg chg="del">
          <ac:chgData name="Le Nhat Tung" userId="77b0905b33e1f80d" providerId="LiveId" clId="{F120F2FD-1147-41BB-AC8E-C79E7F77B537}" dt="2023-10-11T16:57:03.111" v="817" actId="478"/>
          <ac:picMkLst>
            <pc:docMk/>
            <pc:sldMk cId="2628269429" sldId="271"/>
            <ac:picMk id="5" creationId="{39D94860-E309-CB3F-C2A6-820F9A667AAE}"/>
          </ac:picMkLst>
        </pc:picChg>
        <pc:picChg chg="add mod">
          <ac:chgData name="Le Nhat Tung" userId="77b0905b33e1f80d" providerId="LiveId" clId="{F120F2FD-1147-41BB-AC8E-C79E7F77B537}" dt="2023-10-11T16:57:06.989" v="819" actId="1076"/>
          <ac:picMkLst>
            <pc:docMk/>
            <pc:sldMk cId="2628269429" sldId="271"/>
            <ac:picMk id="7" creationId="{1D9817B4-F784-4255-9F1E-87757CBDE152}"/>
          </ac:picMkLst>
        </pc:picChg>
      </pc:sldChg>
      <pc:sldChg chg="addSp delSp modSp add mod modNotesTx">
        <pc:chgData name="Le Nhat Tung" userId="77b0905b33e1f80d" providerId="LiveId" clId="{F120F2FD-1147-41BB-AC8E-C79E7F77B537}" dt="2023-10-11T16:59:20.403" v="841" actId="1076"/>
        <pc:sldMkLst>
          <pc:docMk/>
          <pc:sldMk cId="2512628624" sldId="272"/>
        </pc:sldMkLst>
        <pc:spChg chg="mod">
          <ac:chgData name="Le Nhat Tung" userId="77b0905b33e1f80d" providerId="LiveId" clId="{F120F2FD-1147-41BB-AC8E-C79E7F77B537}" dt="2023-10-11T16:58:00.016" v="823" actId="20577"/>
          <ac:spMkLst>
            <pc:docMk/>
            <pc:sldMk cId="2512628624" sldId="272"/>
            <ac:spMk id="2" creationId="{45975267-B2F6-FCFA-0F53-E8C7706C230E}"/>
          </ac:spMkLst>
        </pc:spChg>
        <pc:spChg chg="mod">
          <ac:chgData name="Le Nhat Tung" userId="77b0905b33e1f80d" providerId="LiveId" clId="{F120F2FD-1147-41BB-AC8E-C79E7F77B537}" dt="2023-10-11T16:59:07.353" v="834" actId="20577"/>
          <ac:spMkLst>
            <pc:docMk/>
            <pc:sldMk cId="2512628624" sldId="272"/>
            <ac:spMk id="3" creationId="{F264A99F-0901-5979-7B81-D55280191B96}"/>
          </ac:spMkLst>
        </pc:spChg>
        <pc:spChg chg="mod">
          <ac:chgData name="Le Nhat Tung" userId="77b0905b33e1f80d" providerId="LiveId" clId="{F120F2FD-1147-41BB-AC8E-C79E7F77B537}" dt="2023-10-11T16:59:16.573" v="838" actId="14100"/>
          <ac:spMkLst>
            <pc:docMk/>
            <pc:sldMk cId="2512628624" sldId="272"/>
            <ac:spMk id="6" creationId="{297BB8F9-1A0B-1E2A-85CB-D78FF87E4BE3}"/>
          </ac:spMkLst>
        </pc:spChg>
        <pc:picChg chg="del">
          <ac:chgData name="Le Nhat Tung" userId="77b0905b33e1f80d" providerId="LiveId" clId="{F120F2FD-1147-41BB-AC8E-C79E7F77B537}" dt="2023-10-11T16:59:02.652" v="833" actId="478"/>
          <ac:picMkLst>
            <pc:docMk/>
            <pc:sldMk cId="2512628624" sldId="272"/>
            <ac:picMk id="5" creationId="{39D94860-E309-CB3F-C2A6-820F9A667AAE}"/>
          </ac:picMkLst>
        </pc:picChg>
        <pc:picChg chg="add mod">
          <ac:chgData name="Le Nhat Tung" userId="77b0905b33e1f80d" providerId="LiveId" clId="{F120F2FD-1147-41BB-AC8E-C79E7F77B537}" dt="2023-10-11T16:59:20.403" v="841" actId="1076"/>
          <ac:picMkLst>
            <pc:docMk/>
            <pc:sldMk cId="2512628624" sldId="272"/>
            <ac:picMk id="7" creationId="{FFB0D96B-7375-20D8-0F03-F2F6432E23C0}"/>
          </ac:picMkLst>
        </pc:picChg>
      </pc:sldChg>
      <pc:sldChg chg="add del">
        <pc:chgData name="Le Nhat Tung" userId="77b0905b33e1f80d" providerId="LiveId" clId="{F120F2FD-1147-41BB-AC8E-C79E7F77B537}" dt="2023-10-11T16:59:44.159" v="843" actId="2696"/>
        <pc:sldMkLst>
          <pc:docMk/>
          <pc:sldMk cId="3882463280" sldId="273"/>
        </pc:sldMkLst>
      </pc:sldChg>
      <pc:sldChg chg="modSp add mod">
        <pc:chgData name="Le Nhat Tung" userId="77b0905b33e1f80d" providerId="LiveId" clId="{F120F2FD-1147-41BB-AC8E-C79E7F77B537}" dt="2023-10-11T17:00:05.232" v="874" actId="20577"/>
        <pc:sldMkLst>
          <pc:docMk/>
          <pc:sldMk cId="4251234949" sldId="273"/>
        </pc:sldMkLst>
        <pc:spChg chg="mod">
          <ac:chgData name="Le Nhat Tung" userId="77b0905b33e1f80d" providerId="LiveId" clId="{F120F2FD-1147-41BB-AC8E-C79E7F77B537}" dt="2023-10-11T17:00:05.232" v="874" actId="20577"/>
          <ac:spMkLst>
            <pc:docMk/>
            <pc:sldMk cId="4251234949" sldId="273"/>
            <ac:spMk id="2" creationId="{B249E20B-34E0-F120-6184-DFA0958FCF67}"/>
          </ac:spMkLst>
        </pc:spChg>
      </pc:sldChg>
      <pc:sldChg chg="addSp delSp add del setBg delDesignElem">
        <pc:chgData name="Le Nhat Tung" userId="77b0905b33e1f80d" providerId="LiveId" clId="{F120F2FD-1147-41BB-AC8E-C79E7F77B537}" dt="2023-10-11T17:02:38.112" v="877"/>
        <pc:sldMkLst>
          <pc:docMk/>
          <pc:sldMk cId="1473234294" sldId="274"/>
        </pc:sldMkLst>
        <pc:spChg chg="add del">
          <ac:chgData name="Le Nhat Tung" userId="77b0905b33e1f80d" providerId="LiveId" clId="{F120F2FD-1147-41BB-AC8E-C79E7F77B537}" dt="2023-10-11T17:02:38.112" v="877"/>
          <ac:spMkLst>
            <pc:docMk/>
            <pc:sldMk cId="1473234294" sldId="274"/>
            <ac:spMk id="8" creationId="{934F1179-B481-4F9E-BCA3-AFB972070F83}"/>
          </ac:spMkLst>
        </pc:spChg>
        <pc:spChg chg="add del">
          <ac:chgData name="Le Nhat Tung" userId="77b0905b33e1f80d" providerId="LiveId" clId="{F120F2FD-1147-41BB-AC8E-C79E7F77B537}" dt="2023-10-11T17:02:38.112" v="877"/>
          <ac:spMkLst>
            <pc:docMk/>
            <pc:sldMk cId="1473234294" sldId="274"/>
            <ac:spMk id="10" creationId="{827DC2C4-B485-428A-BF4A-472D2967F47F}"/>
          </ac:spMkLst>
        </pc:spChg>
        <pc:spChg chg="add del">
          <ac:chgData name="Le Nhat Tung" userId="77b0905b33e1f80d" providerId="LiveId" clId="{F120F2FD-1147-41BB-AC8E-C79E7F77B537}" dt="2023-10-11T17:02:38.112" v="877"/>
          <ac:spMkLst>
            <pc:docMk/>
            <pc:sldMk cId="1473234294" sldId="274"/>
            <ac:spMk id="12" creationId="{EE04B5EB-F158-4507-90DD-BD23620C7CC9}"/>
          </ac:spMkLst>
        </pc:spChg>
      </pc:sldChg>
      <pc:sldChg chg="modSp add mod">
        <pc:chgData name="Le Nhat Tung" userId="77b0905b33e1f80d" providerId="LiveId" clId="{F120F2FD-1147-41BB-AC8E-C79E7F77B537}" dt="2023-10-11T18:48:33.081" v="1533" actId="123"/>
        <pc:sldMkLst>
          <pc:docMk/>
          <pc:sldMk cId="1956188956" sldId="274"/>
        </pc:sldMkLst>
        <pc:spChg chg="mod">
          <ac:chgData name="Le Nhat Tung" userId="77b0905b33e1f80d" providerId="LiveId" clId="{F120F2FD-1147-41BB-AC8E-C79E7F77B537}" dt="2023-10-11T18:48:33.081" v="1533" actId="123"/>
          <ac:spMkLst>
            <pc:docMk/>
            <pc:sldMk cId="1956188956" sldId="274"/>
            <ac:spMk id="2" creationId="{81DF1F7D-5C5E-C66E-36F9-C1B054255919}"/>
          </ac:spMkLst>
        </pc:spChg>
      </pc:sldChg>
      <pc:sldChg chg="modSp new mod">
        <pc:chgData name="Le Nhat Tung" userId="77b0905b33e1f80d" providerId="LiveId" clId="{F120F2FD-1147-41BB-AC8E-C79E7F77B537}" dt="2023-10-11T18:12:53.980" v="1262" actId="27636"/>
        <pc:sldMkLst>
          <pc:docMk/>
          <pc:sldMk cId="1020551021" sldId="275"/>
        </pc:sldMkLst>
        <pc:spChg chg="mod">
          <ac:chgData name="Le Nhat Tung" userId="77b0905b33e1f80d" providerId="LiveId" clId="{F120F2FD-1147-41BB-AC8E-C79E7F77B537}" dt="2023-10-11T18:07:48.952" v="1046" actId="20577"/>
          <ac:spMkLst>
            <pc:docMk/>
            <pc:sldMk cId="1020551021" sldId="275"/>
            <ac:spMk id="2" creationId="{DE01690A-CEF3-EE1F-6529-502357D7628F}"/>
          </ac:spMkLst>
        </pc:spChg>
        <pc:spChg chg="mod">
          <ac:chgData name="Le Nhat Tung" userId="77b0905b33e1f80d" providerId="LiveId" clId="{F120F2FD-1147-41BB-AC8E-C79E7F77B537}" dt="2023-10-11T18:12:53.980" v="1262" actId="27636"/>
          <ac:spMkLst>
            <pc:docMk/>
            <pc:sldMk cId="1020551021" sldId="275"/>
            <ac:spMk id="3" creationId="{3EF57B7B-B54E-2954-85FA-FAAD9867B8E7}"/>
          </ac:spMkLst>
        </pc:spChg>
      </pc:sldChg>
      <pc:sldChg chg="modSp new mod">
        <pc:chgData name="Le Nhat Tung" userId="77b0905b33e1f80d" providerId="LiveId" clId="{F120F2FD-1147-41BB-AC8E-C79E7F77B537}" dt="2023-10-11T18:11:51.175" v="1249" actId="123"/>
        <pc:sldMkLst>
          <pc:docMk/>
          <pc:sldMk cId="1311817790" sldId="276"/>
        </pc:sldMkLst>
        <pc:spChg chg="mod">
          <ac:chgData name="Le Nhat Tung" userId="77b0905b33e1f80d" providerId="LiveId" clId="{F120F2FD-1147-41BB-AC8E-C79E7F77B537}" dt="2023-10-11T18:11:30.086" v="1247"/>
          <ac:spMkLst>
            <pc:docMk/>
            <pc:sldMk cId="1311817790" sldId="276"/>
            <ac:spMk id="2" creationId="{3BC97D30-E350-D2DB-A494-7B18B7F92BBD}"/>
          </ac:spMkLst>
        </pc:spChg>
        <pc:spChg chg="mod">
          <ac:chgData name="Le Nhat Tung" userId="77b0905b33e1f80d" providerId="LiveId" clId="{F120F2FD-1147-41BB-AC8E-C79E7F77B537}" dt="2023-10-11T18:11:51.175" v="1249" actId="123"/>
          <ac:spMkLst>
            <pc:docMk/>
            <pc:sldMk cId="1311817790" sldId="276"/>
            <ac:spMk id="3" creationId="{C3E394C6-1964-CF22-6B88-D7FDEC9CF34B}"/>
          </ac:spMkLst>
        </pc:spChg>
      </pc:sldChg>
      <pc:sldChg chg="modSp new mod ord">
        <pc:chgData name="Le Nhat Tung" userId="77b0905b33e1f80d" providerId="LiveId" clId="{F120F2FD-1147-41BB-AC8E-C79E7F77B537}" dt="2023-10-11T18:42:02.546" v="1481" actId="27636"/>
        <pc:sldMkLst>
          <pc:docMk/>
          <pc:sldMk cId="2148353092" sldId="277"/>
        </pc:sldMkLst>
        <pc:spChg chg="mod">
          <ac:chgData name="Le Nhat Tung" userId="77b0905b33e1f80d" providerId="LiveId" clId="{F120F2FD-1147-41BB-AC8E-C79E7F77B537}" dt="2023-10-11T18:32:39.211" v="1403" actId="113"/>
          <ac:spMkLst>
            <pc:docMk/>
            <pc:sldMk cId="2148353092" sldId="277"/>
            <ac:spMk id="2" creationId="{F43CA28F-FA86-C3BE-401E-66827E4CB57B}"/>
          </ac:spMkLst>
        </pc:spChg>
        <pc:spChg chg="mod">
          <ac:chgData name="Le Nhat Tung" userId="77b0905b33e1f80d" providerId="LiveId" clId="{F120F2FD-1147-41BB-AC8E-C79E7F77B537}" dt="2023-10-11T18:42:02.546" v="1481" actId="27636"/>
          <ac:spMkLst>
            <pc:docMk/>
            <pc:sldMk cId="2148353092" sldId="277"/>
            <ac:spMk id="3" creationId="{31BDE307-57CF-9EC1-B350-66814EB7E04A}"/>
          </ac:spMkLst>
        </pc:spChg>
      </pc:sldChg>
      <pc:sldChg chg="addSp delSp modSp new mod">
        <pc:chgData name="Le Nhat Tung" userId="77b0905b33e1f80d" providerId="LiveId" clId="{F120F2FD-1147-41BB-AC8E-C79E7F77B537}" dt="2023-10-11T18:40:39.877" v="1471" actId="14100"/>
        <pc:sldMkLst>
          <pc:docMk/>
          <pc:sldMk cId="2252043654" sldId="278"/>
        </pc:sldMkLst>
        <pc:spChg chg="del">
          <ac:chgData name="Le Nhat Tung" userId="77b0905b33e1f80d" providerId="LiveId" clId="{F120F2FD-1147-41BB-AC8E-C79E7F77B537}" dt="2023-10-11T18:40:12.833" v="1462" actId="478"/>
          <ac:spMkLst>
            <pc:docMk/>
            <pc:sldMk cId="2252043654" sldId="278"/>
            <ac:spMk id="2" creationId="{BD07087B-3D75-CF0C-48C2-8F7CB667E540}"/>
          </ac:spMkLst>
        </pc:spChg>
        <pc:spChg chg="del">
          <ac:chgData name="Le Nhat Tung" userId="77b0905b33e1f80d" providerId="LiveId" clId="{F120F2FD-1147-41BB-AC8E-C79E7F77B537}" dt="2023-10-11T18:40:12.833" v="1462" actId="478"/>
          <ac:spMkLst>
            <pc:docMk/>
            <pc:sldMk cId="2252043654" sldId="278"/>
            <ac:spMk id="3" creationId="{7CDD3C7C-B15C-412F-C3D6-87338F2D1F61}"/>
          </ac:spMkLst>
        </pc:spChg>
        <pc:picChg chg="add mod">
          <ac:chgData name="Le Nhat Tung" userId="77b0905b33e1f80d" providerId="LiveId" clId="{F120F2FD-1147-41BB-AC8E-C79E7F77B537}" dt="2023-10-11T18:40:27.342" v="1468" actId="1076"/>
          <ac:picMkLst>
            <pc:docMk/>
            <pc:sldMk cId="2252043654" sldId="278"/>
            <ac:picMk id="5" creationId="{0B208F34-2AE3-3C12-4EC3-B1B89C5BF768}"/>
          </ac:picMkLst>
        </pc:picChg>
        <pc:picChg chg="add mod">
          <ac:chgData name="Le Nhat Tung" userId="77b0905b33e1f80d" providerId="LiveId" clId="{F120F2FD-1147-41BB-AC8E-C79E7F77B537}" dt="2023-10-11T18:40:39.877" v="1471" actId="14100"/>
          <ac:picMkLst>
            <pc:docMk/>
            <pc:sldMk cId="2252043654" sldId="278"/>
            <ac:picMk id="7" creationId="{525B8437-D73A-0EEC-5460-AB1E76D7898D}"/>
          </ac:picMkLst>
        </pc:picChg>
      </pc:sldChg>
      <pc:sldChg chg="addSp delSp modSp new mod ord">
        <pc:chgData name="Le Nhat Tung" userId="77b0905b33e1f80d" providerId="LiveId" clId="{F120F2FD-1147-41BB-AC8E-C79E7F77B537}" dt="2023-10-11T18:25:13.101" v="1392"/>
        <pc:sldMkLst>
          <pc:docMk/>
          <pc:sldMk cId="2102406090" sldId="279"/>
        </pc:sldMkLst>
        <pc:spChg chg="del">
          <ac:chgData name="Le Nhat Tung" userId="77b0905b33e1f80d" providerId="LiveId" clId="{F120F2FD-1147-41BB-AC8E-C79E7F77B537}" dt="2023-10-11T18:22:57.723" v="1372" actId="478"/>
          <ac:spMkLst>
            <pc:docMk/>
            <pc:sldMk cId="2102406090" sldId="279"/>
            <ac:spMk id="2" creationId="{A29B5B1B-B8E0-9585-900A-9A6815AA0FBE}"/>
          </ac:spMkLst>
        </pc:spChg>
        <pc:spChg chg="del">
          <ac:chgData name="Le Nhat Tung" userId="77b0905b33e1f80d" providerId="LiveId" clId="{F120F2FD-1147-41BB-AC8E-C79E7F77B537}" dt="2023-10-11T18:22:57.723" v="1372" actId="478"/>
          <ac:spMkLst>
            <pc:docMk/>
            <pc:sldMk cId="2102406090" sldId="279"/>
            <ac:spMk id="3" creationId="{653AF600-814C-3356-0E6F-8D31049EE5A6}"/>
          </ac:spMkLst>
        </pc:spChg>
        <pc:picChg chg="add mod">
          <ac:chgData name="Le Nhat Tung" userId="77b0905b33e1f80d" providerId="LiveId" clId="{F120F2FD-1147-41BB-AC8E-C79E7F77B537}" dt="2023-10-11T18:24:02.817" v="1387" actId="1076"/>
          <ac:picMkLst>
            <pc:docMk/>
            <pc:sldMk cId="2102406090" sldId="279"/>
            <ac:picMk id="5" creationId="{199E0CDB-2D47-CA57-B90E-8C2F8355FEAE}"/>
          </ac:picMkLst>
        </pc:picChg>
        <pc:picChg chg="add mod">
          <ac:chgData name="Le Nhat Tung" userId="77b0905b33e1f80d" providerId="LiveId" clId="{F120F2FD-1147-41BB-AC8E-C79E7F77B537}" dt="2023-10-11T18:24:13.849" v="1389" actId="14100"/>
          <ac:picMkLst>
            <pc:docMk/>
            <pc:sldMk cId="2102406090" sldId="279"/>
            <ac:picMk id="7" creationId="{DFDD7031-A645-B0AC-3142-45F287AD8D2C}"/>
          </ac:picMkLst>
        </pc:picChg>
      </pc:sldChg>
      <pc:sldChg chg="addSp delSp modSp new mod">
        <pc:chgData name="Le Nhat Tung" userId="77b0905b33e1f80d" providerId="LiveId" clId="{F120F2FD-1147-41BB-AC8E-C79E7F77B537}" dt="2023-10-11T18:32:32.855" v="1402" actId="1076"/>
        <pc:sldMkLst>
          <pc:docMk/>
          <pc:sldMk cId="4117796940" sldId="280"/>
        </pc:sldMkLst>
        <pc:spChg chg="del">
          <ac:chgData name="Le Nhat Tung" userId="77b0905b33e1f80d" providerId="LiveId" clId="{F120F2FD-1147-41BB-AC8E-C79E7F77B537}" dt="2023-10-11T18:32:04.770" v="1394" actId="478"/>
          <ac:spMkLst>
            <pc:docMk/>
            <pc:sldMk cId="4117796940" sldId="280"/>
            <ac:spMk id="2" creationId="{60196462-8A4E-7AE3-7E93-54CF5E79D247}"/>
          </ac:spMkLst>
        </pc:spChg>
        <pc:spChg chg="del">
          <ac:chgData name="Le Nhat Tung" userId="77b0905b33e1f80d" providerId="LiveId" clId="{F120F2FD-1147-41BB-AC8E-C79E7F77B537}" dt="2023-10-11T18:32:04.770" v="1394" actId="478"/>
          <ac:spMkLst>
            <pc:docMk/>
            <pc:sldMk cId="4117796940" sldId="280"/>
            <ac:spMk id="3" creationId="{DB3CE160-AB0A-544D-A908-8E9C855F029E}"/>
          </ac:spMkLst>
        </pc:spChg>
        <pc:picChg chg="add mod">
          <ac:chgData name="Le Nhat Tung" userId="77b0905b33e1f80d" providerId="LiveId" clId="{F120F2FD-1147-41BB-AC8E-C79E7F77B537}" dt="2023-10-11T18:32:32.855" v="1402" actId="1076"/>
          <ac:picMkLst>
            <pc:docMk/>
            <pc:sldMk cId="4117796940" sldId="280"/>
            <ac:picMk id="5" creationId="{461AEA35-2CFB-2E27-A383-ABDB46CB9E7C}"/>
          </ac:picMkLst>
        </pc:picChg>
        <pc:picChg chg="add mod">
          <ac:chgData name="Le Nhat Tung" userId="77b0905b33e1f80d" providerId="LiveId" clId="{F120F2FD-1147-41BB-AC8E-C79E7F77B537}" dt="2023-10-11T18:32:25.815" v="1398" actId="1076"/>
          <ac:picMkLst>
            <pc:docMk/>
            <pc:sldMk cId="4117796940" sldId="280"/>
            <ac:picMk id="7" creationId="{4EEDA894-020E-0C2D-8085-F6687C9A747D}"/>
          </ac:picMkLst>
        </pc:picChg>
      </pc:sldChg>
      <pc:sldChg chg="addSp delSp new mod">
        <pc:chgData name="Le Nhat Tung" userId="77b0905b33e1f80d" providerId="LiveId" clId="{F120F2FD-1147-41BB-AC8E-C79E7F77B537}" dt="2023-10-11T18:34:04.013" v="1421" actId="22"/>
        <pc:sldMkLst>
          <pc:docMk/>
          <pc:sldMk cId="3494121878" sldId="281"/>
        </pc:sldMkLst>
        <pc:spChg chg="del">
          <ac:chgData name="Le Nhat Tung" userId="77b0905b33e1f80d" providerId="LiveId" clId="{F120F2FD-1147-41BB-AC8E-C79E7F77B537}" dt="2023-10-11T18:34:03.655" v="1420" actId="478"/>
          <ac:spMkLst>
            <pc:docMk/>
            <pc:sldMk cId="3494121878" sldId="281"/>
            <ac:spMk id="2" creationId="{BD5AF36B-356E-E60A-2F8F-EF25E1D12CC1}"/>
          </ac:spMkLst>
        </pc:spChg>
        <pc:spChg chg="del">
          <ac:chgData name="Le Nhat Tung" userId="77b0905b33e1f80d" providerId="LiveId" clId="{F120F2FD-1147-41BB-AC8E-C79E7F77B537}" dt="2023-10-11T18:34:03.655" v="1420" actId="478"/>
          <ac:spMkLst>
            <pc:docMk/>
            <pc:sldMk cId="3494121878" sldId="281"/>
            <ac:spMk id="3" creationId="{4C94F182-84EC-FE01-167B-1C4176193950}"/>
          </ac:spMkLst>
        </pc:spChg>
        <pc:picChg chg="add">
          <ac:chgData name="Le Nhat Tung" userId="77b0905b33e1f80d" providerId="LiveId" clId="{F120F2FD-1147-41BB-AC8E-C79E7F77B537}" dt="2023-10-11T18:34:04.013" v="1421" actId="22"/>
          <ac:picMkLst>
            <pc:docMk/>
            <pc:sldMk cId="3494121878" sldId="281"/>
            <ac:picMk id="5" creationId="{F782A8A4-65CD-222D-2DC2-6F6545A8920B}"/>
          </ac:picMkLst>
        </pc:picChg>
      </pc:sldChg>
      <pc:sldChg chg="modSp add mod">
        <pc:chgData name="Le Nhat Tung" userId="77b0905b33e1f80d" providerId="LiveId" clId="{F120F2FD-1147-41BB-AC8E-C79E7F77B537}" dt="2023-10-11T18:48:47.759" v="1574" actId="20577"/>
        <pc:sldMkLst>
          <pc:docMk/>
          <pc:sldMk cId="1134384733" sldId="282"/>
        </pc:sldMkLst>
        <pc:spChg chg="mod">
          <ac:chgData name="Le Nhat Tung" userId="77b0905b33e1f80d" providerId="LiveId" clId="{F120F2FD-1147-41BB-AC8E-C79E7F77B537}" dt="2023-10-11T18:48:47.759" v="1574" actId="20577"/>
          <ac:spMkLst>
            <pc:docMk/>
            <pc:sldMk cId="1134384733" sldId="282"/>
            <ac:spMk id="2" creationId="{81DF1F7D-5C5E-C66E-36F9-C1B054255919}"/>
          </ac:spMkLst>
        </pc:spChg>
      </pc:sldChg>
      <pc:sldChg chg="addSp delSp add del setBg delDesignElem">
        <pc:chgData name="Le Nhat Tung" userId="77b0905b33e1f80d" providerId="LiveId" clId="{F120F2FD-1147-41BB-AC8E-C79E7F77B537}" dt="2023-10-11T18:34:17.770" v="1424"/>
        <pc:sldMkLst>
          <pc:docMk/>
          <pc:sldMk cId="2435394405" sldId="282"/>
        </pc:sldMkLst>
        <pc:spChg chg="add del">
          <ac:chgData name="Le Nhat Tung" userId="77b0905b33e1f80d" providerId="LiveId" clId="{F120F2FD-1147-41BB-AC8E-C79E7F77B537}" dt="2023-10-11T18:34:17.770" v="1424"/>
          <ac:spMkLst>
            <pc:docMk/>
            <pc:sldMk cId="2435394405" sldId="282"/>
            <ac:spMk id="8" creationId="{934F1179-B481-4F9E-BCA3-AFB972070F83}"/>
          </ac:spMkLst>
        </pc:spChg>
        <pc:spChg chg="add del">
          <ac:chgData name="Le Nhat Tung" userId="77b0905b33e1f80d" providerId="LiveId" clId="{F120F2FD-1147-41BB-AC8E-C79E7F77B537}" dt="2023-10-11T18:34:17.770" v="1424"/>
          <ac:spMkLst>
            <pc:docMk/>
            <pc:sldMk cId="2435394405" sldId="282"/>
            <ac:spMk id="10" creationId="{827DC2C4-B485-428A-BF4A-472D2967F47F}"/>
          </ac:spMkLst>
        </pc:spChg>
        <pc:spChg chg="add del">
          <ac:chgData name="Le Nhat Tung" userId="77b0905b33e1f80d" providerId="LiveId" clId="{F120F2FD-1147-41BB-AC8E-C79E7F77B537}" dt="2023-10-11T18:34:17.770" v="1424"/>
          <ac:spMkLst>
            <pc:docMk/>
            <pc:sldMk cId="2435394405" sldId="282"/>
            <ac:spMk id="12" creationId="{EE04B5EB-F158-4507-90DD-BD23620C7CC9}"/>
          </ac:spMkLst>
        </pc:spChg>
      </pc:sldChg>
      <pc:sldChg chg="addSp delSp new mod modNotesTx">
        <pc:chgData name="Le Nhat Tung" userId="77b0905b33e1f80d" providerId="LiveId" clId="{F120F2FD-1147-41BB-AC8E-C79E7F77B537}" dt="2023-10-11T18:52:32.880" v="1578"/>
        <pc:sldMkLst>
          <pc:docMk/>
          <pc:sldMk cId="345621199" sldId="283"/>
        </pc:sldMkLst>
        <pc:spChg chg="del">
          <ac:chgData name="Le Nhat Tung" userId="77b0905b33e1f80d" providerId="LiveId" clId="{F120F2FD-1147-41BB-AC8E-C79E7F77B537}" dt="2023-10-11T18:50:48.889" v="1576" actId="478"/>
          <ac:spMkLst>
            <pc:docMk/>
            <pc:sldMk cId="345621199" sldId="283"/>
            <ac:spMk id="2" creationId="{8140C1A5-AC42-6CFC-DA1C-81C818236477}"/>
          </ac:spMkLst>
        </pc:spChg>
        <pc:spChg chg="del">
          <ac:chgData name="Le Nhat Tung" userId="77b0905b33e1f80d" providerId="LiveId" clId="{F120F2FD-1147-41BB-AC8E-C79E7F77B537}" dt="2023-10-11T18:50:48.889" v="1576" actId="478"/>
          <ac:spMkLst>
            <pc:docMk/>
            <pc:sldMk cId="345621199" sldId="283"/>
            <ac:spMk id="3" creationId="{7ED30FF3-DF9B-1973-6058-3EF52415C8B5}"/>
          </ac:spMkLst>
        </pc:spChg>
        <pc:picChg chg="add">
          <ac:chgData name="Le Nhat Tung" userId="77b0905b33e1f80d" providerId="LiveId" clId="{F120F2FD-1147-41BB-AC8E-C79E7F77B537}" dt="2023-10-11T18:50:49.629" v="1577" actId="22"/>
          <ac:picMkLst>
            <pc:docMk/>
            <pc:sldMk cId="345621199" sldId="283"/>
            <ac:picMk id="5" creationId="{C82ECB54-EDE6-4E42-9C4D-3852697C16A7}"/>
          </ac:picMkLst>
        </pc:picChg>
      </pc:sldChg>
      <pc:sldChg chg="new del">
        <pc:chgData name="Le Nhat Tung" userId="77b0905b33e1f80d" providerId="LiveId" clId="{F120F2FD-1147-41BB-AC8E-C79E7F77B537}" dt="2023-10-11T18:47:59.108" v="1482" actId="2696"/>
        <pc:sldMkLst>
          <pc:docMk/>
          <pc:sldMk cId="1160526232" sldId="283"/>
        </pc:sldMkLst>
      </pc:sldChg>
    </pc:docChg>
  </pc:docChgLst>
  <pc:docChgLst>
    <pc:chgData name="Le Nhat Tung" userId="77b0905b33e1f80d" providerId="LiveId" clId="{B89352F7-0E13-4796-8D72-C4D8084CDBE8}"/>
    <pc:docChg chg="undo custSel addSld delSld modSld sldOrd">
      <pc:chgData name="Le Nhat Tung" userId="77b0905b33e1f80d" providerId="LiveId" clId="{B89352F7-0E13-4796-8D72-C4D8084CDBE8}" dt="2023-10-14T08:42:26.440" v="968"/>
      <pc:docMkLst>
        <pc:docMk/>
      </pc:docMkLst>
      <pc:sldChg chg="modSp mod">
        <pc:chgData name="Le Nhat Tung" userId="77b0905b33e1f80d" providerId="LiveId" clId="{B89352F7-0E13-4796-8D72-C4D8084CDBE8}" dt="2023-10-11T20:54:52.988" v="4" actId="20577"/>
        <pc:sldMkLst>
          <pc:docMk/>
          <pc:sldMk cId="4223755401" sldId="256"/>
        </pc:sldMkLst>
        <pc:spChg chg="mod">
          <ac:chgData name="Le Nhat Tung" userId="77b0905b33e1f80d" providerId="LiveId" clId="{B89352F7-0E13-4796-8D72-C4D8084CDBE8}" dt="2023-10-11T20:54:52.988" v="4" actId="20577"/>
          <ac:spMkLst>
            <pc:docMk/>
            <pc:sldMk cId="4223755401" sldId="256"/>
            <ac:spMk id="2" creationId="{81DF1F7D-5C5E-C66E-36F9-C1B054255919}"/>
          </ac:spMkLst>
        </pc:spChg>
      </pc:sldChg>
      <pc:sldChg chg="modSp new mod">
        <pc:chgData name="Le Nhat Tung" userId="77b0905b33e1f80d" providerId="LiveId" clId="{B89352F7-0E13-4796-8D72-C4D8084CDBE8}" dt="2023-10-12T09:37:12.064" v="63" actId="123"/>
        <pc:sldMkLst>
          <pc:docMk/>
          <pc:sldMk cId="56622447" sldId="257"/>
        </pc:sldMkLst>
        <pc:spChg chg="mod">
          <ac:chgData name="Le Nhat Tung" userId="77b0905b33e1f80d" providerId="LiveId" clId="{B89352F7-0E13-4796-8D72-C4D8084CDBE8}" dt="2023-10-12T09:30:42.552" v="60" actId="20577"/>
          <ac:spMkLst>
            <pc:docMk/>
            <pc:sldMk cId="56622447" sldId="257"/>
            <ac:spMk id="2" creationId="{A7579E5A-0632-8BD8-7555-6E419484EAF0}"/>
          </ac:spMkLst>
        </pc:spChg>
        <pc:spChg chg="mod">
          <ac:chgData name="Le Nhat Tung" userId="77b0905b33e1f80d" providerId="LiveId" clId="{B89352F7-0E13-4796-8D72-C4D8084CDBE8}" dt="2023-10-12T09:37:12.064" v="63" actId="123"/>
          <ac:spMkLst>
            <pc:docMk/>
            <pc:sldMk cId="56622447" sldId="257"/>
            <ac:spMk id="3" creationId="{23E79451-3EC2-8A28-C8EA-DCBF57ADD08C}"/>
          </ac:spMkLst>
        </pc:spChg>
      </pc:sldChg>
      <pc:sldChg chg="del">
        <pc:chgData name="Le Nhat Tung" userId="77b0905b33e1f80d" providerId="LiveId" clId="{B89352F7-0E13-4796-8D72-C4D8084CDBE8}" dt="2023-10-11T20:55:14.393" v="5" actId="2696"/>
        <pc:sldMkLst>
          <pc:docMk/>
          <pc:sldMk cId="3132146527" sldId="257"/>
        </pc:sldMkLst>
      </pc:sldChg>
      <pc:sldChg chg="del">
        <pc:chgData name="Le Nhat Tung" userId="77b0905b33e1f80d" providerId="LiveId" clId="{B89352F7-0E13-4796-8D72-C4D8084CDBE8}" dt="2023-10-11T20:55:14.393" v="5" actId="2696"/>
        <pc:sldMkLst>
          <pc:docMk/>
          <pc:sldMk cId="294497181" sldId="258"/>
        </pc:sldMkLst>
      </pc:sldChg>
      <pc:sldChg chg="modSp new mod">
        <pc:chgData name="Le Nhat Tung" userId="77b0905b33e1f80d" providerId="LiveId" clId="{B89352F7-0E13-4796-8D72-C4D8084CDBE8}" dt="2023-10-12T09:37:54.476" v="69" actId="2710"/>
        <pc:sldMkLst>
          <pc:docMk/>
          <pc:sldMk cId="3405304340" sldId="258"/>
        </pc:sldMkLst>
        <pc:spChg chg="mod">
          <ac:chgData name="Le Nhat Tung" userId="77b0905b33e1f80d" providerId="LiveId" clId="{B89352F7-0E13-4796-8D72-C4D8084CDBE8}" dt="2023-10-12T09:37:21.910" v="65"/>
          <ac:spMkLst>
            <pc:docMk/>
            <pc:sldMk cId="3405304340" sldId="258"/>
            <ac:spMk id="2" creationId="{2DB17708-CD7A-4626-1C56-F7A5BC5E1B7C}"/>
          </ac:spMkLst>
        </pc:spChg>
        <pc:spChg chg="mod">
          <ac:chgData name="Le Nhat Tung" userId="77b0905b33e1f80d" providerId="LiveId" clId="{B89352F7-0E13-4796-8D72-C4D8084CDBE8}" dt="2023-10-12T09:37:54.476" v="69" actId="2710"/>
          <ac:spMkLst>
            <pc:docMk/>
            <pc:sldMk cId="3405304340" sldId="258"/>
            <ac:spMk id="3" creationId="{8D0F8FC0-0C53-503D-59DB-BB5D3146A7A9}"/>
          </ac:spMkLst>
        </pc:spChg>
      </pc:sldChg>
      <pc:sldChg chg="del">
        <pc:chgData name="Le Nhat Tung" userId="77b0905b33e1f80d" providerId="LiveId" clId="{B89352F7-0E13-4796-8D72-C4D8084CDBE8}" dt="2023-10-11T20:55:14.393" v="5" actId="2696"/>
        <pc:sldMkLst>
          <pc:docMk/>
          <pc:sldMk cId="754288360" sldId="259"/>
        </pc:sldMkLst>
      </pc:sldChg>
      <pc:sldChg chg="addSp modSp new mod">
        <pc:chgData name="Le Nhat Tung" userId="77b0905b33e1f80d" providerId="LiveId" clId="{B89352F7-0E13-4796-8D72-C4D8084CDBE8}" dt="2023-10-12T09:39:36.208" v="116"/>
        <pc:sldMkLst>
          <pc:docMk/>
          <pc:sldMk cId="2845088814" sldId="259"/>
        </pc:sldMkLst>
        <pc:spChg chg="mod">
          <ac:chgData name="Le Nhat Tung" userId="77b0905b33e1f80d" providerId="LiveId" clId="{B89352F7-0E13-4796-8D72-C4D8084CDBE8}" dt="2023-10-12T09:38:08.397" v="73"/>
          <ac:spMkLst>
            <pc:docMk/>
            <pc:sldMk cId="2845088814" sldId="259"/>
            <ac:spMk id="2" creationId="{FEF7083C-C4AC-94BA-A42A-52EA7A055557}"/>
          </ac:spMkLst>
        </pc:spChg>
        <pc:spChg chg="mod">
          <ac:chgData name="Le Nhat Tung" userId="77b0905b33e1f80d" providerId="LiveId" clId="{B89352F7-0E13-4796-8D72-C4D8084CDBE8}" dt="2023-10-12T09:39:36.208" v="116"/>
          <ac:spMkLst>
            <pc:docMk/>
            <pc:sldMk cId="2845088814" sldId="259"/>
            <ac:spMk id="3" creationId="{028F3FA8-D906-178E-D9C2-DAC457B4B23B}"/>
          </ac:spMkLst>
        </pc:spChg>
        <pc:picChg chg="add mod">
          <ac:chgData name="Le Nhat Tung" userId="77b0905b33e1f80d" providerId="LiveId" clId="{B89352F7-0E13-4796-8D72-C4D8084CDBE8}" dt="2023-10-12T09:39:08.399" v="96" actId="1076"/>
          <ac:picMkLst>
            <pc:docMk/>
            <pc:sldMk cId="2845088814" sldId="259"/>
            <ac:picMk id="1026" creationId="{326A8CDC-1F75-CDAD-3BC6-8D60AD08DFD6}"/>
          </ac:picMkLst>
        </pc:picChg>
      </pc:sldChg>
      <pc:sldChg chg="del">
        <pc:chgData name="Le Nhat Tung" userId="77b0905b33e1f80d" providerId="LiveId" clId="{B89352F7-0E13-4796-8D72-C4D8084CDBE8}" dt="2023-10-11T20:55:14.393" v="5" actId="2696"/>
        <pc:sldMkLst>
          <pc:docMk/>
          <pc:sldMk cId="552597807" sldId="260"/>
        </pc:sldMkLst>
      </pc:sldChg>
      <pc:sldChg chg="addSp delSp modSp new mod">
        <pc:chgData name="Le Nhat Tung" userId="77b0905b33e1f80d" providerId="LiveId" clId="{B89352F7-0E13-4796-8D72-C4D8084CDBE8}" dt="2023-10-12T10:09:23.363" v="254" actId="1076"/>
        <pc:sldMkLst>
          <pc:docMk/>
          <pc:sldMk cId="4265985767" sldId="260"/>
        </pc:sldMkLst>
        <pc:spChg chg="mod">
          <ac:chgData name="Le Nhat Tung" userId="77b0905b33e1f80d" providerId="LiveId" clId="{B89352F7-0E13-4796-8D72-C4D8084CDBE8}" dt="2023-10-12T10:00:54.699" v="211" actId="20577"/>
          <ac:spMkLst>
            <pc:docMk/>
            <pc:sldMk cId="4265985767" sldId="260"/>
            <ac:spMk id="2" creationId="{6CE52909-E5B3-188B-3ADC-2B02F945E6FF}"/>
          </ac:spMkLst>
        </pc:spChg>
        <pc:spChg chg="del">
          <ac:chgData name="Le Nhat Tung" userId="77b0905b33e1f80d" providerId="LiveId" clId="{B89352F7-0E13-4796-8D72-C4D8084CDBE8}" dt="2023-10-12T10:02:43.968" v="212" actId="478"/>
          <ac:spMkLst>
            <pc:docMk/>
            <pc:sldMk cId="4265985767" sldId="260"/>
            <ac:spMk id="3" creationId="{BCAF1361-95D6-1361-EAB7-1D14E4998127}"/>
          </ac:spMkLst>
        </pc:spChg>
        <pc:picChg chg="add del mod">
          <ac:chgData name="Le Nhat Tung" userId="77b0905b33e1f80d" providerId="LiveId" clId="{B89352F7-0E13-4796-8D72-C4D8084CDBE8}" dt="2023-10-12T10:08:46.868" v="240" actId="478"/>
          <ac:picMkLst>
            <pc:docMk/>
            <pc:sldMk cId="4265985767" sldId="260"/>
            <ac:picMk id="5" creationId="{08951EA8-67D7-303D-DE1B-2219D5B0CA4C}"/>
          </ac:picMkLst>
        </pc:picChg>
        <pc:picChg chg="add mod">
          <ac:chgData name="Le Nhat Tung" userId="77b0905b33e1f80d" providerId="LiveId" clId="{B89352F7-0E13-4796-8D72-C4D8084CDBE8}" dt="2023-10-12T10:09:09.019" v="250" actId="1076"/>
          <ac:picMkLst>
            <pc:docMk/>
            <pc:sldMk cId="4265985767" sldId="260"/>
            <ac:picMk id="7" creationId="{3ECC1FB2-8C04-58B6-40BA-8E543E0D376A}"/>
          </ac:picMkLst>
        </pc:picChg>
        <pc:picChg chg="add mod">
          <ac:chgData name="Le Nhat Tung" userId="77b0905b33e1f80d" providerId="LiveId" clId="{B89352F7-0E13-4796-8D72-C4D8084CDBE8}" dt="2023-10-12T10:09:03.890" v="246" actId="14100"/>
          <ac:picMkLst>
            <pc:docMk/>
            <pc:sldMk cId="4265985767" sldId="260"/>
            <ac:picMk id="9" creationId="{25A936D3-C842-5E82-8496-E959619AF056}"/>
          </ac:picMkLst>
        </pc:picChg>
        <pc:picChg chg="add mod">
          <ac:chgData name="Le Nhat Tung" userId="77b0905b33e1f80d" providerId="LiveId" clId="{B89352F7-0E13-4796-8D72-C4D8084CDBE8}" dt="2023-10-12T10:09:23.363" v="254" actId="1076"/>
          <ac:picMkLst>
            <pc:docMk/>
            <pc:sldMk cId="4265985767" sldId="260"/>
            <ac:picMk id="11" creationId="{34B3D14C-7D47-4531-9C61-AB9BBF72A1C5}"/>
          </ac:picMkLst>
        </pc:picChg>
      </pc:sldChg>
      <pc:sldChg chg="del">
        <pc:chgData name="Le Nhat Tung" userId="77b0905b33e1f80d" providerId="LiveId" clId="{B89352F7-0E13-4796-8D72-C4D8084CDBE8}" dt="2023-10-11T20:55:14.393" v="5" actId="2696"/>
        <pc:sldMkLst>
          <pc:docMk/>
          <pc:sldMk cId="2550774278" sldId="261"/>
        </pc:sldMkLst>
      </pc:sldChg>
      <pc:sldChg chg="addSp delSp modSp new mod">
        <pc:chgData name="Le Nhat Tung" userId="77b0905b33e1f80d" providerId="LiveId" clId="{B89352F7-0E13-4796-8D72-C4D8084CDBE8}" dt="2023-10-12T10:10:36.697" v="265" actId="14100"/>
        <pc:sldMkLst>
          <pc:docMk/>
          <pc:sldMk cId="3150197553" sldId="261"/>
        </pc:sldMkLst>
        <pc:spChg chg="del">
          <ac:chgData name="Le Nhat Tung" userId="77b0905b33e1f80d" providerId="LiveId" clId="{B89352F7-0E13-4796-8D72-C4D8084CDBE8}" dt="2023-10-12T10:04:26.218" v="224" actId="478"/>
          <ac:spMkLst>
            <pc:docMk/>
            <pc:sldMk cId="3150197553" sldId="261"/>
            <ac:spMk id="2" creationId="{602B7EFF-CBBB-8517-9F7F-13B6EFEECBCC}"/>
          </ac:spMkLst>
        </pc:spChg>
        <pc:spChg chg="del">
          <ac:chgData name="Le Nhat Tung" userId="77b0905b33e1f80d" providerId="LiveId" clId="{B89352F7-0E13-4796-8D72-C4D8084CDBE8}" dt="2023-10-12T10:04:26.218" v="224" actId="478"/>
          <ac:spMkLst>
            <pc:docMk/>
            <pc:sldMk cId="3150197553" sldId="261"/>
            <ac:spMk id="3" creationId="{4744406E-6A8A-7610-6583-71E861A94A66}"/>
          </ac:spMkLst>
        </pc:spChg>
        <pc:picChg chg="add del mod">
          <ac:chgData name="Le Nhat Tung" userId="77b0905b33e1f80d" providerId="LiveId" clId="{B89352F7-0E13-4796-8D72-C4D8084CDBE8}" dt="2023-10-12T10:05:49.262" v="228" actId="478"/>
          <ac:picMkLst>
            <pc:docMk/>
            <pc:sldMk cId="3150197553" sldId="261"/>
            <ac:picMk id="5" creationId="{560D3172-CA32-D74D-FE89-64B87130232D}"/>
          </ac:picMkLst>
        </pc:picChg>
        <pc:picChg chg="add del mod">
          <ac:chgData name="Le Nhat Tung" userId="77b0905b33e1f80d" providerId="LiveId" clId="{B89352F7-0E13-4796-8D72-C4D8084CDBE8}" dt="2023-10-12T10:10:09.725" v="255" actId="478"/>
          <ac:picMkLst>
            <pc:docMk/>
            <pc:sldMk cId="3150197553" sldId="261"/>
            <ac:picMk id="7" creationId="{47CBFBBC-7953-A5F8-5130-06B29E25DBBF}"/>
          </ac:picMkLst>
        </pc:picChg>
        <pc:picChg chg="add del mod">
          <ac:chgData name="Le Nhat Tung" userId="77b0905b33e1f80d" providerId="LiveId" clId="{B89352F7-0E13-4796-8D72-C4D8084CDBE8}" dt="2023-10-12T10:10:17.140" v="259" actId="478"/>
          <ac:picMkLst>
            <pc:docMk/>
            <pc:sldMk cId="3150197553" sldId="261"/>
            <ac:picMk id="9" creationId="{CF772BAF-85A7-5C56-14C1-E401AAA5C3B1}"/>
          </ac:picMkLst>
        </pc:picChg>
        <pc:picChg chg="add mod">
          <ac:chgData name="Le Nhat Tung" userId="77b0905b33e1f80d" providerId="LiveId" clId="{B89352F7-0E13-4796-8D72-C4D8084CDBE8}" dt="2023-10-12T10:10:30.131" v="263" actId="1076"/>
          <ac:picMkLst>
            <pc:docMk/>
            <pc:sldMk cId="3150197553" sldId="261"/>
            <ac:picMk id="11" creationId="{F71C0559-98AD-3BA3-88BC-422F3A03AB05}"/>
          </ac:picMkLst>
        </pc:picChg>
        <pc:picChg chg="add mod">
          <ac:chgData name="Le Nhat Tung" userId="77b0905b33e1f80d" providerId="LiveId" clId="{B89352F7-0E13-4796-8D72-C4D8084CDBE8}" dt="2023-10-12T10:10:36.697" v="265" actId="14100"/>
          <ac:picMkLst>
            <pc:docMk/>
            <pc:sldMk cId="3150197553" sldId="261"/>
            <ac:picMk id="13" creationId="{0D20D3C2-30D9-D41C-2DC0-13B61ABD4115}"/>
          </ac:picMkLst>
        </pc:picChg>
      </pc:sldChg>
      <pc:sldChg chg="del">
        <pc:chgData name="Le Nhat Tung" userId="77b0905b33e1f80d" providerId="LiveId" clId="{B89352F7-0E13-4796-8D72-C4D8084CDBE8}" dt="2023-10-11T20:55:14.393" v="5" actId="2696"/>
        <pc:sldMkLst>
          <pc:docMk/>
          <pc:sldMk cId="2261610587" sldId="262"/>
        </pc:sldMkLst>
      </pc:sldChg>
      <pc:sldChg chg="addSp delSp modSp new mod">
        <pc:chgData name="Le Nhat Tung" userId="77b0905b33e1f80d" providerId="LiveId" clId="{B89352F7-0E13-4796-8D72-C4D8084CDBE8}" dt="2023-10-12T10:16:31.800" v="311" actId="1076"/>
        <pc:sldMkLst>
          <pc:docMk/>
          <pc:sldMk cId="2704228182" sldId="262"/>
        </pc:sldMkLst>
        <pc:spChg chg="mod">
          <ac:chgData name="Le Nhat Tung" userId="77b0905b33e1f80d" providerId="LiveId" clId="{B89352F7-0E13-4796-8D72-C4D8084CDBE8}" dt="2023-10-12T10:14:21.538" v="291" actId="20577"/>
          <ac:spMkLst>
            <pc:docMk/>
            <pc:sldMk cId="2704228182" sldId="262"/>
            <ac:spMk id="2" creationId="{B5815EF2-6164-EF9A-982E-0BB5A605AADD}"/>
          </ac:spMkLst>
        </pc:spChg>
        <pc:spChg chg="del">
          <ac:chgData name="Le Nhat Tung" userId="77b0905b33e1f80d" providerId="LiveId" clId="{B89352F7-0E13-4796-8D72-C4D8084CDBE8}" dt="2023-10-12T10:14:24.661" v="292" actId="478"/>
          <ac:spMkLst>
            <pc:docMk/>
            <pc:sldMk cId="2704228182" sldId="262"/>
            <ac:spMk id="3" creationId="{0DF20B79-8296-496B-7C63-F097A1C7AE9D}"/>
          </ac:spMkLst>
        </pc:spChg>
        <pc:picChg chg="add del mod">
          <ac:chgData name="Le Nhat Tung" userId="77b0905b33e1f80d" providerId="LiveId" clId="{B89352F7-0E13-4796-8D72-C4D8084CDBE8}" dt="2023-10-12T10:16:11.528" v="304" actId="478"/>
          <ac:picMkLst>
            <pc:docMk/>
            <pc:sldMk cId="2704228182" sldId="262"/>
            <ac:picMk id="5" creationId="{A0322D83-CEC6-E962-DAD0-6B4890F1C848}"/>
          </ac:picMkLst>
        </pc:picChg>
        <pc:picChg chg="add mod">
          <ac:chgData name="Le Nhat Tung" userId="77b0905b33e1f80d" providerId="LiveId" clId="{B89352F7-0E13-4796-8D72-C4D8084CDBE8}" dt="2023-10-12T10:16:30.744" v="310" actId="1076"/>
          <ac:picMkLst>
            <pc:docMk/>
            <pc:sldMk cId="2704228182" sldId="262"/>
            <ac:picMk id="7" creationId="{623A946D-5813-5D19-AE3B-40EC15EDFF36}"/>
          </ac:picMkLst>
        </pc:picChg>
        <pc:picChg chg="add mod">
          <ac:chgData name="Le Nhat Tung" userId="77b0905b33e1f80d" providerId="LiveId" clId="{B89352F7-0E13-4796-8D72-C4D8084CDBE8}" dt="2023-10-12T10:16:31.800" v="311" actId="1076"/>
          <ac:picMkLst>
            <pc:docMk/>
            <pc:sldMk cId="2704228182" sldId="262"/>
            <ac:picMk id="9" creationId="{62028258-C82D-1B03-D8AB-79D987E30B1F}"/>
          </ac:picMkLst>
        </pc:picChg>
      </pc:sldChg>
      <pc:sldChg chg="addSp delSp modSp new mod">
        <pc:chgData name="Le Nhat Tung" userId="77b0905b33e1f80d" providerId="LiveId" clId="{B89352F7-0E13-4796-8D72-C4D8084CDBE8}" dt="2023-10-12T10:27:49.685" v="322" actId="14100"/>
        <pc:sldMkLst>
          <pc:docMk/>
          <pc:sldMk cId="292843727" sldId="263"/>
        </pc:sldMkLst>
        <pc:spChg chg="mod">
          <ac:chgData name="Le Nhat Tung" userId="77b0905b33e1f80d" providerId="LiveId" clId="{B89352F7-0E13-4796-8D72-C4D8084CDBE8}" dt="2023-10-12T10:27:03.811" v="312"/>
          <ac:spMkLst>
            <pc:docMk/>
            <pc:sldMk cId="292843727" sldId="263"/>
            <ac:spMk id="2" creationId="{B83A223A-8BEC-CDF5-D4C2-C2CE81D62391}"/>
          </ac:spMkLst>
        </pc:spChg>
        <pc:spChg chg="del">
          <ac:chgData name="Le Nhat Tung" userId="77b0905b33e1f80d" providerId="LiveId" clId="{B89352F7-0E13-4796-8D72-C4D8084CDBE8}" dt="2023-10-12T10:27:18.158" v="313" actId="478"/>
          <ac:spMkLst>
            <pc:docMk/>
            <pc:sldMk cId="292843727" sldId="263"/>
            <ac:spMk id="3" creationId="{B8C57004-C44E-EAF7-1CEC-34EE9E89C742}"/>
          </ac:spMkLst>
        </pc:spChg>
        <pc:picChg chg="add mod">
          <ac:chgData name="Le Nhat Tung" userId="77b0905b33e1f80d" providerId="LiveId" clId="{B89352F7-0E13-4796-8D72-C4D8084CDBE8}" dt="2023-10-12T10:27:44.157" v="320" actId="1076"/>
          <ac:picMkLst>
            <pc:docMk/>
            <pc:sldMk cId="292843727" sldId="263"/>
            <ac:picMk id="5" creationId="{E3108ABD-7DF8-D55C-C3BA-B25B1759C30B}"/>
          </ac:picMkLst>
        </pc:picChg>
        <pc:picChg chg="add mod">
          <ac:chgData name="Le Nhat Tung" userId="77b0905b33e1f80d" providerId="LiveId" clId="{B89352F7-0E13-4796-8D72-C4D8084CDBE8}" dt="2023-10-12T10:27:49.685" v="322" actId="14100"/>
          <ac:picMkLst>
            <pc:docMk/>
            <pc:sldMk cId="292843727" sldId="263"/>
            <ac:picMk id="7" creationId="{FBDBD6C1-7A80-4E75-1BB2-490A39EED79D}"/>
          </ac:picMkLst>
        </pc:picChg>
      </pc:sldChg>
      <pc:sldChg chg="del">
        <pc:chgData name="Le Nhat Tung" userId="77b0905b33e1f80d" providerId="LiveId" clId="{B89352F7-0E13-4796-8D72-C4D8084CDBE8}" dt="2023-10-11T20:55:14.393" v="5" actId="2696"/>
        <pc:sldMkLst>
          <pc:docMk/>
          <pc:sldMk cId="478259385" sldId="263"/>
        </pc:sldMkLst>
      </pc:sldChg>
      <pc:sldChg chg="del">
        <pc:chgData name="Le Nhat Tung" userId="77b0905b33e1f80d" providerId="LiveId" clId="{B89352F7-0E13-4796-8D72-C4D8084CDBE8}" dt="2023-10-11T20:55:14.393" v="5" actId="2696"/>
        <pc:sldMkLst>
          <pc:docMk/>
          <pc:sldMk cId="2344567709" sldId="264"/>
        </pc:sldMkLst>
      </pc:sldChg>
      <pc:sldChg chg="addSp delSp modSp add mod">
        <pc:chgData name="Le Nhat Tung" userId="77b0905b33e1f80d" providerId="LiveId" clId="{B89352F7-0E13-4796-8D72-C4D8084CDBE8}" dt="2023-10-13T13:45:30.180" v="367" actId="1076"/>
        <pc:sldMkLst>
          <pc:docMk/>
          <pc:sldMk cId="3252315538" sldId="264"/>
        </pc:sldMkLst>
        <pc:spChg chg="mod">
          <ac:chgData name="Le Nhat Tung" userId="77b0905b33e1f80d" providerId="LiveId" clId="{B89352F7-0E13-4796-8D72-C4D8084CDBE8}" dt="2023-10-12T10:50:44.909" v="360" actId="20577"/>
          <ac:spMkLst>
            <pc:docMk/>
            <pc:sldMk cId="3252315538" sldId="264"/>
            <ac:spMk id="2" creationId="{B83A223A-8BEC-CDF5-D4C2-C2CE81D62391}"/>
          </ac:spMkLst>
        </pc:spChg>
        <pc:picChg chg="add mod">
          <ac:chgData name="Le Nhat Tung" userId="77b0905b33e1f80d" providerId="LiveId" clId="{B89352F7-0E13-4796-8D72-C4D8084CDBE8}" dt="2023-10-13T13:45:30.180" v="367" actId="1076"/>
          <ac:picMkLst>
            <pc:docMk/>
            <pc:sldMk cId="3252315538" sldId="264"/>
            <ac:picMk id="4" creationId="{CACF2EA2-C61B-85DF-3B94-4AB95D238721}"/>
          </ac:picMkLst>
        </pc:picChg>
        <pc:picChg chg="del">
          <ac:chgData name="Le Nhat Tung" userId="77b0905b33e1f80d" providerId="LiveId" clId="{B89352F7-0E13-4796-8D72-C4D8084CDBE8}" dt="2023-10-12T10:50:47.137" v="361" actId="478"/>
          <ac:picMkLst>
            <pc:docMk/>
            <pc:sldMk cId="3252315538" sldId="264"/>
            <ac:picMk id="5" creationId="{E3108ABD-7DF8-D55C-C3BA-B25B1759C30B}"/>
          </ac:picMkLst>
        </pc:picChg>
        <pc:picChg chg="del mod">
          <ac:chgData name="Le Nhat Tung" userId="77b0905b33e1f80d" providerId="LiveId" clId="{B89352F7-0E13-4796-8D72-C4D8084CDBE8}" dt="2023-10-12T10:50:47.876" v="363" actId="478"/>
          <ac:picMkLst>
            <pc:docMk/>
            <pc:sldMk cId="3252315538" sldId="264"/>
            <ac:picMk id="7" creationId="{FBDBD6C1-7A80-4E75-1BB2-490A39EED79D}"/>
          </ac:picMkLst>
        </pc:picChg>
      </pc:sldChg>
      <pc:sldChg chg="del">
        <pc:chgData name="Le Nhat Tung" userId="77b0905b33e1f80d" providerId="LiveId" clId="{B89352F7-0E13-4796-8D72-C4D8084CDBE8}" dt="2023-10-11T20:55:14.393" v="5" actId="2696"/>
        <pc:sldMkLst>
          <pc:docMk/>
          <pc:sldMk cId="1346249506" sldId="265"/>
        </pc:sldMkLst>
      </pc:sldChg>
      <pc:sldChg chg="addSp modSp new mod">
        <pc:chgData name="Le Nhat Tung" userId="77b0905b33e1f80d" providerId="LiveId" clId="{B89352F7-0E13-4796-8D72-C4D8084CDBE8}" dt="2023-10-14T08:42:26.440" v="968"/>
        <pc:sldMkLst>
          <pc:docMk/>
          <pc:sldMk cId="2430888465" sldId="265"/>
        </pc:sldMkLst>
        <pc:spChg chg="mod">
          <ac:chgData name="Le Nhat Tung" userId="77b0905b33e1f80d" providerId="LiveId" clId="{B89352F7-0E13-4796-8D72-C4D8084CDBE8}" dt="2023-10-13T13:45:58.610" v="369"/>
          <ac:spMkLst>
            <pc:docMk/>
            <pc:sldMk cId="2430888465" sldId="265"/>
            <ac:spMk id="2" creationId="{953D0358-8B6F-292C-C98F-3AAB7326D174}"/>
          </ac:spMkLst>
        </pc:spChg>
        <pc:spChg chg="mod">
          <ac:chgData name="Le Nhat Tung" userId="77b0905b33e1f80d" providerId="LiveId" clId="{B89352F7-0E13-4796-8D72-C4D8084CDBE8}" dt="2023-10-13T13:46:07.121" v="370"/>
          <ac:spMkLst>
            <pc:docMk/>
            <pc:sldMk cId="2430888465" sldId="265"/>
            <ac:spMk id="3" creationId="{AB8C1860-2E60-0473-1216-2C17E4F8BB0E}"/>
          </ac:spMkLst>
        </pc:spChg>
        <pc:picChg chg="add mod">
          <ac:chgData name="Le Nhat Tung" userId="77b0905b33e1f80d" providerId="LiveId" clId="{B89352F7-0E13-4796-8D72-C4D8084CDBE8}" dt="2023-10-13T13:46:55.499" v="373" actId="14100"/>
          <ac:picMkLst>
            <pc:docMk/>
            <pc:sldMk cId="2430888465" sldId="265"/>
            <ac:picMk id="5" creationId="{0A0A22FF-6459-2158-2393-A769D7424692}"/>
          </ac:picMkLst>
        </pc:picChg>
        <pc:inkChg chg="add">
          <ac:chgData name="Le Nhat Tung" userId="77b0905b33e1f80d" providerId="LiveId" clId="{B89352F7-0E13-4796-8D72-C4D8084CDBE8}" dt="2023-10-14T08:42:26.440" v="968"/>
          <ac:inkMkLst>
            <pc:docMk/>
            <pc:sldMk cId="2430888465" sldId="265"/>
            <ac:inkMk id="4" creationId="{693D2845-EBD0-4220-59AA-425680240E00}"/>
          </ac:inkMkLst>
        </pc:inkChg>
      </pc:sldChg>
      <pc:sldChg chg="addSp delSp modSp add mod">
        <pc:chgData name="Le Nhat Tung" userId="77b0905b33e1f80d" providerId="LiveId" clId="{B89352F7-0E13-4796-8D72-C4D8084CDBE8}" dt="2023-10-13T13:48:10.880" v="382" actId="14100"/>
        <pc:sldMkLst>
          <pc:docMk/>
          <pc:sldMk cId="389243559" sldId="266"/>
        </pc:sldMkLst>
        <pc:spChg chg="mod">
          <ac:chgData name="Le Nhat Tung" userId="77b0905b33e1f80d" providerId="LiveId" clId="{B89352F7-0E13-4796-8D72-C4D8084CDBE8}" dt="2023-10-13T13:47:33.218" v="377"/>
          <ac:spMkLst>
            <pc:docMk/>
            <pc:sldMk cId="389243559" sldId="266"/>
            <ac:spMk id="3" creationId="{AB8C1860-2E60-0473-1216-2C17E4F8BB0E}"/>
          </ac:spMkLst>
        </pc:spChg>
        <pc:picChg chg="del">
          <ac:chgData name="Le Nhat Tung" userId="77b0905b33e1f80d" providerId="LiveId" clId="{B89352F7-0E13-4796-8D72-C4D8084CDBE8}" dt="2023-10-13T13:47:34.593" v="378" actId="478"/>
          <ac:picMkLst>
            <pc:docMk/>
            <pc:sldMk cId="389243559" sldId="266"/>
            <ac:picMk id="5" creationId="{0A0A22FF-6459-2158-2393-A769D7424692}"/>
          </ac:picMkLst>
        </pc:picChg>
        <pc:picChg chg="add mod">
          <ac:chgData name="Le Nhat Tung" userId="77b0905b33e1f80d" providerId="LiveId" clId="{B89352F7-0E13-4796-8D72-C4D8084CDBE8}" dt="2023-10-13T13:48:10.880" v="382" actId="14100"/>
          <ac:picMkLst>
            <pc:docMk/>
            <pc:sldMk cId="389243559" sldId="266"/>
            <ac:picMk id="6" creationId="{EDDB040D-0996-7F68-84CC-33D40C1FC9A0}"/>
          </ac:picMkLst>
        </pc:picChg>
      </pc:sldChg>
      <pc:sldChg chg="del">
        <pc:chgData name="Le Nhat Tung" userId="77b0905b33e1f80d" providerId="LiveId" clId="{B89352F7-0E13-4796-8D72-C4D8084CDBE8}" dt="2023-10-11T20:55:14.393" v="5" actId="2696"/>
        <pc:sldMkLst>
          <pc:docMk/>
          <pc:sldMk cId="1782245204" sldId="266"/>
        </pc:sldMkLst>
      </pc:sldChg>
      <pc:sldChg chg="add">
        <pc:chgData name="Le Nhat Tung" userId="77b0905b33e1f80d" providerId="LiveId" clId="{B89352F7-0E13-4796-8D72-C4D8084CDBE8}" dt="2023-10-13T13:48:13.251" v="383"/>
        <pc:sldMkLst>
          <pc:docMk/>
          <pc:sldMk cId="2189289423" sldId="267"/>
        </pc:sldMkLst>
      </pc:sldChg>
      <pc:sldChg chg="del">
        <pc:chgData name="Le Nhat Tung" userId="77b0905b33e1f80d" providerId="LiveId" clId="{B89352F7-0E13-4796-8D72-C4D8084CDBE8}" dt="2023-10-11T20:55:14.393" v="5" actId="2696"/>
        <pc:sldMkLst>
          <pc:docMk/>
          <pc:sldMk cId="3079794808" sldId="267"/>
        </pc:sldMkLst>
      </pc:sldChg>
      <pc:sldChg chg="del">
        <pc:chgData name="Le Nhat Tung" userId="77b0905b33e1f80d" providerId="LiveId" clId="{B89352F7-0E13-4796-8D72-C4D8084CDBE8}" dt="2023-10-11T20:55:14.393" v="5" actId="2696"/>
        <pc:sldMkLst>
          <pc:docMk/>
          <pc:sldMk cId="1254873661" sldId="268"/>
        </pc:sldMkLst>
      </pc:sldChg>
      <pc:sldChg chg="addSp delSp modSp add mod">
        <pc:chgData name="Le Nhat Tung" userId="77b0905b33e1f80d" providerId="LiveId" clId="{B89352F7-0E13-4796-8D72-C4D8084CDBE8}" dt="2023-10-13T13:53:22.705" v="391" actId="14100"/>
        <pc:sldMkLst>
          <pc:docMk/>
          <pc:sldMk cId="2609452459" sldId="268"/>
        </pc:sldMkLst>
        <pc:spChg chg="mod">
          <ac:chgData name="Le Nhat Tung" userId="77b0905b33e1f80d" providerId="LiveId" clId="{B89352F7-0E13-4796-8D72-C4D8084CDBE8}" dt="2023-10-13T13:51:39.122" v="387"/>
          <ac:spMkLst>
            <pc:docMk/>
            <pc:sldMk cId="2609452459" sldId="268"/>
            <ac:spMk id="3" creationId="{AB8C1860-2E60-0473-1216-2C17E4F8BB0E}"/>
          </ac:spMkLst>
        </pc:spChg>
        <pc:picChg chg="add mod">
          <ac:chgData name="Le Nhat Tung" userId="77b0905b33e1f80d" providerId="LiveId" clId="{B89352F7-0E13-4796-8D72-C4D8084CDBE8}" dt="2023-10-13T13:53:22.705" v="391" actId="14100"/>
          <ac:picMkLst>
            <pc:docMk/>
            <pc:sldMk cId="2609452459" sldId="268"/>
            <ac:picMk id="5" creationId="{BE8BDE0D-87D2-EB0C-0230-5537B346E52D}"/>
          </ac:picMkLst>
        </pc:picChg>
        <pc:picChg chg="del">
          <ac:chgData name="Le Nhat Tung" userId="77b0905b33e1f80d" providerId="LiveId" clId="{B89352F7-0E13-4796-8D72-C4D8084CDBE8}" dt="2023-10-13T13:53:14.782" v="388" actId="478"/>
          <ac:picMkLst>
            <pc:docMk/>
            <pc:sldMk cId="2609452459" sldId="268"/>
            <ac:picMk id="6" creationId="{EDDB040D-0996-7F68-84CC-33D40C1FC9A0}"/>
          </ac:picMkLst>
        </pc:picChg>
      </pc:sldChg>
      <pc:sldChg chg="addSp delSp modSp add mod">
        <pc:chgData name="Le Nhat Tung" userId="77b0905b33e1f80d" providerId="LiveId" clId="{B89352F7-0E13-4796-8D72-C4D8084CDBE8}" dt="2023-10-13T13:55:04.973" v="399" actId="14100"/>
        <pc:sldMkLst>
          <pc:docMk/>
          <pc:sldMk cId="1673794290" sldId="269"/>
        </pc:sldMkLst>
        <pc:spChg chg="mod">
          <ac:chgData name="Le Nhat Tung" userId="77b0905b33e1f80d" providerId="LiveId" clId="{B89352F7-0E13-4796-8D72-C4D8084CDBE8}" dt="2023-10-13T13:53:45.084" v="395"/>
          <ac:spMkLst>
            <pc:docMk/>
            <pc:sldMk cId="1673794290" sldId="269"/>
            <ac:spMk id="3" creationId="{AB8C1860-2E60-0473-1216-2C17E4F8BB0E}"/>
          </ac:spMkLst>
        </pc:spChg>
        <pc:picChg chg="del">
          <ac:chgData name="Le Nhat Tung" userId="77b0905b33e1f80d" providerId="LiveId" clId="{B89352F7-0E13-4796-8D72-C4D8084CDBE8}" dt="2023-10-13T13:54:59.541" v="396" actId="478"/>
          <ac:picMkLst>
            <pc:docMk/>
            <pc:sldMk cId="1673794290" sldId="269"/>
            <ac:picMk id="5" creationId="{BE8BDE0D-87D2-EB0C-0230-5537B346E52D}"/>
          </ac:picMkLst>
        </pc:picChg>
        <pc:picChg chg="add mod">
          <ac:chgData name="Le Nhat Tung" userId="77b0905b33e1f80d" providerId="LiveId" clId="{B89352F7-0E13-4796-8D72-C4D8084CDBE8}" dt="2023-10-13T13:55:04.973" v="399" actId="14100"/>
          <ac:picMkLst>
            <pc:docMk/>
            <pc:sldMk cId="1673794290" sldId="269"/>
            <ac:picMk id="6" creationId="{D4735B4B-212E-E796-120A-25B32F0C3BCA}"/>
          </ac:picMkLst>
        </pc:picChg>
      </pc:sldChg>
      <pc:sldChg chg="del">
        <pc:chgData name="Le Nhat Tung" userId="77b0905b33e1f80d" providerId="LiveId" clId="{B89352F7-0E13-4796-8D72-C4D8084CDBE8}" dt="2023-10-11T20:55:14.393" v="5" actId="2696"/>
        <pc:sldMkLst>
          <pc:docMk/>
          <pc:sldMk cId="3553747554" sldId="269"/>
        </pc:sldMkLst>
      </pc:sldChg>
      <pc:sldChg chg="addSp delSp modSp add mod">
        <pc:chgData name="Le Nhat Tung" userId="77b0905b33e1f80d" providerId="LiveId" clId="{B89352F7-0E13-4796-8D72-C4D8084CDBE8}" dt="2023-10-13T14:06:29.380" v="420" actId="14100"/>
        <pc:sldMkLst>
          <pc:docMk/>
          <pc:sldMk cId="2157756213" sldId="270"/>
        </pc:sldMkLst>
        <pc:spChg chg="mod">
          <ac:chgData name="Le Nhat Tung" userId="77b0905b33e1f80d" providerId="LiveId" clId="{B89352F7-0E13-4796-8D72-C4D8084CDBE8}" dt="2023-10-13T14:06:22.345" v="416" actId="20577"/>
          <ac:spMkLst>
            <pc:docMk/>
            <pc:sldMk cId="2157756213" sldId="270"/>
            <ac:spMk id="3" creationId="{AB8C1860-2E60-0473-1216-2C17E4F8BB0E}"/>
          </ac:spMkLst>
        </pc:spChg>
        <pc:picChg chg="add mod">
          <ac:chgData name="Le Nhat Tung" userId="77b0905b33e1f80d" providerId="LiveId" clId="{B89352F7-0E13-4796-8D72-C4D8084CDBE8}" dt="2023-10-13T14:06:29.380" v="420" actId="14100"/>
          <ac:picMkLst>
            <pc:docMk/>
            <pc:sldMk cId="2157756213" sldId="270"/>
            <ac:picMk id="5" creationId="{89C7A4E7-03F9-18A2-BDA5-23000305BAC2}"/>
          </ac:picMkLst>
        </pc:picChg>
        <pc:picChg chg="del">
          <ac:chgData name="Le Nhat Tung" userId="77b0905b33e1f80d" providerId="LiveId" clId="{B89352F7-0E13-4796-8D72-C4D8084CDBE8}" dt="2023-10-13T14:06:24.170" v="417" actId="478"/>
          <ac:picMkLst>
            <pc:docMk/>
            <pc:sldMk cId="2157756213" sldId="270"/>
            <ac:picMk id="6" creationId="{D4735B4B-212E-E796-120A-25B32F0C3BCA}"/>
          </ac:picMkLst>
        </pc:picChg>
      </pc:sldChg>
      <pc:sldChg chg="del">
        <pc:chgData name="Le Nhat Tung" userId="77b0905b33e1f80d" providerId="LiveId" clId="{B89352F7-0E13-4796-8D72-C4D8084CDBE8}" dt="2023-10-11T20:55:14.393" v="5" actId="2696"/>
        <pc:sldMkLst>
          <pc:docMk/>
          <pc:sldMk cId="2606424123" sldId="270"/>
        </pc:sldMkLst>
      </pc:sldChg>
      <pc:sldChg chg="modSp add mod">
        <pc:chgData name="Le Nhat Tung" userId="77b0905b33e1f80d" providerId="LiveId" clId="{B89352F7-0E13-4796-8D72-C4D8084CDBE8}" dt="2023-10-13T14:16:46.818" v="471" actId="20577"/>
        <pc:sldMkLst>
          <pc:docMk/>
          <pc:sldMk cId="2452572194" sldId="271"/>
        </pc:sldMkLst>
        <pc:spChg chg="mod">
          <ac:chgData name="Le Nhat Tung" userId="77b0905b33e1f80d" providerId="LiveId" clId="{B89352F7-0E13-4796-8D72-C4D8084CDBE8}" dt="2023-10-13T14:16:46.818" v="471" actId="20577"/>
          <ac:spMkLst>
            <pc:docMk/>
            <pc:sldMk cId="2452572194" sldId="271"/>
            <ac:spMk id="2" creationId="{81DF1F7D-5C5E-C66E-36F9-C1B054255919}"/>
          </ac:spMkLst>
        </pc:spChg>
      </pc:sldChg>
      <pc:sldChg chg="del">
        <pc:chgData name="Le Nhat Tung" userId="77b0905b33e1f80d" providerId="LiveId" clId="{B89352F7-0E13-4796-8D72-C4D8084CDBE8}" dt="2023-10-11T20:55:14.393" v="5" actId="2696"/>
        <pc:sldMkLst>
          <pc:docMk/>
          <pc:sldMk cId="2628269429" sldId="271"/>
        </pc:sldMkLst>
      </pc:sldChg>
      <pc:sldChg chg="addSp delSp add del setBg delDesignElem">
        <pc:chgData name="Le Nhat Tung" userId="77b0905b33e1f80d" providerId="LiveId" clId="{B89352F7-0E13-4796-8D72-C4D8084CDBE8}" dt="2023-10-13T14:06:57.026" v="423"/>
        <pc:sldMkLst>
          <pc:docMk/>
          <pc:sldMk cId="3834508515" sldId="271"/>
        </pc:sldMkLst>
        <pc:spChg chg="add del">
          <ac:chgData name="Le Nhat Tung" userId="77b0905b33e1f80d" providerId="LiveId" clId="{B89352F7-0E13-4796-8D72-C4D8084CDBE8}" dt="2023-10-13T14:06:57.026" v="423"/>
          <ac:spMkLst>
            <pc:docMk/>
            <pc:sldMk cId="3834508515" sldId="271"/>
            <ac:spMk id="8" creationId="{934F1179-B481-4F9E-BCA3-AFB972070F83}"/>
          </ac:spMkLst>
        </pc:spChg>
        <pc:spChg chg="add del">
          <ac:chgData name="Le Nhat Tung" userId="77b0905b33e1f80d" providerId="LiveId" clId="{B89352F7-0E13-4796-8D72-C4D8084CDBE8}" dt="2023-10-13T14:06:57.026" v="423"/>
          <ac:spMkLst>
            <pc:docMk/>
            <pc:sldMk cId="3834508515" sldId="271"/>
            <ac:spMk id="10" creationId="{827DC2C4-B485-428A-BF4A-472D2967F47F}"/>
          </ac:spMkLst>
        </pc:spChg>
        <pc:spChg chg="add del">
          <ac:chgData name="Le Nhat Tung" userId="77b0905b33e1f80d" providerId="LiveId" clId="{B89352F7-0E13-4796-8D72-C4D8084CDBE8}" dt="2023-10-13T14:06:57.026" v="423"/>
          <ac:spMkLst>
            <pc:docMk/>
            <pc:sldMk cId="3834508515" sldId="271"/>
            <ac:spMk id="12" creationId="{EE04B5EB-F158-4507-90DD-BD23620C7CC9}"/>
          </ac:spMkLst>
        </pc:spChg>
      </pc:sldChg>
      <pc:sldChg chg="modSp new mod">
        <pc:chgData name="Le Nhat Tung" userId="77b0905b33e1f80d" providerId="LiveId" clId="{B89352F7-0E13-4796-8D72-C4D8084CDBE8}" dt="2023-10-13T14:59:11.073" v="542" actId="2710"/>
        <pc:sldMkLst>
          <pc:docMk/>
          <pc:sldMk cId="1096324836" sldId="272"/>
        </pc:sldMkLst>
        <pc:spChg chg="mod">
          <ac:chgData name="Le Nhat Tung" userId="77b0905b33e1f80d" providerId="LiveId" clId="{B89352F7-0E13-4796-8D72-C4D8084CDBE8}" dt="2023-10-13T14:17:56.955" v="538" actId="20577"/>
          <ac:spMkLst>
            <pc:docMk/>
            <pc:sldMk cId="1096324836" sldId="272"/>
            <ac:spMk id="2" creationId="{28231135-9EA6-9A0B-0A71-7A98E1894EB6}"/>
          </ac:spMkLst>
        </pc:spChg>
        <pc:spChg chg="mod">
          <ac:chgData name="Le Nhat Tung" userId="77b0905b33e1f80d" providerId="LiveId" clId="{B89352F7-0E13-4796-8D72-C4D8084CDBE8}" dt="2023-10-13T14:59:11.073" v="542" actId="2710"/>
          <ac:spMkLst>
            <pc:docMk/>
            <pc:sldMk cId="1096324836" sldId="272"/>
            <ac:spMk id="3" creationId="{32AA362D-E7B3-8513-BFEC-3BFD10F3CD86}"/>
          </ac:spMkLst>
        </pc:spChg>
      </pc:sldChg>
      <pc:sldChg chg="del">
        <pc:chgData name="Le Nhat Tung" userId="77b0905b33e1f80d" providerId="LiveId" clId="{B89352F7-0E13-4796-8D72-C4D8084CDBE8}" dt="2023-10-11T20:55:14.393" v="5" actId="2696"/>
        <pc:sldMkLst>
          <pc:docMk/>
          <pc:sldMk cId="2512628624" sldId="272"/>
        </pc:sldMkLst>
      </pc:sldChg>
      <pc:sldChg chg="addSp delSp modSp new mod ord">
        <pc:chgData name="Le Nhat Tung" userId="77b0905b33e1f80d" providerId="LiveId" clId="{B89352F7-0E13-4796-8D72-C4D8084CDBE8}" dt="2023-10-13T19:22:09.826" v="967"/>
        <pc:sldMkLst>
          <pc:docMk/>
          <pc:sldMk cId="2310203605" sldId="273"/>
        </pc:sldMkLst>
        <pc:spChg chg="del">
          <ac:chgData name="Le Nhat Tung" userId="77b0905b33e1f80d" providerId="LiveId" clId="{B89352F7-0E13-4796-8D72-C4D8084CDBE8}" dt="2023-10-13T15:00:02.490" v="544" actId="478"/>
          <ac:spMkLst>
            <pc:docMk/>
            <pc:sldMk cId="2310203605" sldId="273"/>
            <ac:spMk id="2" creationId="{A7137802-26C8-3480-07BB-5F7205DB371C}"/>
          </ac:spMkLst>
        </pc:spChg>
        <pc:spChg chg="del">
          <ac:chgData name="Le Nhat Tung" userId="77b0905b33e1f80d" providerId="LiveId" clId="{B89352F7-0E13-4796-8D72-C4D8084CDBE8}" dt="2023-10-13T15:00:02.490" v="544" actId="478"/>
          <ac:spMkLst>
            <pc:docMk/>
            <pc:sldMk cId="2310203605" sldId="273"/>
            <ac:spMk id="3" creationId="{84D3901E-B84F-2B34-028C-8E40F74234A7}"/>
          </ac:spMkLst>
        </pc:spChg>
        <pc:picChg chg="add del mod">
          <ac:chgData name="Le Nhat Tung" userId="77b0905b33e1f80d" providerId="LiveId" clId="{B89352F7-0E13-4796-8D72-C4D8084CDBE8}" dt="2023-10-13T15:05:57.864" v="636" actId="478"/>
          <ac:picMkLst>
            <pc:docMk/>
            <pc:sldMk cId="2310203605" sldId="273"/>
            <ac:picMk id="5" creationId="{5D1A06AB-C831-853C-97A6-FDA937C8674D}"/>
          </ac:picMkLst>
        </pc:picChg>
        <pc:picChg chg="add mod">
          <ac:chgData name="Le Nhat Tung" userId="77b0905b33e1f80d" providerId="LiveId" clId="{B89352F7-0E13-4796-8D72-C4D8084CDBE8}" dt="2023-10-13T15:06:05.242" v="640" actId="1076"/>
          <ac:picMkLst>
            <pc:docMk/>
            <pc:sldMk cId="2310203605" sldId="273"/>
            <ac:picMk id="7" creationId="{3847ED11-8BB9-34CA-FEAB-7B8FC1EEF341}"/>
          </ac:picMkLst>
        </pc:picChg>
      </pc:sldChg>
      <pc:sldChg chg="del">
        <pc:chgData name="Le Nhat Tung" userId="77b0905b33e1f80d" providerId="LiveId" clId="{B89352F7-0E13-4796-8D72-C4D8084CDBE8}" dt="2023-10-11T20:55:14.393" v="5" actId="2696"/>
        <pc:sldMkLst>
          <pc:docMk/>
          <pc:sldMk cId="4251234949" sldId="273"/>
        </pc:sldMkLst>
      </pc:sldChg>
      <pc:sldChg chg="addSp delSp modSp new mod">
        <pc:chgData name="Le Nhat Tung" userId="77b0905b33e1f80d" providerId="LiveId" clId="{B89352F7-0E13-4796-8D72-C4D8084CDBE8}" dt="2023-10-13T16:28:33.875" v="644" actId="14100"/>
        <pc:sldMkLst>
          <pc:docMk/>
          <pc:sldMk cId="584026861" sldId="274"/>
        </pc:sldMkLst>
        <pc:spChg chg="del">
          <ac:chgData name="Le Nhat Tung" userId="77b0905b33e1f80d" providerId="LiveId" clId="{B89352F7-0E13-4796-8D72-C4D8084CDBE8}" dt="2023-10-13T16:28:29.072" v="641" actId="478"/>
          <ac:spMkLst>
            <pc:docMk/>
            <pc:sldMk cId="584026861" sldId="274"/>
            <ac:spMk id="2" creationId="{5E171B6D-B0FD-101F-5A98-9182AACB747F}"/>
          </ac:spMkLst>
        </pc:spChg>
        <pc:spChg chg="del">
          <ac:chgData name="Le Nhat Tung" userId="77b0905b33e1f80d" providerId="LiveId" clId="{B89352F7-0E13-4796-8D72-C4D8084CDBE8}" dt="2023-10-13T16:28:29.072" v="641" actId="478"/>
          <ac:spMkLst>
            <pc:docMk/>
            <pc:sldMk cId="584026861" sldId="274"/>
            <ac:spMk id="3" creationId="{909497EE-75C9-3C2C-B81B-F1D33CB7EA2C}"/>
          </ac:spMkLst>
        </pc:spChg>
        <pc:picChg chg="add mod">
          <ac:chgData name="Le Nhat Tung" userId="77b0905b33e1f80d" providerId="LiveId" clId="{B89352F7-0E13-4796-8D72-C4D8084CDBE8}" dt="2023-10-13T16:28:33.875" v="644" actId="14100"/>
          <ac:picMkLst>
            <pc:docMk/>
            <pc:sldMk cId="584026861" sldId="274"/>
            <ac:picMk id="5" creationId="{C657C712-0565-120E-9237-0EBE935DF0BE}"/>
          </ac:picMkLst>
        </pc:picChg>
      </pc:sldChg>
      <pc:sldChg chg="del">
        <pc:chgData name="Le Nhat Tung" userId="77b0905b33e1f80d" providerId="LiveId" clId="{B89352F7-0E13-4796-8D72-C4D8084CDBE8}" dt="2023-10-11T20:55:14.393" v="5" actId="2696"/>
        <pc:sldMkLst>
          <pc:docMk/>
          <pc:sldMk cId="1956188956" sldId="274"/>
        </pc:sldMkLst>
      </pc:sldChg>
      <pc:sldChg chg="del">
        <pc:chgData name="Le Nhat Tung" userId="77b0905b33e1f80d" providerId="LiveId" clId="{B89352F7-0E13-4796-8D72-C4D8084CDBE8}" dt="2023-10-11T20:55:14.393" v="5" actId="2696"/>
        <pc:sldMkLst>
          <pc:docMk/>
          <pc:sldMk cId="1020551021" sldId="275"/>
        </pc:sldMkLst>
      </pc:sldChg>
      <pc:sldChg chg="addSp delSp modSp add mod">
        <pc:chgData name="Le Nhat Tung" userId="77b0905b33e1f80d" providerId="LiveId" clId="{B89352F7-0E13-4796-8D72-C4D8084CDBE8}" dt="2023-10-13T15:03:57.059" v="623" actId="14100"/>
        <pc:sldMkLst>
          <pc:docMk/>
          <pc:sldMk cId="2811680557" sldId="275"/>
        </pc:sldMkLst>
        <pc:spChg chg="mod">
          <ac:chgData name="Le Nhat Tung" userId="77b0905b33e1f80d" providerId="LiveId" clId="{B89352F7-0E13-4796-8D72-C4D8084CDBE8}" dt="2023-10-13T15:01:26.562" v="613" actId="20577"/>
          <ac:spMkLst>
            <pc:docMk/>
            <pc:sldMk cId="2811680557" sldId="275"/>
            <ac:spMk id="2" creationId="{953D0358-8B6F-292C-C98F-3AAB7326D174}"/>
          </ac:spMkLst>
        </pc:spChg>
        <pc:spChg chg="add del">
          <ac:chgData name="Le Nhat Tung" userId="77b0905b33e1f80d" providerId="LiveId" clId="{B89352F7-0E13-4796-8D72-C4D8084CDBE8}" dt="2023-10-13T15:03:48.456" v="619" actId="478"/>
          <ac:spMkLst>
            <pc:docMk/>
            <pc:sldMk cId="2811680557" sldId="275"/>
            <ac:spMk id="3" creationId="{AB8C1860-2E60-0473-1216-2C17E4F8BB0E}"/>
          </ac:spMkLst>
        </pc:spChg>
        <pc:spChg chg="add del mod">
          <ac:chgData name="Le Nhat Tung" userId="77b0905b33e1f80d" providerId="LiveId" clId="{B89352F7-0E13-4796-8D72-C4D8084CDBE8}" dt="2023-10-13T15:03:44.153" v="617" actId="478"/>
          <ac:spMkLst>
            <pc:docMk/>
            <pc:sldMk cId="2811680557" sldId="275"/>
            <ac:spMk id="8" creationId="{5060EF3D-8E17-1273-8010-C6FE41EC33E5}"/>
          </ac:spMkLst>
        </pc:spChg>
        <pc:spChg chg="add del mod">
          <ac:chgData name="Le Nhat Tung" userId="77b0905b33e1f80d" providerId="LiveId" clId="{B89352F7-0E13-4796-8D72-C4D8084CDBE8}" dt="2023-10-13T15:03:52.982" v="621" actId="478"/>
          <ac:spMkLst>
            <pc:docMk/>
            <pc:sldMk cId="2811680557" sldId="275"/>
            <ac:spMk id="10" creationId="{71DF817F-9F0B-A6B9-0B1B-B873A1C52AEB}"/>
          </ac:spMkLst>
        </pc:spChg>
        <pc:picChg chg="del">
          <ac:chgData name="Le Nhat Tung" userId="77b0905b33e1f80d" providerId="LiveId" clId="{B89352F7-0E13-4796-8D72-C4D8084CDBE8}" dt="2023-10-13T15:03:21.402" v="614" actId="478"/>
          <ac:picMkLst>
            <pc:docMk/>
            <pc:sldMk cId="2811680557" sldId="275"/>
            <ac:picMk id="5" creationId="{89C7A4E7-03F9-18A2-BDA5-23000305BAC2}"/>
          </ac:picMkLst>
        </pc:picChg>
        <pc:picChg chg="add del">
          <ac:chgData name="Le Nhat Tung" userId="77b0905b33e1f80d" providerId="LiveId" clId="{B89352F7-0E13-4796-8D72-C4D8084CDBE8}" dt="2023-10-13T15:03:45.785" v="618" actId="478"/>
          <ac:picMkLst>
            <pc:docMk/>
            <pc:sldMk cId="2811680557" sldId="275"/>
            <ac:picMk id="6" creationId="{6370E22B-44D7-411C-C1ED-F986B70632E7}"/>
          </ac:picMkLst>
        </pc:picChg>
        <pc:picChg chg="add mod">
          <ac:chgData name="Le Nhat Tung" userId="77b0905b33e1f80d" providerId="LiveId" clId="{B89352F7-0E13-4796-8D72-C4D8084CDBE8}" dt="2023-10-13T15:03:57.059" v="623" actId="14100"/>
          <ac:picMkLst>
            <pc:docMk/>
            <pc:sldMk cId="2811680557" sldId="275"/>
            <ac:picMk id="12" creationId="{5F77774F-5E42-B7F3-75DE-C9E322E004A2}"/>
          </ac:picMkLst>
        </pc:picChg>
      </pc:sldChg>
      <pc:sldChg chg="addSp delSp modSp add mod">
        <pc:chgData name="Le Nhat Tung" userId="77b0905b33e1f80d" providerId="LiveId" clId="{B89352F7-0E13-4796-8D72-C4D8084CDBE8}" dt="2023-10-13T15:04:52.934" v="629" actId="1076"/>
        <pc:sldMkLst>
          <pc:docMk/>
          <pc:sldMk cId="388188660" sldId="276"/>
        </pc:sldMkLst>
        <pc:picChg chg="add mod">
          <ac:chgData name="Le Nhat Tung" userId="77b0905b33e1f80d" providerId="LiveId" clId="{B89352F7-0E13-4796-8D72-C4D8084CDBE8}" dt="2023-10-13T15:04:52.934" v="629" actId="1076"/>
          <ac:picMkLst>
            <pc:docMk/>
            <pc:sldMk cId="388188660" sldId="276"/>
            <ac:picMk id="4" creationId="{FF2264BE-CF62-C040-1317-9071AE752841}"/>
          </ac:picMkLst>
        </pc:picChg>
        <pc:picChg chg="del">
          <ac:chgData name="Le Nhat Tung" userId="77b0905b33e1f80d" providerId="LiveId" clId="{B89352F7-0E13-4796-8D72-C4D8084CDBE8}" dt="2023-10-13T15:04:46.333" v="625" actId="478"/>
          <ac:picMkLst>
            <pc:docMk/>
            <pc:sldMk cId="388188660" sldId="276"/>
            <ac:picMk id="12" creationId="{5F77774F-5E42-B7F3-75DE-C9E322E004A2}"/>
          </ac:picMkLst>
        </pc:picChg>
      </pc:sldChg>
      <pc:sldChg chg="del">
        <pc:chgData name="Le Nhat Tung" userId="77b0905b33e1f80d" providerId="LiveId" clId="{B89352F7-0E13-4796-8D72-C4D8084CDBE8}" dt="2023-10-11T20:55:14.393" v="5" actId="2696"/>
        <pc:sldMkLst>
          <pc:docMk/>
          <pc:sldMk cId="1311817790" sldId="276"/>
        </pc:sldMkLst>
      </pc:sldChg>
      <pc:sldChg chg="addSp delSp modSp new mod">
        <pc:chgData name="Le Nhat Tung" userId="77b0905b33e1f80d" providerId="LiveId" clId="{B89352F7-0E13-4796-8D72-C4D8084CDBE8}" dt="2023-10-13T15:05:23.308" v="635" actId="1076"/>
        <pc:sldMkLst>
          <pc:docMk/>
          <pc:sldMk cId="1320857105" sldId="277"/>
        </pc:sldMkLst>
        <pc:spChg chg="del">
          <ac:chgData name="Le Nhat Tung" userId="77b0905b33e1f80d" providerId="LiveId" clId="{B89352F7-0E13-4796-8D72-C4D8084CDBE8}" dt="2023-10-13T15:05:17.263" v="631" actId="478"/>
          <ac:spMkLst>
            <pc:docMk/>
            <pc:sldMk cId="1320857105" sldId="277"/>
            <ac:spMk id="2" creationId="{A09088F1-A219-730F-813D-AF67A3D0CA1C}"/>
          </ac:spMkLst>
        </pc:spChg>
        <pc:spChg chg="del">
          <ac:chgData name="Le Nhat Tung" userId="77b0905b33e1f80d" providerId="LiveId" clId="{B89352F7-0E13-4796-8D72-C4D8084CDBE8}" dt="2023-10-13T15:05:17.263" v="631" actId="478"/>
          <ac:spMkLst>
            <pc:docMk/>
            <pc:sldMk cId="1320857105" sldId="277"/>
            <ac:spMk id="3" creationId="{7BD74B12-CACF-BFAF-90EA-256AD23EA3AE}"/>
          </ac:spMkLst>
        </pc:spChg>
        <pc:picChg chg="add mod">
          <ac:chgData name="Le Nhat Tung" userId="77b0905b33e1f80d" providerId="LiveId" clId="{B89352F7-0E13-4796-8D72-C4D8084CDBE8}" dt="2023-10-13T15:05:23.308" v="635" actId="1076"/>
          <ac:picMkLst>
            <pc:docMk/>
            <pc:sldMk cId="1320857105" sldId="277"/>
            <ac:picMk id="5" creationId="{31FFA5AB-FBA1-94E1-02B5-135296202A69}"/>
          </ac:picMkLst>
        </pc:picChg>
      </pc:sldChg>
      <pc:sldChg chg="del">
        <pc:chgData name="Le Nhat Tung" userId="77b0905b33e1f80d" providerId="LiveId" clId="{B89352F7-0E13-4796-8D72-C4D8084CDBE8}" dt="2023-10-11T20:55:14.393" v="5" actId="2696"/>
        <pc:sldMkLst>
          <pc:docMk/>
          <pc:sldMk cId="2148353092" sldId="277"/>
        </pc:sldMkLst>
      </pc:sldChg>
      <pc:sldChg chg="del">
        <pc:chgData name="Le Nhat Tung" userId="77b0905b33e1f80d" providerId="LiveId" clId="{B89352F7-0E13-4796-8D72-C4D8084CDBE8}" dt="2023-10-11T20:55:14.393" v="5" actId="2696"/>
        <pc:sldMkLst>
          <pc:docMk/>
          <pc:sldMk cId="2252043654" sldId="278"/>
        </pc:sldMkLst>
      </pc:sldChg>
      <pc:sldChg chg="addSp delSp new mod">
        <pc:chgData name="Le Nhat Tung" userId="77b0905b33e1f80d" providerId="LiveId" clId="{B89352F7-0E13-4796-8D72-C4D8084CDBE8}" dt="2023-10-13T16:28:53.232" v="647" actId="22"/>
        <pc:sldMkLst>
          <pc:docMk/>
          <pc:sldMk cId="3549246357" sldId="278"/>
        </pc:sldMkLst>
        <pc:spChg chg="del">
          <ac:chgData name="Le Nhat Tung" userId="77b0905b33e1f80d" providerId="LiveId" clId="{B89352F7-0E13-4796-8D72-C4D8084CDBE8}" dt="2023-10-13T16:28:52.764" v="646" actId="478"/>
          <ac:spMkLst>
            <pc:docMk/>
            <pc:sldMk cId="3549246357" sldId="278"/>
            <ac:spMk id="2" creationId="{B187420A-D882-2DAB-7AEB-CBE2DD277453}"/>
          </ac:spMkLst>
        </pc:spChg>
        <pc:spChg chg="del">
          <ac:chgData name="Le Nhat Tung" userId="77b0905b33e1f80d" providerId="LiveId" clId="{B89352F7-0E13-4796-8D72-C4D8084CDBE8}" dt="2023-10-13T16:28:52.764" v="646" actId="478"/>
          <ac:spMkLst>
            <pc:docMk/>
            <pc:sldMk cId="3549246357" sldId="278"/>
            <ac:spMk id="3" creationId="{6C681FAE-6C4E-DC68-A8EC-B8D7C8C0DC64}"/>
          </ac:spMkLst>
        </pc:spChg>
        <pc:picChg chg="add">
          <ac:chgData name="Le Nhat Tung" userId="77b0905b33e1f80d" providerId="LiveId" clId="{B89352F7-0E13-4796-8D72-C4D8084CDBE8}" dt="2023-10-13T16:28:53.232" v="647" actId="22"/>
          <ac:picMkLst>
            <pc:docMk/>
            <pc:sldMk cId="3549246357" sldId="278"/>
            <ac:picMk id="5" creationId="{C4CD38F3-096E-E183-5924-A0E5AF1B775C}"/>
          </ac:picMkLst>
        </pc:picChg>
      </pc:sldChg>
      <pc:sldChg chg="modSp new mod modNotesTx">
        <pc:chgData name="Le Nhat Tung" userId="77b0905b33e1f80d" providerId="LiveId" clId="{B89352F7-0E13-4796-8D72-C4D8084CDBE8}" dt="2023-10-13T16:34:07.788" v="830"/>
        <pc:sldMkLst>
          <pc:docMk/>
          <pc:sldMk cId="1807743818" sldId="279"/>
        </pc:sldMkLst>
        <pc:spChg chg="mod">
          <ac:chgData name="Le Nhat Tung" userId="77b0905b33e1f80d" providerId="LiveId" clId="{B89352F7-0E13-4796-8D72-C4D8084CDBE8}" dt="2023-10-13T16:32:11.637" v="826" actId="20577"/>
          <ac:spMkLst>
            <pc:docMk/>
            <pc:sldMk cId="1807743818" sldId="279"/>
            <ac:spMk id="2" creationId="{52576991-34CF-83DA-5907-E438466F0ED5}"/>
          </ac:spMkLst>
        </pc:spChg>
        <pc:spChg chg="mod">
          <ac:chgData name="Le Nhat Tung" userId="77b0905b33e1f80d" providerId="LiveId" clId="{B89352F7-0E13-4796-8D72-C4D8084CDBE8}" dt="2023-10-13T16:32:43.689" v="829" actId="2710"/>
          <ac:spMkLst>
            <pc:docMk/>
            <pc:sldMk cId="1807743818" sldId="279"/>
            <ac:spMk id="3" creationId="{A68DCA50-0DDA-D3DA-45D9-7204FAC71BAD}"/>
          </ac:spMkLst>
        </pc:spChg>
      </pc:sldChg>
      <pc:sldChg chg="del">
        <pc:chgData name="Le Nhat Tung" userId="77b0905b33e1f80d" providerId="LiveId" clId="{B89352F7-0E13-4796-8D72-C4D8084CDBE8}" dt="2023-10-11T20:55:14.393" v="5" actId="2696"/>
        <pc:sldMkLst>
          <pc:docMk/>
          <pc:sldMk cId="2102406090" sldId="279"/>
        </pc:sldMkLst>
      </pc:sldChg>
      <pc:sldChg chg="addSp delSp add del setBg delDesignElem">
        <pc:chgData name="Le Nhat Tung" userId="77b0905b33e1f80d" providerId="LiveId" clId="{B89352F7-0E13-4796-8D72-C4D8084CDBE8}" dt="2023-10-13T16:31:02.158" v="651"/>
        <pc:sldMkLst>
          <pc:docMk/>
          <pc:sldMk cId="1694696339" sldId="280"/>
        </pc:sldMkLst>
        <pc:spChg chg="add del">
          <ac:chgData name="Le Nhat Tung" userId="77b0905b33e1f80d" providerId="LiveId" clId="{B89352F7-0E13-4796-8D72-C4D8084CDBE8}" dt="2023-10-13T16:31:02.158" v="651"/>
          <ac:spMkLst>
            <pc:docMk/>
            <pc:sldMk cId="1694696339" sldId="280"/>
            <ac:spMk id="8" creationId="{934F1179-B481-4F9E-BCA3-AFB972070F83}"/>
          </ac:spMkLst>
        </pc:spChg>
        <pc:spChg chg="add del">
          <ac:chgData name="Le Nhat Tung" userId="77b0905b33e1f80d" providerId="LiveId" clId="{B89352F7-0E13-4796-8D72-C4D8084CDBE8}" dt="2023-10-13T16:31:02.158" v="651"/>
          <ac:spMkLst>
            <pc:docMk/>
            <pc:sldMk cId="1694696339" sldId="280"/>
            <ac:spMk id="10" creationId="{827DC2C4-B485-428A-BF4A-472D2967F47F}"/>
          </ac:spMkLst>
        </pc:spChg>
        <pc:spChg chg="add del">
          <ac:chgData name="Le Nhat Tung" userId="77b0905b33e1f80d" providerId="LiveId" clId="{B89352F7-0E13-4796-8D72-C4D8084CDBE8}" dt="2023-10-13T16:31:02.158" v="651"/>
          <ac:spMkLst>
            <pc:docMk/>
            <pc:sldMk cId="1694696339" sldId="280"/>
            <ac:spMk id="12" creationId="{EE04B5EB-F158-4507-90DD-BD23620C7CC9}"/>
          </ac:spMkLst>
        </pc:spChg>
      </pc:sldChg>
      <pc:sldChg chg="modSp add mod">
        <pc:chgData name="Le Nhat Tung" userId="77b0905b33e1f80d" providerId="LiveId" clId="{B89352F7-0E13-4796-8D72-C4D8084CDBE8}" dt="2023-10-13T16:31:11.406" v="710" actId="20577"/>
        <pc:sldMkLst>
          <pc:docMk/>
          <pc:sldMk cId="2346883916" sldId="280"/>
        </pc:sldMkLst>
        <pc:spChg chg="mod">
          <ac:chgData name="Le Nhat Tung" userId="77b0905b33e1f80d" providerId="LiveId" clId="{B89352F7-0E13-4796-8D72-C4D8084CDBE8}" dt="2023-10-13T16:31:11.406" v="710" actId="20577"/>
          <ac:spMkLst>
            <pc:docMk/>
            <pc:sldMk cId="2346883916" sldId="280"/>
            <ac:spMk id="2" creationId="{81DF1F7D-5C5E-C66E-36F9-C1B054255919}"/>
          </ac:spMkLst>
        </pc:spChg>
      </pc:sldChg>
      <pc:sldChg chg="del">
        <pc:chgData name="Le Nhat Tung" userId="77b0905b33e1f80d" providerId="LiveId" clId="{B89352F7-0E13-4796-8D72-C4D8084CDBE8}" dt="2023-10-11T20:55:14.393" v="5" actId="2696"/>
        <pc:sldMkLst>
          <pc:docMk/>
          <pc:sldMk cId="4117796940" sldId="280"/>
        </pc:sldMkLst>
      </pc:sldChg>
      <pc:sldChg chg="modSp add mod">
        <pc:chgData name="Le Nhat Tung" userId="77b0905b33e1f80d" providerId="LiveId" clId="{B89352F7-0E13-4796-8D72-C4D8084CDBE8}" dt="2023-10-13T17:00:15.666" v="860" actId="20577"/>
        <pc:sldMkLst>
          <pc:docMk/>
          <pc:sldMk cId="1825690074" sldId="281"/>
        </pc:sldMkLst>
        <pc:spChg chg="mod">
          <ac:chgData name="Le Nhat Tung" userId="77b0905b33e1f80d" providerId="LiveId" clId="{B89352F7-0E13-4796-8D72-C4D8084CDBE8}" dt="2023-10-13T17:00:15.666" v="860" actId="20577"/>
          <ac:spMkLst>
            <pc:docMk/>
            <pc:sldMk cId="1825690074" sldId="281"/>
            <ac:spMk id="2" creationId="{81DF1F7D-5C5E-C66E-36F9-C1B054255919}"/>
          </ac:spMkLst>
        </pc:spChg>
      </pc:sldChg>
      <pc:sldChg chg="addSp delSp add del setBg delDesignElem">
        <pc:chgData name="Le Nhat Tung" userId="77b0905b33e1f80d" providerId="LiveId" clId="{B89352F7-0E13-4796-8D72-C4D8084CDBE8}" dt="2023-10-13T16:31:20.701" v="713"/>
        <pc:sldMkLst>
          <pc:docMk/>
          <pc:sldMk cId="2887151997" sldId="281"/>
        </pc:sldMkLst>
        <pc:spChg chg="add del">
          <ac:chgData name="Le Nhat Tung" userId="77b0905b33e1f80d" providerId="LiveId" clId="{B89352F7-0E13-4796-8D72-C4D8084CDBE8}" dt="2023-10-13T16:31:20.701" v="713"/>
          <ac:spMkLst>
            <pc:docMk/>
            <pc:sldMk cId="2887151997" sldId="281"/>
            <ac:spMk id="8" creationId="{934F1179-B481-4F9E-BCA3-AFB972070F83}"/>
          </ac:spMkLst>
        </pc:spChg>
        <pc:spChg chg="add del">
          <ac:chgData name="Le Nhat Tung" userId="77b0905b33e1f80d" providerId="LiveId" clId="{B89352F7-0E13-4796-8D72-C4D8084CDBE8}" dt="2023-10-13T16:31:20.701" v="713"/>
          <ac:spMkLst>
            <pc:docMk/>
            <pc:sldMk cId="2887151997" sldId="281"/>
            <ac:spMk id="10" creationId="{827DC2C4-B485-428A-BF4A-472D2967F47F}"/>
          </ac:spMkLst>
        </pc:spChg>
        <pc:spChg chg="add del">
          <ac:chgData name="Le Nhat Tung" userId="77b0905b33e1f80d" providerId="LiveId" clId="{B89352F7-0E13-4796-8D72-C4D8084CDBE8}" dt="2023-10-13T16:31:20.701" v="713"/>
          <ac:spMkLst>
            <pc:docMk/>
            <pc:sldMk cId="2887151997" sldId="281"/>
            <ac:spMk id="12" creationId="{EE04B5EB-F158-4507-90DD-BD23620C7CC9}"/>
          </ac:spMkLst>
        </pc:spChg>
      </pc:sldChg>
      <pc:sldChg chg="del">
        <pc:chgData name="Le Nhat Tung" userId="77b0905b33e1f80d" providerId="LiveId" clId="{B89352F7-0E13-4796-8D72-C4D8084CDBE8}" dt="2023-10-11T20:55:14.393" v="5" actId="2696"/>
        <pc:sldMkLst>
          <pc:docMk/>
          <pc:sldMk cId="3494121878" sldId="281"/>
        </pc:sldMkLst>
      </pc:sldChg>
      <pc:sldChg chg="del">
        <pc:chgData name="Le Nhat Tung" userId="77b0905b33e1f80d" providerId="LiveId" clId="{B89352F7-0E13-4796-8D72-C4D8084CDBE8}" dt="2023-10-11T20:55:14.393" v="5" actId="2696"/>
        <pc:sldMkLst>
          <pc:docMk/>
          <pc:sldMk cId="1134384733" sldId="282"/>
        </pc:sldMkLst>
      </pc:sldChg>
      <pc:sldChg chg="addSp delSp new mod modNotesTx">
        <pc:chgData name="Le Nhat Tung" userId="77b0905b33e1f80d" providerId="LiveId" clId="{B89352F7-0E13-4796-8D72-C4D8084CDBE8}" dt="2023-10-13T16:56:29.071" v="834" actId="22"/>
        <pc:sldMkLst>
          <pc:docMk/>
          <pc:sldMk cId="1693774357" sldId="282"/>
        </pc:sldMkLst>
        <pc:spChg chg="del">
          <ac:chgData name="Le Nhat Tung" userId="77b0905b33e1f80d" providerId="LiveId" clId="{B89352F7-0E13-4796-8D72-C4D8084CDBE8}" dt="2023-10-13T16:56:28.662" v="833" actId="478"/>
          <ac:spMkLst>
            <pc:docMk/>
            <pc:sldMk cId="1693774357" sldId="282"/>
            <ac:spMk id="2" creationId="{32D6F48D-1298-13F3-9217-7CC8D6D0E7BA}"/>
          </ac:spMkLst>
        </pc:spChg>
        <pc:spChg chg="del">
          <ac:chgData name="Le Nhat Tung" userId="77b0905b33e1f80d" providerId="LiveId" clId="{B89352F7-0E13-4796-8D72-C4D8084CDBE8}" dt="2023-10-13T16:56:28.662" v="833" actId="478"/>
          <ac:spMkLst>
            <pc:docMk/>
            <pc:sldMk cId="1693774357" sldId="282"/>
            <ac:spMk id="3" creationId="{AB47DCD7-8D29-19CC-F9E6-1231A704C5BE}"/>
          </ac:spMkLst>
        </pc:spChg>
        <pc:picChg chg="add">
          <ac:chgData name="Le Nhat Tung" userId="77b0905b33e1f80d" providerId="LiveId" clId="{B89352F7-0E13-4796-8D72-C4D8084CDBE8}" dt="2023-10-13T16:56:29.071" v="834" actId="22"/>
          <ac:picMkLst>
            <pc:docMk/>
            <pc:sldMk cId="1693774357" sldId="282"/>
            <ac:picMk id="5" creationId="{2B9671DD-C9D3-7816-5B32-54C4965D9FEA}"/>
          </ac:picMkLst>
        </pc:picChg>
      </pc:sldChg>
      <pc:sldChg chg="del">
        <pc:chgData name="Le Nhat Tung" userId="77b0905b33e1f80d" providerId="LiveId" clId="{B89352F7-0E13-4796-8D72-C4D8084CDBE8}" dt="2023-10-11T20:55:14.393" v="5" actId="2696"/>
        <pc:sldMkLst>
          <pc:docMk/>
          <pc:sldMk cId="345621199" sldId="283"/>
        </pc:sldMkLst>
      </pc:sldChg>
      <pc:sldChg chg="addSp delSp new mod">
        <pc:chgData name="Le Nhat Tung" userId="77b0905b33e1f80d" providerId="LiveId" clId="{B89352F7-0E13-4796-8D72-C4D8084CDBE8}" dt="2023-10-13T16:56:48.864" v="837" actId="22"/>
        <pc:sldMkLst>
          <pc:docMk/>
          <pc:sldMk cId="1441802623" sldId="283"/>
        </pc:sldMkLst>
        <pc:spChg chg="del">
          <ac:chgData name="Le Nhat Tung" userId="77b0905b33e1f80d" providerId="LiveId" clId="{B89352F7-0E13-4796-8D72-C4D8084CDBE8}" dt="2023-10-13T16:56:48.515" v="836" actId="478"/>
          <ac:spMkLst>
            <pc:docMk/>
            <pc:sldMk cId="1441802623" sldId="283"/>
            <ac:spMk id="2" creationId="{93F0CC96-EFEE-9B30-04FB-815C3EFDFCEA}"/>
          </ac:spMkLst>
        </pc:spChg>
        <pc:spChg chg="del">
          <ac:chgData name="Le Nhat Tung" userId="77b0905b33e1f80d" providerId="LiveId" clId="{B89352F7-0E13-4796-8D72-C4D8084CDBE8}" dt="2023-10-13T16:56:48.515" v="836" actId="478"/>
          <ac:spMkLst>
            <pc:docMk/>
            <pc:sldMk cId="1441802623" sldId="283"/>
            <ac:spMk id="3" creationId="{065D4D05-1162-E194-0175-E2BC6FCEF46B}"/>
          </ac:spMkLst>
        </pc:spChg>
        <pc:picChg chg="add">
          <ac:chgData name="Le Nhat Tung" userId="77b0905b33e1f80d" providerId="LiveId" clId="{B89352F7-0E13-4796-8D72-C4D8084CDBE8}" dt="2023-10-13T16:56:48.864" v="837" actId="22"/>
          <ac:picMkLst>
            <pc:docMk/>
            <pc:sldMk cId="1441802623" sldId="283"/>
            <ac:picMk id="5" creationId="{CEAFCA94-8EB9-4609-D182-59508C62BD84}"/>
          </ac:picMkLst>
        </pc:picChg>
      </pc:sldChg>
      <pc:sldChg chg="addSp delSp modSp new mod">
        <pc:chgData name="Le Nhat Tung" userId="77b0905b33e1f80d" providerId="LiveId" clId="{B89352F7-0E13-4796-8D72-C4D8084CDBE8}" dt="2023-10-13T16:57:34.163" v="843" actId="1076"/>
        <pc:sldMkLst>
          <pc:docMk/>
          <pc:sldMk cId="930712812" sldId="284"/>
        </pc:sldMkLst>
        <pc:spChg chg="del">
          <ac:chgData name="Le Nhat Tung" userId="77b0905b33e1f80d" providerId="LiveId" clId="{B89352F7-0E13-4796-8D72-C4D8084CDBE8}" dt="2023-10-13T16:57:27.818" v="839" actId="478"/>
          <ac:spMkLst>
            <pc:docMk/>
            <pc:sldMk cId="930712812" sldId="284"/>
            <ac:spMk id="2" creationId="{585B0A70-F4FC-D59D-2C06-D6D95B8BBF5A}"/>
          </ac:spMkLst>
        </pc:spChg>
        <pc:spChg chg="del">
          <ac:chgData name="Le Nhat Tung" userId="77b0905b33e1f80d" providerId="LiveId" clId="{B89352F7-0E13-4796-8D72-C4D8084CDBE8}" dt="2023-10-13T16:57:27.818" v="839" actId="478"/>
          <ac:spMkLst>
            <pc:docMk/>
            <pc:sldMk cId="930712812" sldId="284"/>
            <ac:spMk id="3" creationId="{9AC5A355-FDA2-3F6D-D3A0-5D0897031CEF}"/>
          </ac:spMkLst>
        </pc:spChg>
        <pc:picChg chg="add mod">
          <ac:chgData name="Le Nhat Tung" userId="77b0905b33e1f80d" providerId="LiveId" clId="{B89352F7-0E13-4796-8D72-C4D8084CDBE8}" dt="2023-10-13T16:57:34.163" v="843" actId="1076"/>
          <ac:picMkLst>
            <pc:docMk/>
            <pc:sldMk cId="930712812" sldId="284"/>
            <ac:picMk id="5" creationId="{5634814E-401E-DCCF-2598-6353A2A28245}"/>
          </ac:picMkLst>
        </pc:picChg>
      </pc:sldChg>
      <pc:sldChg chg="addSp delSp modSp new mod">
        <pc:chgData name="Le Nhat Tung" userId="77b0905b33e1f80d" providerId="LiveId" clId="{B89352F7-0E13-4796-8D72-C4D8084CDBE8}" dt="2023-10-13T16:59:27.650" v="852" actId="1076"/>
        <pc:sldMkLst>
          <pc:docMk/>
          <pc:sldMk cId="2821794183" sldId="285"/>
        </pc:sldMkLst>
        <pc:spChg chg="del">
          <ac:chgData name="Le Nhat Tung" userId="77b0905b33e1f80d" providerId="LiveId" clId="{B89352F7-0E13-4796-8D72-C4D8084CDBE8}" dt="2023-10-13T16:59:18.781" v="845" actId="478"/>
          <ac:spMkLst>
            <pc:docMk/>
            <pc:sldMk cId="2821794183" sldId="285"/>
            <ac:spMk id="2" creationId="{4293072B-A7DC-1CC6-FB56-29D12727E7BE}"/>
          </ac:spMkLst>
        </pc:spChg>
        <pc:spChg chg="del">
          <ac:chgData name="Le Nhat Tung" userId="77b0905b33e1f80d" providerId="LiveId" clId="{B89352F7-0E13-4796-8D72-C4D8084CDBE8}" dt="2023-10-13T16:59:18.781" v="845" actId="478"/>
          <ac:spMkLst>
            <pc:docMk/>
            <pc:sldMk cId="2821794183" sldId="285"/>
            <ac:spMk id="3" creationId="{D7152C11-F6B2-8D46-4E7E-816A154A082F}"/>
          </ac:spMkLst>
        </pc:spChg>
        <pc:picChg chg="add mod">
          <ac:chgData name="Le Nhat Tung" userId="77b0905b33e1f80d" providerId="LiveId" clId="{B89352F7-0E13-4796-8D72-C4D8084CDBE8}" dt="2023-10-13T16:59:27.650" v="852" actId="1076"/>
          <ac:picMkLst>
            <pc:docMk/>
            <pc:sldMk cId="2821794183" sldId="285"/>
            <ac:picMk id="5" creationId="{4DFF3FE8-C280-8A32-231B-4E81666B6C83}"/>
          </ac:picMkLst>
        </pc:picChg>
      </pc:sldChg>
      <pc:sldChg chg="addSp delSp add del setBg delDesignElem">
        <pc:chgData name="Le Nhat Tung" userId="77b0905b33e1f80d" providerId="LiveId" clId="{B89352F7-0E13-4796-8D72-C4D8084CDBE8}" dt="2023-10-13T17:00:27.698" v="864"/>
        <pc:sldMkLst>
          <pc:docMk/>
          <pc:sldMk cId="467470735" sldId="286"/>
        </pc:sldMkLst>
        <pc:spChg chg="add del">
          <ac:chgData name="Le Nhat Tung" userId="77b0905b33e1f80d" providerId="LiveId" clId="{B89352F7-0E13-4796-8D72-C4D8084CDBE8}" dt="2023-10-13T17:00:27.698" v="864"/>
          <ac:spMkLst>
            <pc:docMk/>
            <pc:sldMk cId="467470735" sldId="286"/>
            <ac:spMk id="8" creationId="{934F1179-B481-4F9E-BCA3-AFB972070F83}"/>
          </ac:spMkLst>
        </pc:spChg>
        <pc:spChg chg="add del">
          <ac:chgData name="Le Nhat Tung" userId="77b0905b33e1f80d" providerId="LiveId" clId="{B89352F7-0E13-4796-8D72-C4D8084CDBE8}" dt="2023-10-13T17:00:27.698" v="864"/>
          <ac:spMkLst>
            <pc:docMk/>
            <pc:sldMk cId="467470735" sldId="286"/>
            <ac:spMk id="10" creationId="{827DC2C4-B485-428A-BF4A-472D2967F47F}"/>
          </ac:spMkLst>
        </pc:spChg>
        <pc:spChg chg="add del">
          <ac:chgData name="Le Nhat Tung" userId="77b0905b33e1f80d" providerId="LiveId" clId="{B89352F7-0E13-4796-8D72-C4D8084CDBE8}" dt="2023-10-13T17:00:27.698" v="864"/>
          <ac:spMkLst>
            <pc:docMk/>
            <pc:sldMk cId="467470735" sldId="286"/>
            <ac:spMk id="12" creationId="{EE04B5EB-F158-4507-90DD-BD23620C7CC9}"/>
          </ac:spMkLst>
        </pc:spChg>
      </pc:sldChg>
      <pc:sldChg chg="delSp add del setBg delDesignElem">
        <pc:chgData name="Le Nhat Tung" userId="77b0905b33e1f80d" providerId="LiveId" clId="{B89352F7-0E13-4796-8D72-C4D8084CDBE8}" dt="2023-10-13T17:00:23.720" v="861" actId="47"/>
        <pc:sldMkLst>
          <pc:docMk/>
          <pc:sldMk cId="2367483026" sldId="286"/>
        </pc:sldMkLst>
        <pc:spChg chg="del">
          <ac:chgData name="Le Nhat Tung" userId="77b0905b33e1f80d" providerId="LiveId" clId="{B89352F7-0E13-4796-8D72-C4D8084CDBE8}" dt="2023-10-13T17:00:10.581" v="854"/>
          <ac:spMkLst>
            <pc:docMk/>
            <pc:sldMk cId="2367483026" sldId="286"/>
            <ac:spMk id="8" creationId="{934F1179-B481-4F9E-BCA3-AFB972070F83}"/>
          </ac:spMkLst>
        </pc:spChg>
        <pc:spChg chg="del">
          <ac:chgData name="Le Nhat Tung" userId="77b0905b33e1f80d" providerId="LiveId" clId="{B89352F7-0E13-4796-8D72-C4D8084CDBE8}" dt="2023-10-13T17:00:10.581" v="854"/>
          <ac:spMkLst>
            <pc:docMk/>
            <pc:sldMk cId="2367483026" sldId="286"/>
            <ac:spMk id="10" creationId="{827DC2C4-B485-428A-BF4A-472D2967F47F}"/>
          </ac:spMkLst>
        </pc:spChg>
        <pc:spChg chg="del">
          <ac:chgData name="Le Nhat Tung" userId="77b0905b33e1f80d" providerId="LiveId" clId="{B89352F7-0E13-4796-8D72-C4D8084CDBE8}" dt="2023-10-13T17:00:10.581" v="854"/>
          <ac:spMkLst>
            <pc:docMk/>
            <pc:sldMk cId="2367483026" sldId="286"/>
            <ac:spMk id="12" creationId="{EE04B5EB-F158-4507-90DD-BD23620C7CC9}"/>
          </ac:spMkLst>
        </pc:spChg>
      </pc:sldChg>
      <pc:sldChg chg="modSp add mod">
        <pc:chgData name="Le Nhat Tung" userId="77b0905b33e1f80d" providerId="LiveId" clId="{B89352F7-0E13-4796-8D72-C4D8084CDBE8}" dt="2023-10-13T17:11:50.378" v="926" actId="20577"/>
        <pc:sldMkLst>
          <pc:docMk/>
          <pc:sldMk cId="3488019521" sldId="286"/>
        </pc:sldMkLst>
        <pc:spChg chg="mod">
          <ac:chgData name="Le Nhat Tung" userId="77b0905b33e1f80d" providerId="LiveId" clId="{B89352F7-0E13-4796-8D72-C4D8084CDBE8}" dt="2023-10-13T17:11:50.378" v="926" actId="20577"/>
          <ac:spMkLst>
            <pc:docMk/>
            <pc:sldMk cId="3488019521" sldId="286"/>
            <ac:spMk id="2" creationId="{81DF1F7D-5C5E-C66E-36F9-C1B054255919}"/>
          </ac:spMkLst>
        </pc:spChg>
      </pc:sldChg>
      <pc:sldChg chg="addSp delSp modSp new mod">
        <pc:chgData name="Le Nhat Tung" userId="77b0905b33e1f80d" providerId="LiveId" clId="{B89352F7-0E13-4796-8D72-C4D8084CDBE8}" dt="2023-10-13T17:12:25.082" v="938" actId="21"/>
        <pc:sldMkLst>
          <pc:docMk/>
          <pc:sldMk cId="2447808961" sldId="287"/>
        </pc:sldMkLst>
        <pc:spChg chg="del">
          <ac:chgData name="Le Nhat Tung" userId="77b0905b33e1f80d" providerId="LiveId" clId="{B89352F7-0E13-4796-8D72-C4D8084CDBE8}" dt="2023-10-13T17:11:54.740" v="928" actId="478"/>
          <ac:spMkLst>
            <pc:docMk/>
            <pc:sldMk cId="2447808961" sldId="287"/>
            <ac:spMk id="2" creationId="{F92A8082-0810-8D00-74E6-D0657B6EBDCE}"/>
          </ac:spMkLst>
        </pc:spChg>
        <pc:spChg chg="del">
          <ac:chgData name="Le Nhat Tung" userId="77b0905b33e1f80d" providerId="LiveId" clId="{B89352F7-0E13-4796-8D72-C4D8084CDBE8}" dt="2023-10-13T17:11:54.740" v="928" actId="478"/>
          <ac:spMkLst>
            <pc:docMk/>
            <pc:sldMk cId="2447808961" sldId="287"/>
            <ac:spMk id="3" creationId="{8F0B45BC-7AB4-020C-EFD9-A9582B1EA37F}"/>
          </ac:spMkLst>
        </pc:spChg>
        <pc:picChg chg="add del">
          <ac:chgData name="Le Nhat Tung" userId="77b0905b33e1f80d" providerId="LiveId" clId="{B89352F7-0E13-4796-8D72-C4D8084CDBE8}" dt="2023-10-13T17:12:25.082" v="938" actId="21"/>
          <ac:picMkLst>
            <pc:docMk/>
            <pc:sldMk cId="2447808961" sldId="287"/>
            <ac:picMk id="5" creationId="{69317A85-0C57-6B02-6922-2157FAB068E7}"/>
          </ac:picMkLst>
        </pc:picChg>
        <pc:picChg chg="add mod">
          <ac:chgData name="Le Nhat Tung" userId="77b0905b33e1f80d" providerId="LiveId" clId="{B89352F7-0E13-4796-8D72-C4D8084CDBE8}" dt="2023-10-13T17:12:20.406" v="936" actId="1076"/>
          <ac:picMkLst>
            <pc:docMk/>
            <pc:sldMk cId="2447808961" sldId="287"/>
            <ac:picMk id="1026" creationId="{67EA3B1B-2CEB-33C4-AFB6-9916128412EF}"/>
          </ac:picMkLst>
        </pc:picChg>
      </pc:sldChg>
      <pc:sldChg chg="addSp delSp modSp new mod">
        <pc:chgData name="Le Nhat Tung" userId="77b0905b33e1f80d" providerId="LiveId" clId="{B89352F7-0E13-4796-8D72-C4D8084CDBE8}" dt="2023-10-13T17:12:28.132" v="940"/>
        <pc:sldMkLst>
          <pc:docMk/>
          <pc:sldMk cId="923442530" sldId="288"/>
        </pc:sldMkLst>
        <pc:spChg chg="del">
          <ac:chgData name="Le Nhat Tung" userId="77b0905b33e1f80d" providerId="LiveId" clId="{B89352F7-0E13-4796-8D72-C4D8084CDBE8}" dt="2023-10-13T17:12:27.817" v="939" actId="478"/>
          <ac:spMkLst>
            <pc:docMk/>
            <pc:sldMk cId="923442530" sldId="288"/>
            <ac:spMk id="2" creationId="{BB174BAD-16F3-8D46-8EC9-E31623760B30}"/>
          </ac:spMkLst>
        </pc:spChg>
        <pc:spChg chg="del">
          <ac:chgData name="Le Nhat Tung" userId="77b0905b33e1f80d" providerId="LiveId" clId="{B89352F7-0E13-4796-8D72-C4D8084CDBE8}" dt="2023-10-13T17:12:27.817" v="939" actId="478"/>
          <ac:spMkLst>
            <pc:docMk/>
            <pc:sldMk cId="923442530" sldId="288"/>
            <ac:spMk id="3" creationId="{522445A7-FA35-2D6B-7839-68B6E885496D}"/>
          </ac:spMkLst>
        </pc:spChg>
        <pc:picChg chg="add mod">
          <ac:chgData name="Le Nhat Tung" userId="77b0905b33e1f80d" providerId="LiveId" clId="{B89352F7-0E13-4796-8D72-C4D8084CDBE8}" dt="2023-10-13T17:12:28.132" v="940"/>
          <ac:picMkLst>
            <pc:docMk/>
            <pc:sldMk cId="923442530" sldId="288"/>
            <ac:picMk id="4" creationId="{F3EF4AD1-BF44-C587-2DE2-B3274E986B31}"/>
          </ac:picMkLst>
        </pc:picChg>
      </pc:sldChg>
      <pc:sldChg chg="addSp delSp modSp new mod">
        <pc:chgData name="Le Nhat Tung" userId="77b0905b33e1f80d" providerId="LiveId" clId="{B89352F7-0E13-4796-8D72-C4D8084CDBE8}" dt="2023-10-13T17:23:35.068" v="945" actId="14100"/>
        <pc:sldMkLst>
          <pc:docMk/>
          <pc:sldMk cId="3143416811" sldId="289"/>
        </pc:sldMkLst>
        <pc:spChg chg="del">
          <ac:chgData name="Le Nhat Tung" userId="77b0905b33e1f80d" providerId="LiveId" clId="{B89352F7-0E13-4796-8D72-C4D8084CDBE8}" dt="2023-10-13T17:23:29.128" v="942" actId="478"/>
          <ac:spMkLst>
            <pc:docMk/>
            <pc:sldMk cId="3143416811" sldId="289"/>
            <ac:spMk id="2" creationId="{4E05569F-920F-FDF7-ABCC-17AA3F6813BE}"/>
          </ac:spMkLst>
        </pc:spChg>
        <pc:spChg chg="del">
          <ac:chgData name="Le Nhat Tung" userId="77b0905b33e1f80d" providerId="LiveId" clId="{B89352F7-0E13-4796-8D72-C4D8084CDBE8}" dt="2023-10-13T17:23:29.128" v="942" actId="478"/>
          <ac:spMkLst>
            <pc:docMk/>
            <pc:sldMk cId="3143416811" sldId="289"/>
            <ac:spMk id="3" creationId="{9B173CF2-91C7-1861-950A-7F0FA7977541}"/>
          </ac:spMkLst>
        </pc:spChg>
        <pc:picChg chg="add mod">
          <ac:chgData name="Le Nhat Tung" userId="77b0905b33e1f80d" providerId="LiveId" clId="{B89352F7-0E13-4796-8D72-C4D8084CDBE8}" dt="2023-10-13T17:23:35.068" v="945" actId="14100"/>
          <ac:picMkLst>
            <pc:docMk/>
            <pc:sldMk cId="3143416811" sldId="289"/>
            <ac:picMk id="5" creationId="{91DF9E5E-CC48-36C2-19B5-641E31EAF27D}"/>
          </ac:picMkLst>
        </pc:picChg>
      </pc:sldChg>
      <pc:sldChg chg="modSp new mod">
        <pc:chgData name="Le Nhat Tung" userId="77b0905b33e1f80d" providerId="LiveId" clId="{B89352F7-0E13-4796-8D72-C4D8084CDBE8}" dt="2023-10-13T17:25:15.250" v="963" actId="27636"/>
        <pc:sldMkLst>
          <pc:docMk/>
          <pc:sldMk cId="74947006" sldId="290"/>
        </pc:sldMkLst>
        <pc:spChg chg="mod">
          <ac:chgData name="Le Nhat Tung" userId="77b0905b33e1f80d" providerId="LiveId" clId="{B89352F7-0E13-4796-8D72-C4D8084CDBE8}" dt="2023-10-13T17:25:10.507" v="961"/>
          <ac:spMkLst>
            <pc:docMk/>
            <pc:sldMk cId="74947006" sldId="290"/>
            <ac:spMk id="2" creationId="{118DA7D5-B686-692F-5D46-C821206E6875}"/>
          </ac:spMkLst>
        </pc:spChg>
        <pc:spChg chg="mod">
          <ac:chgData name="Le Nhat Tung" userId="77b0905b33e1f80d" providerId="LiveId" clId="{B89352F7-0E13-4796-8D72-C4D8084CDBE8}" dt="2023-10-13T17:25:15.250" v="963" actId="27636"/>
          <ac:spMkLst>
            <pc:docMk/>
            <pc:sldMk cId="74947006" sldId="290"/>
            <ac:spMk id="3" creationId="{0ECB3E07-AEF7-A994-67D3-A21C92D9C3CF}"/>
          </ac:spMkLst>
        </pc:spChg>
      </pc:sldChg>
      <pc:sldChg chg="new del">
        <pc:chgData name="Le Nhat Tung" userId="77b0905b33e1f80d" providerId="LiveId" clId="{B89352F7-0E13-4796-8D72-C4D8084CDBE8}" dt="2023-10-13T17:41:26.116" v="965" actId="2696"/>
        <pc:sldMkLst>
          <pc:docMk/>
          <pc:sldMk cId="1677860764" sldId="291"/>
        </pc:sldMkLst>
      </pc:sldChg>
    </pc:docChg>
  </pc:docChgLst>
</pc:chgInfo>
</file>

<file path=ppt/ink/ink1.xml><?xml version="1.0" encoding="utf-8"?>
<inkml:ink xmlns:inkml="http://www.w3.org/2003/InkML">
  <inkml:definitions>
    <inkml:context xml:id="ctx0">
      <inkml:inkSource xml:id="inkSrc0">
        <inkml:traceFormat>
          <inkml:channel name="X" type="integer" max="30159" units="cm"/>
          <inkml:channel name="Y" type="integer" max="18850" units="cm"/>
          <inkml:channel name="F" type="integer" max="4095" units="dev"/>
          <inkml:channel name="T" type="integer" max="2.14748E9" units="dev"/>
        </inkml:traceFormat>
        <inkml:channelProperties>
          <inkml:channelProperty channel="X" name="resolution" value="999.96686" units="1/cm"/>
          <inkml:channelProperty channel="Y" name="resolution" value="1000" units="1/cm"/>
          <inkml:channelProperty channel="F" name="resolution" value="0" units="1/dev"/>
          <inkml:channelProperty channel="T" name="resolution" value="1" units="1/dev"/>
        </inkml:channelProperties>
      </inkml:inkSource>
      <inkml:timestamp xml:id="ts0" timeString="2023-10-21T07:24:02.598"/>
    </inkml:context>
    <inkml:brush xml:id="br0">
      <inkml:brushProperty name="width" value="0.05292" units="cm"/>
      <inkml:brushProperty name="height" value="0.05292" units="cm"/>
      <inkml:brushProperty name="color" value="#FF0000"/>
    </inkml:brush>
  </inkml:definitions>
  <inkml:trace contextRef="#ctx0" brushRef="#br0">25511 15537 700 0,'0'3'172'0,"0"4"-58"0,0 0-40 0,1-2 172 0,0 2-242 0,0-3-1 0,-12-11-1 0,13 10 0 0,1 1 0 0,0-2-1 0,-1-1 1 0,2-1 1 0,-1 0-3 0,0 0 2 0,1 0 2 16,-2 0-2-16,1 0 3 0,1 0 2 0,0 0 17 0,-2-6-13 0,1 5 6 0,-2-6-3 0,1 2 3 0,-1-2-3 0,1 0-2 0,1-2-6 0,-2 3 0 0,1-3 1 15,-1 1-6-15,-1-1-1 0,1 0-1 16,-1 1-1-16,-1-1 0 0,-2-1-3 0,-2 0 3 16,2 1-3-16,-1 2 2 0,-2 0 0 15,1 2 0-15,2 1-2 0,-2 4 2 0,0 0 3 0,1 0 0 0,1 4-1 16,-1-1 1-16,-1 3 0 15,1 0 0-15,0 1 2 0,0-1-1 0,1 4 0 0,0 0-2 16,1 0 1-16,0 2-1 0,0 1 1 0,1-3 1 16,0 3-2-16,1-3 2 0,0 3-2 0,1-4 2 15,0 0 0-15,2-1 0 0,0-2 1 0,0 1 3 16,2-1 2-16,-1-3 4 0,1 1 6 0,-2-2 0 0,2-1 1 16,-1-1 8-16,0 0 1 0,0 0-1 0,1 0-3 0,-1-1 2 15,1-3-6-15,-2 2-1 0,1-3-1 16,0 0-6-16,-2-2-4 0,0-2-1 0,-1-1-1 0,1 1-4 0,-2-1 2 15,0-3 0-15,0 0-1 0,-3 4 2 0,1-1-4 16,-2 0 2-16,0 0 3 0,-1 1-3 0,0 2-1 16,-1-2 1-16,2 6-2 0,-2-4 2 15,2 4-2-15,-1-2-2 0,1 3-2 0,2 2-2 0,-2 0 2 16,2 0-3-16,-1 0 1 0,2 6 0 0,-3-3-3 16,2 4 3-16,1-3 2 0,0 5-2 0,1 0 4 0,0-2 0 15,0 3-2-15,0-1 5 0,0-1 2 0,1 1 0 0,0-2 2 16,1-1 2-16,0 1-1 0,1-1-1 0,0-3 2 15,-1 0-1-15,2 1-3 0,-1-1 0 0,0-1-2 16,1 0-1-16,-1-2-2 0,2 0-7 0,-1 2-4 16,2-2-4-16,-2 0-74 0,2-6-101 15,1 3 100-15,-1-7 94 0,0-6-95 0</inkml:trace>
  <inkml:trace contextRef="#ctx0" brushRef="#br0" timeOffset="1655.28">26080 15495 472 0,'0'0'78'0,"1"0"-12"0,-1 0 1 0,1 0-22 16,-1 0-11-16,2-1 1 0,-1-1-25 0,0 2 1 15,0-3-2-15,0 0-2 0,0 2 4 0,0-2 19 16,-1 0 4-16,0 0-2 0,0 2 21 0,0-1-3 15,0 1 3-15,-1-1 3 0,0 1-6 0,-1 1-13 16,1 0-3-16,-2 0-3 0,0 0-14 0,0 0-6 0,0 0-1 16,0 1-4-16,0 1-6 0,-2-1-1 0,2 2-4 15,-2 1 5-15,1 1-6 0,-1 2 5 0,0 0-1 16,0-2-1-16,1 2 3 0,-2 3 2 0,3-3 3 16,-2 2 2-16,1-2 1 0,-1-1-5 0,2 3 4 0,1-2-1 15,-1 0-2-15,2-4-2 0,1 4 1 0,-1-4-3 16,1 3 1-16,1-3 2 0,2-1-3 0,-2 0 1 15,1-2 2-15,0 0 1 0,2 0 0 0,-1-2 1 16,0 0 0-16,1-1 2 0,-1 3 2 16,0-3-1-16,1-1 2 0,-1 1 0 0,1 0-1 15,-1-1 1-15,1-1-2 0,-1 1-3 0,0-3 1 16,0 2 0-16,0-2-3 0,0 1-2 0,-2 0 0 0,0-1 1 16,0 3-2-16,-1-2 0 0,0 3-1 15,0-1 1-15,-1-1-1 0,-1 1 3 0,-1 4 1 0,-1 0-2 16,0 0 4-16,-1 0 1 0,1 0 2 15,-1 4-2-15,0-2 1 0,0 5-4 0,1-4 0 0,0 4 1 16,1-1-4-16,1 0 0 0,-2 1-2 16,3-1 0-16,0 1-1 0,1 2 0 0,0-2 0 0,1 0 1 15,1-2 0-15,1 2 1 0,0-2 1 0,2 0 0 0,-1 1 2 16,1-3 8-16,0-2 5 0,2 1-2 0,0-2 10 0,-1-3-2 16,2 1-1-16,1-6 2 0,0 0-3 0,1 0-6 15,0-4-2-15,1 3 0 0,-1-1-7 0,0 0-2 16,-2-3 1-16,-1 6 0 0,0-6-1 0,-3 1-2 15,-2 3 0-15,-2 1-1 0,0-1 0 0,0 2 1 16,-4 1-2-16,-3 2 2 0,-2 1 1 16,-1 3 0-16,-1-2-1 0,-2 2 2 0,-2 0-1 0,1 2-2 15,-2 2 1-15,1 2-1 0,1 0-1 0,-1-2-10 16,2 3-7-16,2 2-4 0,0 0-12 0,5 1-75 16,-1-3-79-16,4 2 83 0,3 1 108 0,2 0-102 0</inkml:trace>
  <inkml:trace contextRef="#ctx0" brushRef="#br0" timeOffset="3933.92">24401 15040 709 0,'-9'-3'106'16,"5"3"-104"-16,2 0 55 0,-2 0 25 0,4 0-7 15,1 0-36-15,1-1-18 0,1 1 0 0,0-2-5 16,5 2-16-16,-1-1-1 0,-3-1-1 0,4 0 1 15,1 2 0-15,0 0 1 0,2 0 3 16,-3 0-3-16,1 0 7 0,0 2 6 0,1 0 1 0,-1-1 1 0,3 2 7 16,-2 0-4-16,0-2-3 0,1 3 4 15,1 0-6-15,0-3-1 0,1 4-3 0,1-1-2 0,0-1-1 16,2 4-3-16,0-4 3 0,0 0-3 16,2 1-1-16,3-1-2 0,2-1 0 0,1 2 2 15,-2-3-1-15,1-1-1 0,1 0-2 0,1 0 4 0,0 0 0 16,1 0-2-16,-3 0 3 0,1-1-5 0,2 1 3 15,1-2 1-15,0 2 4 0,1-2-6 16,-1 2 5-16,2 0-4 0,-3 0 1 0,2 0 2 0,2-2-4 16,-1 1 8-16,-1 1 0 0,4-2-2 0,-1-2 8 0,1 0-4 15,2-2 1-15,-1 3 6 0,0 0-6 0,0-3-4 16,1-1 1-16,-2 2 0 0,0 0-3 0,-1 0-1 0,0 0 1 16,-2-1 0-16,0 2 0 0,0-1 2 0,0 1-4 15,2 1 5-15,0 0 2 0,1 0-1 0,-1 2 1 0,3-5-4 16,-3 5 3-16,2-1-2 15,-2 2 1-15,0 0-4 0,-1 0-1 0,-1 0-2 0,0 2 4 0,-2-1-4 16,1 3 0-16,-3-4 1 0,3 3-1 0,-2-1 0 16,0-1 1-16,0 2 0 0,-1-3-2 0,0 1 5 15,1 2-2-15,1-1 0 0,-4-2-1 0,2 4 3 16,-2-4-1-16,0 3 2 0,-1-1-2 16,-3-1 0-16,0 2 2 0,-2 0 5 0,1-2 2 15,0-1-1-15,-2 2 5 0,2-2-2 0,0 2 3 16,-1-2-1-16,0-2-1 0,3 2-5 0,-1 0-1 15,0 0-1-15,-1-2-5 0,-1-1 0 0,1 2-2 16,-1-2-1-16,1 0 0 0,-2 0 0 0,-1-1 1 0,0 1 0 16,2 0 1-16,-3 0-3 0,0 2 1 0,-2-1 2 15,1 2-2-15,-4 0 1 0,1 0-1 0,-2 0-1 0,-3-1 0 16,0-1-10-16,-1 1-7 0,-2-2-1 0,0 2-13 0,-1-1-24 16,-1 2-9-16,-3 0-1 0,1-2-27 0,-1 2-25 15,-3 0-13-15,1-1-8 0,-2 1-29 0,-1 0 1 16,1-4-19-16</inkml:trace>
  <inkml:trace contextRef="#ctx0" brushRef="#br0" timeOffset="4399.68">26816 14720 799 0,'-4'-4'56'0,"-2"1"29"0,2 3-58 16,0-2 137-16,-4 0-96 0,7 0-24 0,-4 1-10 16,0-1-3-16,2 2-26 0,0-4 0 0,1 4-7 15,2 0 2-15,0 0-2 0,0 0 2 0,-1 0 0 16,-2-1 4-16,6 2 2 0,-1 3 6 0,-1-2 5 0,0 1-2 16,0 1 8-16,0-1 3 0,3 2 0 15,-3 0-1-15,-1-1 2 0,1 1-6 0,0-1 0 0,0-1-1 16,3 0-8-16,1 1-2 0,0-1-1 0,4 0 2 15,0 1-4-15,3-2-4 0,3 1 1 0,2-1 0 16,-2 0-1-16,2 1-2 0,2-2-1 0,-1 3 0 16,2-2 1-16,1 1 1 0,-1 1 1 15,0-1-2-15,1-1 5 0,0 3-2 0,-1-2 2 16,1 1-1-16,-1 0 2 0,3-1 0 0,-4-2-1 0,0 3-1 16,-2-2 1-16,3 1-3 0,-7-1 1 0,1 1 1 0,-3-1-4 15,-3 2 0-15,1-1 1 0,-2 0 0 0,-3 1 1 16,-4 1 0-16,7-1 3 0,-7 0-2 0,1 4 3 15,-2-1 2-15,-2-1 3 0,-2 1-2 0,0 3 4 0,-1 0 0 16,-5 3-1-16,-1-1 2 0,-2 2-1 16,-3-2-5-16,-1 5-2 0,-3-1 3 15,-3 0-6-15,-3 2-3 0,-2 3-8 0,-4-2-8 0,-3 3-7 16,-2 4-51-16,-3-2-25 0,-8 5-8 0,2 0-65 0,-4 3 3 16,-3 6-43-16</inkml:trace>
  <inkml:trace contextRef="#ctx0" brushRef="#br0" timeOffset="10784.27">25464 16184 412 0,'-1'0'159'0,"-1"0"-38"16,2-1-40-16,0 1 43 0,-1 0-100 0,-1-3-14 16,1 3-1-16,0 0-1 0,-1 0-14 0,-1 3-6 15,0 0-2-15,-1 0 4 0,-1 1-7 0,1 3 8 0,-3-1-3 16,0 4 2-16,-1-1 8 0,-1 1 3 0,-1 1 7 15,2-1-6-15,2 4 8 0,0-3-2 0,-3 2 0 16,1 0 2-16,4 2-3 0,-4-2 0 0,5 3-4 16,-1 1 2-16,2-1-4 0,-4 1 1 0,4-2-2 0,-2 4 0 15,3-2 0-15,0 2-2 0,1 0 3 0,0-2-3 16,0-1 0-16,0 1-1 0,2-2 1 0,3 1 1 16,-3-2-1-16,4-1 2 0,-2-2 2 15,2-1 4-15,-2-2 4 0,3 1 22 0,0 0 5 16,1-5-3-16,2 0 25 0,-2 2-8 0,4-6 5 15,-1 0 1-15,4 0-9 0,-2-6-13 0,3 2-6 16,1-3 1-16,-1 0-15 0,-1-2-5 0,0-1-4 0,0 1 2 16,-2-1-5-16,1 1 0 0,-2-1 1 15,-2-4-1-15,0 4 3 0,0-5-4 0,-2 2 7 0,-1-2-7 16,-2-1 3-16,3 1 1 0,-3-3 2 0,-2 1-3 16,-1-2 3-16,0 2 5 0,-2-2 2 0,0 0-1 0,-3-1 7 15,0 1 6-15,-3 0-2 0,0 0 3 0,-2 2 5 0,-1-2-6 16,-3 2-3-16,1 1 2 0,-2 3-8 15,-2-2-7-15,1 4-1 0,-2 0-2 0,-1 3-6 0,0 1-7 16,-1 2-2-16,0 3 1 0,1 2-8 16,-1-2 1-16,0 8-3 0,-1-2-3 0,5 5 2 0,-4-2-9 15,2 5-1-15,0 0-3 0,3 0-9 0,1 1-16 16,0 0-5-16,4-1-6 0,-1-2-18 0,7-1-46 16,0-4-50-16,4-2 58 0,4-1 123 0,1-2-99 15</inkml:trace>
  <inkml:trace contextRef="#ctx0" brushRef="#br0" timeOffset="12136.25">26278 16232 757 0,'0'-13'54'0,"1"-2"3"0,2 2-38 0,3-1 95 15,1-2-62-15,-1 4-15 0,5-1-11 16,0-1 0-16,1 2-15 0,0 2-5 0,-1-1-3 0,-4 2-5 16,4 1-4-16,-5 1-4 0,2 2 0 0,-1 3 1 15,-3-1-5-15,-1 2 9 0,0 1-1 0,0 0-1 16,0 1 8-16,-1 2 13 0,0 0 5 16,-1 1 3-16,1 1 12 0,1 2 1 0,-1-4 1 0,0 4 4 15,0 0-2-15,2 2-9 0,-1-2-3 0,-1-1 3 0,1 3-11 16,-2 0-7-16,0 1 2 0,-1-1-1 15,1 3-3-15,-3-2-2 0,0 2 1 0,-3 1-6 16,-1 0 3-16,0-1 0 0,-1 5-4 0,-2-1 1 0,-2 3-1 16,1 1-1-16,-3 2-1 0,-1 1 0 0,-1 3-1 15,-2 0-10-15,-1 2 2 0,-1-1 1 0,-1 2-7 16,-1-3 10-16,2 0 0 0,-2-2-6 0,1-1 13 16,2-2 4-16,1-2 5 0,2-1-3 0,1-3 5 15,2-3-3-15,1-2-1 0,2-1 5 0,2-2-6 0,1-1-4 16,1-5 1-16,2 1-1 0,0-2-2 0,2 0 0 15,0-2-1-15,1-2-1 0,0 0 1 0,0-2-1 16,1 0-1-16,0-3-1 0,1 2-1 0,0-2-4 0,2 1-4 16,-1-1-2-16,1 2-5 0,0-2-15 0,2 2-7 15,-1 1-4-15,2 0-18 0,0 2-46 0,1 0-48 16,0 1 54-16,-1 0 104 0,2 0-88 0</inkml:trace>
  <inkml:trace contextRef="#ctx0" brushRef="#br0" timeOffset="12684.09">26109 16719 721 0,'3'-12'51'0,"0"0"-24"16,2-2-15-16,1-1 46 0,2 1-29 0,0-2 1 16,1 1 0-16,1 1 1 0,0-2 1 0,1 5-11 15,0-1-1-15,-4 3-2 0,0 2-9 0,3 0 6 16,-1 5-6-16,-1 1 1 0,0 2 2 0,-2 5 2 15,-1 0 1-15,3 3 2 0,0 2-1 0,0 2-2 16,-3 1 0-16,2 3 4 0,0-1-3 16,4-1 3-16,-2 3-2 0,-1-3 2 0,1-1 1 0,-1-2 4 15,2 0-2-15,1-3 0 0,-2-3 3 0,-1 0-5 16,3-2 3-16,-1-4-2 0,3 0-4 0,-2 0-3 16,1-6-1-16,1-1 1 0,1-2-4 0,1 1-14 0,-1-8-21 15,1-1-9-15,1-2-25 0,-1-3 3 0,1 1-30 0</inkml:trace>
  <inkml:trace contextRef="#ctx0" brushRef="#br0" timeOffset="13183.57">26970 16115 1310 0,'-4'0'65'0,"1"0"-13"15,1 0-1-15,0-2-4 0,1 2-28 16,1 0-5-16,0-1-7 0,1 1-26 0,1-2-12 0,-2 2-2 0,0 0-30 15,-4 0-9-15,0 0 6 0,-1 3-5 16,-1 3 0-16,-3 0 35 0,0 3 13 0,-3 1 1 0,1 4 43 16,1-1 16-16,-1 3 4 0,0 0 5 0,2-3 15 15,1 3-15-15,2 0-5 0,2-3 2 16,1 0-17-16,3 0-4 0,3-3-9 0,1 3-3 0,1-3-5 16,1 0-1-16,3-1 5 0,4-3-6 0,-1 3 2 0,3-2-2 15,-1-1 6-15,3-3 1 0,0 2 0 0,1-2 3 16,-1 3-5-16,0-2 4 0,-1 2 2 0,-1-3 0 15,1 7-2-15,-4-1-1 0,-1 1 1 0,-2 3 2 16,-1 0 4-16,-3 0-3 0,-2 3 4 0,-3 0-1 16,-1-2 2-16,-3 1 1 0,0 1 0 0,-3 1-6 15,-2-1-1-15,-2-3 2 0,-2 3-5 0,-1-4-3 16,-1 2-2-16,0-2-3 0,-2-2 0 0,-1-1-12 16,0-2-5-16,1-4-4 0,-2 1-12 0,1-4-25 0,0-3-12 15,0-1-7-15,1-5-30 0,2 2-62 0,-1-5-25 16,5 2 45-16,2-4 147 0,1-2-122 0</inkml:trace>
  <inkml:trace contextRef="#ctx0" brushRef="#br0" timeOffset="13388.66">26925 16106 1323 0,'4'0'94'0,"4"3"-39"0,1-3-34 0,2 0 81 16,3-3-53-16,3 0-20 0,2 0-4 16,2-6 0-16,1 1-18 0,3-5-7 0,3 3-13 0,1-2-5 15,-2-2-9-15,1 0-54 0,2 0-36 0,0-1-21 16,-1 1-72-16,-2 1 2 0,-2 0-59 0</inkml:trace>
  <inkml:trace contextRef="#ctx0" brushRef="#br0" timeOffset="13723.81">27505 15967 698 0,'-5'7'48'0,"-3"0"49"15,1 2-57-15,-1 0 120 0,0-3-68 0,-2 1-30 16,0 1-8-16,0 3 0 0,-1-3-34 0,-2 3-3 16,2-3-9-16,0 4 4 0,0-2-7 0,2 3 1 15,1-1 3-15,0 2-2 0,4-1 4 0,0 1 7 16,4 0 1-16,0 0 2 0,5 1 8 0,1 0 1 15,3 0-1-15,5-2 1 0,0-1 0 0,1-1-5 16,2-2 1-16,1-2-3 0,0-1-4 0,0 1-1 16,0-1 2-16,0 1-2 0,0 3 2 0,-3-1-5 15,1 4 1-15,0 0 0 0,-3 3-3 0,2 1 1 0,-5-2-5 16,-2 4 0-16,1-2 0 0,-2 5-3 0,-4-4 2 16,-2 0-2-16,0-2-1 0,-3 0-4 0,0-2-1 15,-4 1-1-15,-4-5-4 0,1 1-13 0,-2-2-7 16,-2 0-3-16,-1-5-15 0,-1 2-24 0,-2-5-10 15,2-1-7-15,-1-1-26 0,0-5-77 0,1 2-16 0,1-9 47 16,1 1 157-16,2-2-128 0</inkml:trace>
  <inkml:trace contextRef="#ctx0" brushRef="#br0" timeOffset="13851.57">27412 15969 1182 0,'11'-14'84'0,"3"0"-2"0,-2 1-45 0,3 0 86 16,3 3-36-16,0 1-33 0,3-1-4 0,3 3 0 15,1-1-33-15,2 1-4 0,3 1-9 16,3 2-8-16,1-2-5 0,2 3-63 0,3-1-74 0,0 1 77 16,0-3 70-16,-3-2-70 0</inkml:trace>
  <inkml:trace contextRef="#ctx0" brushRef="#br0" timeOffset="15583.78">25248 16859 132 0,'-3'1'35'0,"1"-1"-35"0,0 2 26 0,0-1 14 16,2-1-5-16,-1 2-19 0,0-2-7 0,0 2-1 16,1 0-3-16,-2 0-6 0,0-1 3 0,-1-1 9 0,-1 4 6 15,0-4 8-15,2 3 28 0,-3-3-1 0,1 0-1 16,1 2 30-16,1 1-9 0,0-3 1 15,0 0-2-15,0 0-12 0,1 2-14 0,-1-2-4 16,0 0 3-16,1 0-19 0,-1 0-4 0,0 0-4 16,-1 0-1-16,1 0-5 0,0 0-2 0,0 2-2 15,-2-1 1-15,3 5-3 0,-2-3-1 0,1-3-3 0,-1 6 0 16,2-2-1-16,-1 2 0 0,0-3-1 0,2 3 0 16,-1-2 0-16,1 0 0 0,0-1-1 0,0 3 2 15,1-5-2-15,0 2 2 0,0 1 0 16,0 0 1-16,0-1 1 0,0 1-3 0,-1-1 1 0,1 1 0 15,1 2-3-15,-2 0 2 0,1-2 1 0,-1 3-2 16,0-1 3-16,0 0 4 0,0 1 5 0,1-1-1 0,-1-2 5 16,-1 2 6-16,0 0-1 0,1 0 1 0,0-3 5 15,1 2-4-15,-1 1-2 0,0-3 0 0,0 0-7 16,1 1 0-16,-1 1-5 0,1-1 4 0,0-1-4 16,0 4-5-16,1-4 4 0,1 4-3 0,0-2-2 0,-2 2-1 15,2-1 0-15,0 1-4 0,-1-1 1 0,1-1 1 16,0 3-1-16,-1 0 1 0,1-2 2 0,2 3 0 15,-2 0-1-15,2-2 2 0,0 1 0 0,0 1-1 16,0-2 0-16,-1-2 0 0,1 2-1 0,0-2 1 16,-1-1 1-16,3-1-2 0,-3-2 1 0,1 3 2 15,3-2 0-15,-1-2-1 0,0 0-1 0,1-2 0 16,0 1 1-16,-2-2 0 0,2 0-1 0,3 2 0 0,-3-3-1 16,2-1 1-16,-1 2-2 0,-1-1-12 0,1 1-4 15,-1 1 0-15,-2-2-15 0,-2 3-4 0,1-1-10 0,-1-2-4 16,-2 4-9-16,1-2-27 0,-1 1-11 0,-2 1-3 15,0 0-34-15,0 0 1 0,0-2-22 0</inkml:trace>
  <inkml:trace contextRef="#ctx0" brushRef="#br0" timeOffset="16467.18">24109 17279 783 0,'-10'-3'131'0,"2"6"-129"0,1-3 85 0,0 0 39 0,0 0-5 16,2-3-48-16,1 3-23 0,3 0 0 16,1-1 0-16,0-1-21 0,6 1 2 0,0-1-2 15,5-2-3-15,0 1 6 0,4 0-8 0,3-1-1 16,3-1-1-16,1 1-7 0,2 0-6 0,3-2-3 15,1-1-2-15,0 2-4 0,3-2 0 0,0-2-2 16,2 2 1-16,1 1 0 0,3 1-4 0,-1-1 3 16,1 1-1-16,2 0-1 0,-1 2 2 0,3 1 1 15,-1-2-3-15,3 1 4 0,0 3 0 0,2-1 0 0,2 1 0 16,1 0 1-16,3 0 1 0,1 0 0 16,1 1-1-16,1-1 2 0,0 0-3 0,3 2 1 15,0-1 1-15,2-1-2 0,-1 0-2 0,3 0 1 0,-3 0 0 0,2 0 1 16,2-1-4-16,-3-2 1 0,1-2 2 15,0 1 0-15,0 0 1 0,-2-1 1 0,1 0-4 16,-1 0 5-16,0-1-1 0,0 2 1 0,-1 0-1 16,-1 1-1-16,-1 0 1 0,0-1-1 0,1 2 2 0,-3-1 0 15,-1-1-1-15,-1 4 2 0,-1-3-2 0,0 3 0 0,2-4 2 16,-2 4-2-16,1-2 1 0,-1-1 0 0,4-1-1 16,-4 1 1-16,-2 0-1 0,-2-1-1 0,1-1-3 15,-2-2-3-15,0 3-4 0,0-4-5 0,-2 3-23 16,-1-2-11-16,-2 1 1 0,-2 0-27 0,-3-1-40 15,-5 2-36-15,-3 0-19 0,-6 0-55 0,-2 1 4 16,-3 3-51-16</inkml:trace>
  <inkml:trace contextRef="#ctx0" brushRef="#br0" timeOffset="16816.43">27172 16804 1311 0,'-6'1'94'0,"7"4"-70"0,4 2-23 0,1 0 85 16,3-2-82-1,3-1-5-15,6-1-10 0,3 4-4 0,1-4-4 0,4 0 1 0,1-2 1 16,4-1-3-16,-3 2 4 0,2-1 7 0,0 1 2 0,1 2 6 15,-2 0 6-15,1 2 18 0,-4-1 2 0,-1 2-3 16,-2 1 18-16,0 3-8 0,-2-1 7 16,-1 0 3-16,-1 4-7 0,-3-2-5 0,0 4-2 15,-2-4-2-15,-1 2-2 0,-2 2-5 0,-3-3-3 16,-4 0 1-16,0 1-4 0,-4 2-7 0,-6-1-4 0,-2 1-1 16,-3 1-5-16,0 2-22 0,-4 0-8 0,-5 1-8 0,-4 2-22 0,0 1-31 15,-2 0-22-15,-1 3-3 0,-2 0-40 0,-2 4-44 16,-4-4 130-16,4 4-70 0,0 0 144 0</inkml:trace>
</inkml:ink>
</file>

<file path=ppt/ink/ink2.xml><?xml version="1.0" encoding="utf-8"?>
<inkml:ink xmlns:inkml="http://www.w3.org/2003/InkML">
  <inkml:definitions>
    <inkml:context xml:id="ctx0">
      <inkml:inkSource xml:id="inkSrc0">
        <inkml:traceFormat>
          <inkml:channel name="X" type="integer" max="30159" units="cm"/>
          <inkml:channel name="Y" type="integer" max="18850" units="cm"/>
          <inkml:channel name="F" type="integer" max="4095" units="dev"/>
          <inkml:channel name="T" type="integer" max="2.14748E9" units="dev"/>
        </inkml:traceFormat>
        <inkml:channelProperties>
          <inkml:channelProperty channel="X" name="resolution" value="999.96686" units="1/cm"/>
          <inkml:channelProperty channel="Y" name="resolution" value="1000" units="1/cm"/>
          <inkml:channelProperty channel="F" name="resolution" value="0" units="1/dev"/>
          <inkml:channelProperty channel="T" name="resolution" value="1" units="1/dev"/>
        </inkml:channelProperties>
      </inkml:inkSource>
      <inkml:timestamp xml:id="ts0" timeString="2023-10-21T07:25:24.932"/>
    </inkml:context>
    <inkml:brush xml:id="br0">
      <inkml:brushProperty name="width" value="0.05292" units="cm"/>
      <inkml:brushProperty name="height" value="0.05292" units="cm"/>
      <inkml:brushProperty name="color" value="#FF0000"/>
    </inkml:brush>
  </inkml:definitions>
  <inkml:trace contextRef="#ctx0" brushRef="#br0">23302 15482 796 0,'-12'0'166'0,"0"3"-88"15,-1-5-18-15,1 2-17 0,-2 0 118 0,5-1-120 0,-3 1-15 16,1 0-6-16,-1-3-7 16,1 3-4-16,0-3-4 0,-1-1 1 0,0 1-3 0,0-2 7 0,0 1 4 15,-3-2 1-15,2 3 11 0,-3-2 8 0,-1 2 0 0,-1 0-1 16,0-2 10-16,0 1-13 0,-2 1-2 16,4 0 0-16,-1-2-13 15,3 0-4-15,0 1-2 0,2-2-2 0,0 0-3 0,1 1-1 0,5 0-1 16,-3-2 1-16,0-2-1 0,4 2 0 0,0-2 0 0,1 1 0 15,2-1 1-15,0 1-2 0,0 0 4 16,0-2-5-16,2 1 1 0,0-2 0 0,0 2 1 0,2-1-2 16,1 1 0-16,0 3-1 0,2-1 1 15,-1 1 0-15,2 2 0 0,3-2-1 0,1 3-1 0,-1 2 2 16,0-2 0-16,6 3 0 0,-1-1-1 0,2 1 1 16,3 0 0-16,-4 1 1 0,2-1-1 15,4 4 0-15,-2-1 0 0,-1 1 1 0,0 1 1 0,0 2-1 16,-3 0 3-16,0-1-1 0,0 3 1 0,-2 1 0 0,-1-1-1 15,1 5 1-15,-2-4 0 0,0 2 0 16,-1 2 1-16,-1-2-1 0,0 2 0 0,-2-1 0 16,1 3 0-16,-4-2 1 0,2 3-1 0,-1-1-1 0,-3 1 2 15,1 2-3-15,-2 1 1 0,-1 2 2 0,-1-2-3 0,1 0 0 16,-4 2 1-16,-2 1-1 0,0-1 0 0,0 1 2 16,-2-1-2-16,-1-3 0 0,0 4 2 0,-1-4 2 15,0-2 0-15,-2 0 1 0,0-2 3 0,0-2 0 16,-1-3 1-16,0 0 1 0,-4-3 2 0,0 2-3 15,1-4-1-15,-4-4 0 0,1 3-2 0,-2-4-1 16,-3 0 0-16,3-1 0 0,0-3 0 0,0-4-1 16,-2 0 2-16,5-1 0 0,-2-1 2 0,1-3 1 15,2-3-2-15,0 0 0 0,-1 0 1 0,0-3-2 0,1-1 2 16,0 0-3-16,0 1-2 0,3-3 0 0,-1-1-1 16,2 3 1-16,0-5-2 0,2 3 0 0,2-2-2 15,1 0 1-15,0-2-1 0,3 0-1 0,-1 3 1 16,3 0 0-16,1 0 0 0,2-2-1 0,0 2 0 0,2 1 1 15,2-2 0-15,2 2-1 0,3-1-1 16,0 1 0-16,3-3-1 0,3 4 1 0,1-1 0 16,2 0-1-16,2 2 2 0,0-2-4 0,5 2 4 15,0-2-2-15,2 3-1 0,3-4-1 0,3 3 0 16,4 1-1-16,3 2 0 0,6-1 0 0,-2 3-1 0,4 0 0 16,5 1 2-16,-2 2-3 0,4 0 2 15,4-1 0-15,1 3 1 0,1-1-3 0,0 2-5 16,1 5-5-16,-3 2-2 0,-1 2-39 0,-1 2-15 0,-5 5-6 15,-6 6-45-15,-2 1-100 0,-1 9 167 0,-7 8-80 0,-2 7 137 16</inkml:trace>
  <inkml:trace contextRef="#ctx0" brushRef="#br0" timeOffset="2983.32">24808 15294 741 0,'4'-2'153'0,"2"-1"-85"0,3-1-22 0,2 1-10 0,2 2 103 0,-6-1-112 16,5-4-14-16,2 2 2 16,2 1-10-16,0-1-5 0,1 1 1 0,-2-3-1 15,1 3-2-15,3-1 2 0,-2 1 1 0,-1 1-1 0,-1 2 4 0,3-2 7 16,-3 2 6-16,0 0-3 15,0 0 11-15,2 2 0 0,0 0-1 0,-1 1 3 16,1 1 1-16,0-1-11 0,-1 0-1 0,3 1-4 0,0-1-7 16,2 0-2-16,-5 3 1 0,5-3-5 15,-1 1 1-15,-1-1 1 0,2 0-1 0,-2 1 1 16,-2-2 0-16,-1 1-1 0,2-1 0 0,-2 0 0 0,-4-1-3 0,0 1-6 16,-3-2-5-16,-1 4 1 0,-1-2-9 0,-3-1-14 15,2-1-10-15,-5 0-2 0,1 2-19 0,-2-2-50 16,0 0-29-16,0 0 39 0,-2 1 108 0,-1-1-90 15</inkml:trace>
  <inkml:trace contextRef="#ctx0" brushRef="#br0" timeOffset="3232.14">24773 15711 1243 0,'-5'1'137'16,"3"5"-135"-16,4-5 47 0,0 1 50 16,3-1-26-16,3-1-57 0,2-1-11 0,8-1 2 0,1-1 0 15,0-4-9-15,6 2-2 0,-1 0-5 0,2-2 0 16,-2 4-3-16,2-3 0 0,-2 5-4 0,-2-1 1 16,2 2-1-16,-5 0 5 0,4 3-4 0,-2-3-6 15,0 3 5-15,3 1-28 0,-3-2-11 0,2-1-6 16,2 1-36-16,1-2 1 0,2 0-23 0</inkml:trace>
  <inkml:trace contextRef="#ctx0" brushRef="#br0" timeOffset="4131.85">26655 14888 712 0,'-7'-7'104'0,"1"0"-6"0,0 2-1 0,2-2-16 0,-2 3-16 15,-1-4-7-15,4 4-16 0,-1 1-15 0,1 0-8 16,1-1-2-16,-1 3-17 0,1-1 2 0,0 1-4 0,0 1 2 15,-1-2 0-15,0 2 2 0,1 2 1 0,-1-1 1 16,-1 1 3-16,1-1 3 0,0 3 6 16,-1 1-4-16,0 2 7 0,-1 0 2 0,0 2-1 0,-2 1 3 15,0 0 2-15,3 2-1 0,-5-2-6 16,1 3 4-16,0 0-2 0,0 3-2 0,-1 1 1 0,1-4-5 16,0 3-1-16,0 0-4 0,2 3 4 15,-2 0-5-15,1 0-3 0,-1-2-2 0,2 3-2 0,-1 1 2 16,0 2-3-16,-1-2 0 0,3 4-1 0,0-2 1 15,1 3 0-15,-1 0-1 0,2 2 1 16,2-1 0-16,1 1-1 0,0-2 0 0,2 1-1 0,0 1-1 16,3-2 1-16,0 0-1 0,1 0 0 15,1-1 0-15,0 1-1 0,2-2 2 0,2-2 1 0,-1 1-1 0,2-4 2 16,0 0-1-16,2 0 2 0,-1-2 1 16,1-1-1-16,3-3 0 0,-3 0 1 0,0 0-1 0,0-4 2 15,1 1 1-15,1-1-1 0,-1-5-1 0,1 2 3 16,-1-3 0-16,-1-1-2 0,2-2 0 0,1 0 0 0,-3 0 1 15,3-4 1-15,-2 0-1 0,1-3 1 0,0-2 1 16,2-1 2-16,0-3 1 0,-2 0 0 0,3-3 3 16,-2-3 0-16,1-1 0 0,0-2 3 0,-1-1 2 15,0-6-1-15,-1-3-1 0,0 2 2 0,0-5-3 16,0 0-1-16,-2-2 1 0,0-1-4 0,1 0-4 16,-2 2 2-16,-3 0-2 0,1 4-1 0,-3-1 0 15,-1 2 0-15,-2 1 0 0,0 3 1 0,-3-1-1 16,-1 6 3-16,-1-1 2 0,-3 1 2 0,2 2 5 15,-5 1 0-15,-1 0-1 0,1 2 7 0,-2 1-5 16,-2 0-3-16,1 1 1 0,-1 3-8 0,-3-3-3 0,3 1 0 16,-1 0-1-16,1 2-3 0,-1-2-1 0,0 4-2 15,2 0 0-15,0-3-1 0,0 3 1 0,0 1-2 16,-1 1-2-16,1-1 1 0,-1 3-3 16,1-1-2-16,-2 1 1 0,1-1-6 0,-1 2-14 0,1 0-6 0,0 3 2 15,-3 1-17-15,0-2-13 0,0 3-6 16,0 0-2-16,-2 1-14 0,2 4 0 0,-3 2-4 15,3 3-5-15,0-1-2 0,2 5-27 0,0-2-34 0,2 5 47 16,1-4 110-16,-1 6-84 0</inkml:trace>
  <inkml:trace contextRef="#ctx0" brushRef="#br0" timeOffset="4514.55">27449 15678 1885 0,'-6'0'136'0,"1"0"-121"15,3 0-16-15,-2 0 44 0,4-2-44 0,1 0-50 16,3-2-17-16,2-2-1 0,3-1-53 0,3-2-29 15,-2-1-37-15,1 2-27 0,0-1-40 0,-1 4 1 16,-2 1-31-16</inkml:trace>
  <inkml:trace contextRef="#ctx0" brushRef="#br0" timeOffset="5265.2">28142 14981 1301 0,'-12'-9'163'0,"0"2"-41"16,4 1 0-16,3-3-13 0,0 2-60 0,1-6-16 15,4 0-14-15,2 0-17 0,4-3 1 16,2-1-3-16,3 1-14 0,-2-3 2 0,3 0 2 16,4 4 0-16,-2-2 7 0,1 3 5 0,3 1 5 0,0 0-4 15,-2 1 11-15,5 4-5 0,-2-1 0 0,0 4 1 0,0 0-4 16,2-1-3-16,-5 3-2 0,1 3 0 16,-1 0-2-16,-3 0-2 0,0 3 3 0,-3 4-4 15,0-1 2-15,-2 1 0 0,0 3 0 0,-2 0 0 0,0 2 2 0,-1 0-2 16,-1 2 0-16,1 2 2 0,-3 0 0 15,-1 6-1-15,0-2 0 0,-1 0-3 0,-3 5 1 16,-1-1 0-16,-2 0 0 0,-2 2-1 0,-1 1 1 0,-1-1 0 16,-4 0-1-16,-2-1 2 0,0 1 0 0,-1 4-1 15,-5-2-1-15,1-1 1 0,1 2 0 0,-6 2 0 16,2-2 3-16,4 4-4 0,-2-4 4 0,-2 0 0 16,5-1 0-16,-1-1 0 0,0-1 0 0,6 0 1 15,-2-1-1-15,0-5 0 0,2 0 0 0,2 3 0 16,1-2 1-16,0-4 1 0,3-2-1 0,-1 2 0 0,3-4 3 15,0-1-1-15,4-2 2 0,1 0 1 0,2-1-3 16,2-4 2-16,3 0 0 0,2-1-3 0,1-4 0 0,4 0-1 16,3-4-1-16,4-1 0 0,0-2 0 15,4 0-2-15,-1-3 1 0,2 1-2 0,3 0 2 0,-1-1 1 16,0 3-1-16,-1-2-1 0,1 1 2 0,1 5 0 16,0-2 2-16,-1 0 5 0,0 1 1 0,-1 2-2 15,-1 2 9-15,-4 0-3 0,0 0 1 0,0 0 0 16,-1 6-2-16,-2-3-4 0,-6 1-1 15,2 0-1-15,-2 2-4 0,-1 3-9 0,-2-2-14 0,-3-1-8 16,-3 4-15-16,-2-1-132 0,0 2 153 0,-6 1-52 16,-6-5 76-16</inkml:trace>
  <inkml:trace contextRef="#ctx0" brushRef="#br0" timeOffset="6715.16">26692 16580 822 0,'4'-5'141'0,"-1"-2"-61"15,-2 1-75-15,1-1 198 0,-2 1-163 0,3-1 4 0,-3 1-11 16,0 2-12-16,2 1-1 0,-1-1-3 16,-1 0-3-16,-2 3 1 0,1-2-2 0,-4 2 1 0,1 1 2 15,-1 1 0-15,-1 2-6 0,2 0-1 16,-2 4-2-16,1-2-2 0,-3 2 0 0,3 0-1 0,0-1-1 15,-2 3 2-15,0-1 0 0,2 1 1 16,-1 0-1-16,0-1 0 0,1 4 2 0,-2 1 3 16,3 0 0-16,-3 3 2 0,2 0 0 0,0 1 1 0,0 3-1 15,2 2 0-15,1 1-3 0,-1 1-4 16,3 2 1-16,0 1-6 0,2-1 0 0,2 0 0 0,2 2 2 0,-1-4-1 16,3-2 0-16,2 0 1 15,1-1 0-15,3-3 2 0,2-2-2 0,-3 0 3 0,2-3-5 16,2-3 1-16,-1-2-1 0,1 0 1 0,-1-1 1 0,1-1 0 15,-1-3 2-15,0 1-1 0,0-4 3 0,1 2 2 0,-1-2 8 16,1-2 1-16,-2-4 1 0,1 1 9 0,0 0 0 16,-1-2 1-16,1-3 2 0,-1-2 1 0,0-2-2 15,-1-2-2-15,1-3-1 0,0-1-2 16,-1-2-2-16,-1-4 0 0,0 0-2 0,-2-2-1 0,1-1-2 16,-3-2 1-16,-1 3-1 0,-1-1 0 0,-1-3 1 15,-2 2 1-15,-1-1-1 0,-1 4 3 0,0-2-2 16,-4 3 0-16,-1 0 1 0,-1 0-2 0,-2 6-1 15,-3-1-2-15,-1 1 2 0,-2 4-1 0,-2 0-5 16,-1 3-1-16,0 4-1 0,-3 1-5 0,-4-1-4 0,1 3-3 16,0 5-1-16,-2 1-5 0,0-2-2 0,-1 4-1 0,2 3-1 15,1 0-1-15,2 4-7 0,1-1-3 0,0 2-2 16,2 3-7-16,4-3-12 0,1 4-8 16,-1 0-6-16,-1-1-14 0,4 3-55 0,2 1-45 0,-1 2-41 15,2 3-76-15,-3-1 2 0,4 3-84 0</inkml:trace>
  <inkml:trace contextRef="#ctx0" brushRef="#br0" timeOffset="6948.55">27457 17079 1563 0,'0'2'114'15,"0"1"-111"-15,2-2-7 0,0 2 1 0,1-2-25 16,1-1-25-16,1 0-45 0,-1 0-1 0,2 0-6 0,-3 0-50 16,2 0 1-16,-2 0-9 0</inkml:trace>
  <inkml:trace contextRef="#ctx0" brushRef="#br0" timeOffset="7464.73">28450 16345 1352 0,'0'-3'35'0,"0"2"-8"0,0-1-4 0,1 2-7 15,-1 0 7-15,0-2-15 0,0 0 0 0,-1 2-5 16,-1 0 3-16,0 0 1 0,-1 0-4 0,-2 4 6 0,-1-2 1 16,-2 2-2-16,-1 5 7 0,-1 2 1 0,-3-2 0 15,0 1 1-15,-1 3 1 0,1-1-7 0,1 4-3 16,-2-2 3-16,2 1-6 0,1-1 0 0,-2 2-3 0,3 0-2 15,-2 1 1-15,3-1 0 0,-1 2 3 0,0-1-1 16,1 3 1-16,2-1 1 0,-1 0 3 16,5 0-1-16,1 0 4 0,-1-2-4 0,3 2 1 15,0-2-1-15,3-1-2 0,1-3-1 0,4 0-3 16,2-1 0-16,0-2-1 0,4 0-1 0,1 0 1 0,1-3 0 16,1 2 0-16,1 1-1 0,-3-1 1 0,1 0 0 15,-2-1 1-15,-2 1 2 0,-1 3-1 0,-1-2 2 16,-1 4 4-16,-3-1 8 0,-1 3 1 0,-1 0-2 15,-2 1 11-15,-2 2-5 0,0-2 4 16,-1 2-1-16,0 0-3 0,-3-3-1 0,0-1-1 0,-2 1-1 16,0-3-1-16,0 1-2 0,-2-2-2 0,0 1 2 15,0-3-4-15,-1 0-5 0,2-3-2 0,-1-2-2 16,0 0-4-16,0-2-23 0,1-1-8 0,-1-2-4 16,2-3-25-16,1-3-40 0,-2 0-41 0,3-8-24 0,-1-2-60 0,5-3 3 15,-1-1-57-15</inkml:trace>
  <inkml:trace contextRef="#ctx0" brushRef="#br0" timeOffset="7682.09">28215 16478 1182 0,'-2'3'83'0,"4"1"-4"16,-2-1-56-16,2 0 194 0,4 3-166 0,1-6-14 15,3 3-10-15,3 1 2 0,2-4-13 0,3-1 4 16,5 1-2-16,4-3-3 0,-1 0 8 0,5 0 6 15,2-1 2-15,1-2 0 0,1 3 6 0,-1-3-11 16,0 0-2-16,2 3 1 0,-1 2-12 0,-2-3-3 0,0 1-5 16,-3 1-1-16,2-2-3 0,-4 3-8 0,-1-1-8 15,-2-2-7-15,-3 2-11 0,0-2-79 0,0 0-97 16,-1 1 98-16,-3-4 112 0,-2-4-108 0</inkml:trace>
  <inkml:trace contextRef="#ctx0" brushRef="#br0" timeOffset="19498.79">18932 8211 79 0,'-2'4'-17'16,"-1"-4"5"-16,0 3 6 0,-1 0-37 0,2 3 43 15,-1-3 0-15,-2 1 0 0,2-1 0 0,0 0 0 16,-2 1 0-16,1-2 0 0,0-1 0 0,2-1 0 15,-3 0 0-15,2 0 0 0,-1 0 0 0,0 0 0 16,2 0 0-16,-1-3 0 0,-1 3 0 0,2-1 9 0,0-2 7 16,-1 0-1-16,2 1 12 0,0-3-3 0,1 3 3 15,0-1-1-15,1-1-2 0,2 1-5 0,-1-3-7 16,1 5-2-16,1-2-10 0,1 1 0 16,0-2-4-16,-1 1 4 0,3-1-7 0,-1 1 1 0,-1-2-2 0,2 0 4 15,0 2-2-15,-2-3 3 0,1 3-2 16,-2-4 2-16,2 4 2 0,-3-4 2 0,1 3 3 0,-2-1 0 15,1 1 2-15,0-1 0 0,-1 0 3 16,0 2 0-16,-2 0-1 0,3 0-1 0,-1 2 1 16,-2-1-4-16,0-1 0 0,-2 2-2 0,0-2-2 0,2 3 3 15,-3 0-3-15,-3 0 0 0,2 0-2 0,-2 3 0 16,2-2 0-16,-2 2 2 0,0 0 6 0,0 1-4 16,0 1 7-16,0 2 7 0,2-1 3 0,-2 0-1 15,1 1 7-15,-1 3-7 0,0 3 1 0,0-1 2 0,0 1-10 16,-1 1-4-16,2-2-2 0,0 5-1 0,0-1-4 15,1 0 2-15,2-3-3 0,0 3-2 0,2-6 1 0,0 0 0 16,2-1 2-16,1-6 0 0,2 1-1 0,2-4-1 16,-2 0 2-16,2-6 1 0,0 3 0 0,-1-4 6 15,1 2 1-15,-1 0-1 16,1-2 6-16,-2-2 2 0,1 2-4 0,-1 1 5 0,0-3-3 0,2 2-5 16,-2-2-2-16,2 1 2 0,-1-2-7 0,-1 1 2 15,0-1-3-15,1 1 0 0,0 0 0 0,-3 2 0 16,0 0 0-16,0 1-1 0,-2-1-3 0,-1 4 3 15,0-3 0-15,-1 3 1 0,-1-1 1 0,0 4 0 16,-1-1-1-16,0-1 2 0,1 2-2 0,-1 2 0 0,2-1-3 16,0 3 1-16,-1 1-2 0,2-1 2 0,-1 0 1 15,0 2-3-15,-2-3 2 0,3 4 1 0,0-4 1 16,0 3 1-16,0-2 0 0,-1 1 0 0,1-1 6 0,-1 0 2 16,1 1 2-16,0-1 9 0,-2-1-2 0,1 0 4 15,1 1 7-15,0-1-5 0,0 1 0 0,0 1-2 16,0-5-5-16,1 3-2 0,1-1-1 0,2 0-2 15,-2 1-3-15,1-3 1 0,2-3-4 0,-1 1 4 16,3 0-3-16,-3-1 1 0,2 1 2 0,-3-5-1 16,1 3 2-16,1-2 3 0,0 3 1 0,-3-3-3 15,-2-1 2-15,2 4-4 0,-2-3-1 0,1 2 3 16,1 2-6-16,-4-3-2 0,0-1 0 16,0 3 0-16,0 0-2 0,-1-1-1 0,0 1-2 15,-2 1 1-15,0 1-3 0,-1-2 0 0,2 3 0 0,-3 0-1 16,-2 0 0-16,1 3 1 0,-1 0 1 0,1-2-2 0,-2 3 1 15,1 1 2-15,0 1 0 0,0 0-1 0,0 1 2 0,0 0 0 16,2 0-2-16,0 2 4 0,0 0-2 0,2-1 0 16,0 0-1-16,1 0 1 0,0 1 0 0,2-2 0 15,0 0 1-15,2-2-1 0,0 1 3 0,0-5-1 16,1 3 0-16,1-2 0 0,3-2 1 0,-1-2 2 16,2-2 0-16,0 0-2 0,1-4 4 0,1 3-1 15,0-4 1-15,-1-1-3 0,-1 1 0 0,1 1 1 16,-1-1 0-16,-1 0-1 0,0 2-1 0,-2-5-1 15,0 4 1-15,0-1 0 0,-1-1-2 0,-1 1 0 16,-1 2-1-16,0-2 1 0,-1 2 0 0,0 1-1 16,-1-1 0-16,-2 4 0 0,1-3 0 0,-4 5-5 0,2-2 2 15,-1 3 0-15,-1 0-2 0,2 3-1 0,-4 1 1 0,0 1-2 16,0 2 3-16,0 0-1 0,1 3 5 16,-1 0-4-16,0-1 4 0,2 1-1 0,-1 0 1 0,1-1 0 15,2 1 0-15,-1-1 3 0,2 1-2 16,0-3 1-16,1 0 2 0,1-2 6 0,0-1 6 0,0-1-6 15,2-3 8-15,0 0 1 0,0 0-1 0,0 0 4 16,4 0-1-16,-1-5-2 0,3 1-4 0,-2 0 3 16,3 0-4-16,0-1-2 0,-1 1-2 0,0-1 0 15,-1-2-2-15,0 4-5 0,-1-4 3 0,-1 7-1 16,-2-3-3-16,0-3 1 0,-1 5-1 0,-1-3 0 16,0 2 3-16,-2-1-4 0,-1 2-1 0,1-2-3 15,-1 0-2-15,1 3-23 0,0-1-11 0,-1-1-3 16,1 2-27-16,1 2-36 0,-2-1-28 0,2 2 30 0,1 1 104 15,-1-1-86-15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B2AABC-9CD7-4A8D-B62B-AD188854429C}" type="datetimeFigureOut">
              <a:rPr lang="en-US" smtClean="0"/>
              <a:t>21/10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F37D29-A7D2-4E45-8AED-15068DE2CCB2}" type="slidenum">
              <a:rPr lang="en-US" smtClean="0"/>
              <a:t>‹#›</a:t>
            </a:fld>
            <a:endParaRPr lang="en-US"/>
          </a:p>
        </p:txBody>
      </p:sp>
    </p:spTree>
    <p:extLst>
      <p:ext uri="{BB962C8B-B14F-4D97-AF65-F5344CB8AC3E}">
        <p14:creationId xmlns:p14="http://schemas.microsoft.com/office/powerpoint/2010/main" val="3307509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0A166-DEB8-B1CB-62E0-2FF62E0274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1C9854-16DA-DF54-3B15-213DBF0D24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460E55-2EE6-8935-78B4-790EBA1FDC1C}"/>
              </a:ext>
            </a:extLst>
          </p:cNvPr>
          <p:cNvSpPr>
            <a:spLocks noGrp="1"/>
          </p:cNvSpPr>
          <p:nvPr>
            <p:ph type="dt" sz="half" idx="10"/>
          </p:nvPr>
        </p:nvSpPr>
        <p:spPr/>
        <p:txBody>
          <a:bodyPr/>
          <a:lstStyle/>
          <a:p>
            <a:fld id="{EA4025DB-B155-4AA2-893C-50B015E92803}" type="datetimeFigureOut">
              <a:rPr lang="en-US" smtClean="0"/>
              <a:t>21/10</a:t>
            </a:fld>
            <a:endParaRPr lang="en-US"/>
          </a:p>
        </p:txBody>
      </p:sp>
      <p:sp>
        <p:nvSpPr>
          <p:cNvPr id="5" name="Footer Placeholder 4">
            <a:extLst>
              <a:ext uri="{FF2B5EF4-FFF2-40B4-BE49-F238E27FC236}">
                <a16:creationId xmlns:a16="http://schemas.microsoft.com/office/drawing/2014/main" id="{E5207FCB-033A-B94B-5D01-AEA2E9EB54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163A05-18E3-D723-4B50-85F7EC3A73E0}"/>
              </a:ext>
            </a:extLst>
          </p:cNvPr>
          <p:cNvSpPr>
            <a:spLocks noGrp="1"/>
          </p:cNvSpPr>
          <p:nvPr>
            <p:ph type="sldNum" sz="quarter" idx="12"/>
          </p:nvPr>
        </p:nvSpPr>
        <p:spPr/>
        <p:txBody>
          <a:bodyPr/>
          <a:lstStyle/>
          <a:p>
            <a:fld id="{198D251A-447C-422B-9765-AFDE2E7B2057}" type="slidenum">
              <a:rPr lang="en-US" smtClean="0"/>
              <a:t>‹#›</a:t>
            </a:fld>
            <a:endParaRPr lang="en-US"/>
          </a:p>
        </p:txBody>
      </p:sp>
    </p:spTree>
    <p:extLst>
      <p:ext uri="{BB962C8B-B14F-4D97-AF65-F5344CB8AC3E}">
        <p14:creationId xmlns:p14="http://schemas.microsoft.com/office/powerpoint/2010/main" val="3861305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D5291-12D3-8C3F-B7FC-5667087A6A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018354-5689-8D4F-80F3-956B2532A3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308038-0B1D-5009-8074-DAB09F1741B0}"/>
              </a:ext>
            </a:extLst>
          </p:cNvPr>
          <p:cNvSpPr>
            <a:spLocks noGrp="1"/>
          </p:cNvSpPr>
          <p:nvPr>
            <p:ph type="dt" sz="half" idx="10"/>
          </p:nvPr>
        </p:nvSpPr>
        <p:spPr/>
        <p:txBody>
          <a:bodyPr/>
          <a:lstStyle/>
          <a:p>
            <a:fld id="{EA4025DB-B155-4AA2-893C-50B015E92803}" type="datetimeFigureOut">
              <a:rPr lang="en-US" smtClean="0"/>
              <a:t>21/10</a:t>
            </a:fld>
            <a:endParaRPr lang="en-US"/>
          </a:p>
        </p:txBody>
      </p:sp>
      <p:sp>
        <p:nvSpPr>
          <p:cNvPr id="5" name="Footer Placeholder 4">
            <a:extLst>
              <a:ext uri="{FF2B5EF4-FFF2-40B4-BE49-F238E27FC236}">
                <a16:creationId xmlns:a16="http://schemas.microsoft.com/office/drawing/2014/main" id="{9ECCD6E8-E24F-F652-7EA6-E8151E6241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FEEE3-183B-5FF6-979F-1A070CB8D52B}"/>
              </a:ext>
            </a:extLst>
          </p:cNvPr>
          <p:cNvSpPr>
            <a:spLocks noGrp="1"/>
          </p:cNvSpPr>
          <p:nvPr>
            <p:ph type="sldNum" sz="quarter" idx="12"/>
          </p:nvPr>
        </p:nvSpPr>
        <p:spPr/>
        <p:txBody>
          <a:bodyPr/>
          <a:lstStyle/>
          <a:p>
            <a:fld id="{198D251A-447C-422B-9765-AFDE2E7B2057}" type="slidenum">
              <a:rPr lang="en-US" smtClean="0"/>
              <a:t>‹#›</a:t>
            </a:fld>
            <a:endParaRPr lang="en-US"/>
          </a:p>
        </p:txBody>
      </p:sp>
    </p:spTree>
    <p:extLst>
      <p:ext uri="{BB962C8B-B14F-4D97-AF65-F5344CB8AC3E}">
        <p14:creationId xmlns:p14="http://schemas.microsoft.com/office/powerpoint/2010/main" val="873593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456EB6-F36D-CF1C-D8F5-8FCEE960E5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B1BA1F-DA65-299F-CEEA-D1322A18DE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5581F-DA9D-98CD-F8AA-2436BFB2D918}"/>
              </a:ext>
            </a:extLst>
          </p:cNvPr>
          <p:cNvSpPr>
            <a:spLocks noGrp="1"/>
          </p:cNvSpPr>
          <p:nvPr>
            <p:ph type="dt" sz="half" idx="10"/>
          </p:nvPr>
        </p:nvSpPr>
        <p:spPr/>
        <p:txBody>
          <a:bodyPr/>
          <a:lstStyle/>
          <a:p>
            <a:fld id="{EA4025DB-B155-4AA2-893C-50B015E92803}" type="datetimeFigureOut">
              <a:rPr lang="en-US" smtClean="0"/>
              <a:t>21/10</a:t>
            </a:fld>
            <a:endParaRPr lang="en-US"/>
          </a:p>
        </p:txBody>
      </p:sp>
      <p:sp>
        <p:nvSpPr>
          <p:cNvPr id="5" name="Footer Placeholder 4">
            <a:extLst>
              <a:ext uri="{FF2B5EF4-FFF2-40B4-BE49-F238E27FC236}">
                <a16:creationId xmlns:a16="http://schemas.microsoft.com/office/drawing/2014/main" id="{1F6D43D8-87BD-3A81-068F-1BEC846717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387172-5D97-AEAC-1F2E-CFBB252CF295}"/>
              </a:ext>
            </a:extLst>
          </p:cNvPr>
          <p:cNvSpPr>
            <a:spLocks noGrp="1"/>
          </p:cNvSpPr>
          <p:nvPr>
            <p:ph type="sldNum" sz="quarter" idx="12"/>
          </p:nvPr>
        </p:nvSpPr>
        <p:spPr/>
        <p:txBody>
          <a:bodyPr/>
          <a:lstStyle/>
          <a:p>
            <a:fld id="{198D251A-447C-422B-9765-AFDE2E7B2057}" type="slidenum">
              <a:rPr lang="en-US" smtClean="0"/>
              <a:t>‹#›</a:t>
            </a:fld>
            <a:endParaRPr lang="en-US"/>
          </a:p>
        </p:txBody>
      </p:sp>
    </p:spTree>
    <p:extLst>
      <p:ext uri="{BB962C8B-B14F-4D97-AF65-F5344CB8AC3E}">
        <p14:creationId xmlns:p14="http://schemas.microsoft.com/office/powerpoint/2010/main" val="122767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C5853-AE20-B77E-6B17-C308840FB6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BC19BA-225D-E932-DA5C-4DAB0795C6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F127F7-A3D3-833C-2464-A05D6EEEDEB3}"/>
              </a:ext>
            </a:extLst>
          </p:cNvPr>
          <p:cNvSpPr>
            <a:spLocks noGrp="1"/>
          </p:cNvSpPr>
          <p:nvPr>
            <p:ph type="dt" sz="half" idx="10"/>
          </p:nvPr>
        </p:nvSpPr>
        <p:spPr/>
        <p:txBody>
          <a:bodyPr/>
          <a:lstStyle/>
          <a:p>
            <a:fld id="{EA4025DB-B155-4AA2-893C-50B015E92803}" type="datetimeFigureOut">
              <a:rPr lang="en-US" smtClean="0"/>
              <a:t>21/10</a:t>
            </a:fld>
            <a:endParaRPr lang="en-US"/>
          </a:p>
        </p:txBody>
      </p:sp>
      <p:sp>
        <p:nvSpPr>
          <p:cNvPr id="5" name="Footer Placeholder 4">
            <a:extLst>
              <a:ext uri="{FF2B5EF4-FFF2-40B4-BE49-F238E27FC236}">
                <a16:creationId xmlns:a16="http://schemas.microsoft.com/office/drawing/2014/main" id="{47181DFD-345C-8F9F-0AF6-77F55C053E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62C154-0FFC-CECA-3C20-50AFB7C763E6}"/>
              </a:ext>
            </a:extLst>
          </p:cNvPr>
          <p:cNvSpPr>
            <a:spLocks noGrp="1"/>
          </p:cNvSpPr>
          <p:nvPr>
            <p:ph type="sldNum" sz="quarter" idx="12"/>
          </p:nvPr>
        </p:nvSpPr>
        <p:spPr/>
        <p:txBody>
          <a:bodyPr/>
          <a:lstStyle/>
          <a:p>
            <a:fld id="{198D251A-447C-422B-9765-AFDE2E7B2057}" type="slidenum">
              <a:rPr lang="en-US" smtClean="0"/>
              <a:t>‹#›</a:t>
            </a:fld>
            <a:endParaRPr lang="en-US"/>
          </a:p>
        </p:txBody>
      </p:sp>
    </p:spTree>
    <p:extLst>
      <p:ext uri="{BB962C8B-B14F-4D97-AF65-F5344CB8AC3E}">
        <p14:creationId xmlns:p14="http://schemas.microsoft.com/office/powerpoint/2010/main" val="1030777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E6B34-3501-5190-A895-8FFC2E8606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339081-3330-E7A0-1828-71911CD301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446CFB-79A1-91F3-1627-63C993048DD1}"/>
              </a:ext>
            </a:extLst>
          </p:cNvPr>
          <p:cNvSpPr>
            <a:spLocks noGrp="1"/>
          </p:cNvSpPr>
          <p:nvPr>
            <p:ph type="dt" sz="half" idx="10"/>
          </p:nvPr>
        </p:nvSpPr>
        <p:spPr/>
        <p:txBody>
          <a:bodyPr/>
          <a:lstStyle/>
          <a:p>
            <a:fld id="{EA4025DB-B155-4AA2-893C-50B015E92803}" type="datetimeFigureOut">
              <a:rPr lang="en-US" smtClean="0"/>
              <a:t>21/10</a:t>
            </a:fld>
            <a:endParaRPr lang="en-US"/>
          </a:p>
        </p:txBody>
      </p:sp>
      <p:sp>
        <p:nvSpPr>
          <p:cNvPr id="5" name="Footer Placeholder 4">
            <a:extLst>
              <a:ext uri="{FF2B5EF4-FFF2-40B4-BE49-F238E27FC236}">
                <a16:creationId xmlns:a16="http://schemas.microsoft.com/office/drawing/2014/main" id="{6F605AE8-A1C5-0CC3-BEE3-9438255A8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A60257-4EB1-829A-EF44-91915E36350C}"/>
              </a:ext>
            </a:extLst>
          </p:cNvPr>
          <p:cNvSpPr>
            <a:spLocks noGrp="1"/>
          </p:cNvSpPr>
          <p:nvPr>
            <p:ph type="sldNum" sz="quarter" idx="12"/>
          </p:nvPr>
        </p:nvSpPr>
        <p:spPr/>
        <p:txBody>
          <a:bodyPr/>
          <a:lstStyle/>
          <a:p>
            <a:fld id="{198D251A-447C-422B-9765-AFDE2E7B2057}" type="slidenum">
              <a:rPr lang="en-US" smtClean="0"/>
              <a:t>‹#›</a:t>
            </a:fld>
            <a:endParaRPr lang="en-US"/>
          </a:p>
        </p:txBody>
      </p:sp>
    </p:spTree>
    <p:extLst>
      <p:ext uri="{BB962C8B-B14F-4D97-AF65-F5344CB8AC3E}">
        <p14:creationId xmlns:p14="http://schemas.microsoft.com/office/powerpoint/2010/main" val="900761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C0681-9BD1-B5FE-614B-24D81CBC6F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DC9260-EE11-1EEF-08FD-0DA975219E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1BC5F2-CE95-151F-EFEF-588E68BF34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20D8CB-8AE8-D414-5025-E79C539471CE}"/>
              </a:ext>
            </a:extLst>
          </p:cNvPr>
          <p:cNvSpPr>
            <a:spLocks noGrp="1"/>
          </p:cNvSpPr>
          <p:nvPr>
            <p:ph type="dt" sz="half" idx="10"/>
          </p:nvPr>
        </p:nvSpPr>
        <p:spPr/>
        <p:txBody>
          <a:bodyPr/>
          <a:lstStyle/>
          <a:p>
            <a:fld id="{EA4025DB-B155-4AA2-893C-50B015E92803}" type="datetimeFigureOut">
              <a:rPr lang="en-US" smtClean="0"/>
              <a:t>21/10</a:t>
            </a:fld>
            <a:endParaRPr lang="en-US"/>
          </a:p>
        </p:txBody>
      </p:sp>
      <p:sp>
        <p:nvSpPr>
          <p:cNvPr id="6" name="Footer Placeholder 5">
            <a:extLst>
              <a:ext uri="{FF2B5EF4-FFF2-40B4-BE49-F238E27FC236}">
                <a16:creationId xmlns:a16="http://schemas.microsoft.com/office/drawing/2014/main" id="{2135E3E8-EBC6-43A5-8437-B780912D65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27DB9F-6C40-76F4-1095-E3233538514D}"/>
              </a:ext>
            </a:extLst>
          </p:cNvPr>
          <p:cNvSpPr>
            <a:spLocks noGrp="1"/>
          </p:cNvSpPr>
          <p:nvPr>
            <p:ph type="sldNum" sz="quarter" idx="12"/>
          </p:nvPr>
        </p:nvSpPr>
        <p:spPr/>
        <p:txBody>
          <a:bodyPr/>
          <a:lstStyle/>
          <a:p>
            <a:fld id="{198D251A-447C-422B-9765-AFDE2E7B2057}" type="slidenum">
              <a:rPr lang="en-US" smtClean="0"/>
              <a:t>‹#›</a:t>
            </a:fld>
            <a:endParaRPr lang="en-US"/>
          </a:p>
        </p:txBody>
      </p:sp>
    </p:spTree>
    <p:extLst>
      <p:ext uri="{BB962C8B-B14F-4D97-AF65-F5344CB8AC3E}">
        <p14:creationId xmlns:p14="http://schemas.microsoft.com/office/powerpoint/2010/main" val="2156096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04ACE-C1E0-3B14-2C16-FA0D3980A6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D3F33F-6B5F-E9A2-0925-AB71633591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E737E8-67DE-73A5-1FED-3FC1A9E5D9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5EB6BC-637F-D6C9-A36B-B4842CF9AF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B78C6A-F48E-43BE-1E44-EEA49A9CF6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559C6E-954B-DC45-D8F5-B93A84C3842A}"/>
              </a:ext>
            </a:extLst>
          </p:cNvPr>
          <p:cNvSpPr>
            <a:spLocks noGrp="1"/>
          </p:cNvSpPr>
          <p:nvPr>
            <p:ph type="dt" sz="half" idx="10"/>
          </p:nvPr>
        </p:nvSpPr>
        <p:spPr/>
        <p:txBody>
          <a:bodyPr/>
          <a:lstStyle/>
          <a:p>
            <a:fld id="{EA4025DB-B155-4AA2-893C-50B015E92803}" type="datetimeFigureOut">
              <a:rPr lang="en-US" smtClean="0"/>
              <a:t>21/10</a:t>
            </a:fld>
            <a:endParaRPr lang="en-US"/>
          </a:p>
        </p:txBody>
      </p:sp>
      <p:sp>
        <p:nvSpPr>
          <p:cNvPr id="8" name="Footer Placeholder 7">
            <a:extLst>
              <a:ext uri="{FF2B5EF4-FFF2-40B4-BE49-F238E27FC236}">
                <a16:creationId xmlns:a16="http://schemas.microsoft.com/office/drawing/2014/main" id="{E2ECFF9C-FEEC-237B-B95A-FB26600D85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2A1E49-2345-74C1-CD25-36C113037D2B}"/>
              </a:ext>
            </a:extLst>
          </p:cNvPr>
          <p:cNvSpPr>
            <a:spLocks noGrp="1"/>
          </p:cNvSpPr>
          <p:nvPr>
            <p:ph type="sldNum" sz="quarter" idx="12"/>
          </p:nvPr>
        </p:nvSpPr>
        <p:spPr/>
        <p:txBody>
          <a:bodyPr/>
          <a:lstStyle/>
          <a:p>
            <a:fld id="{198D251A-447C-422B-9765-AFDE2E7B2057}" type="slidenum">
              <a:rPr lang="en-US" smtClean="0"/>
              <a:t>‹#›</a:t>
            </a:fld>
            <a:endParaRPr lang="en-US"/>
          </a:p>
        </p:txBody>
      </p:sp>
    </p:spTree>
    <p:extLst>
      <p:ext uri="{BB962C8B-B14F-4D97-AF65-F5344CB8AC3E}">
        <p14:creationId xmlns:p14="http://schemas.microsoft.com/office/powerpoint/2010/main" val="3706991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BFCEC-E99C-2028-8121-6DAA907B2F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C1A87-7859-B793-49BB-D2180A8ADE1B}"/>
              </a:ext>
            </a:extLst>
          </p:cNvPr>
          <p:cNvSpPr>
            <a:spLocks noGrp="1"/>
          </p:cNvSpPr>
          <p:nvPr>
            <p:ph type="dt" sz="half" idx="10"/>
          </p:nvPr>
        </p:nvSpPr>
        <p:spPr/>
        <p:txBody>
          <a:bodyPr/>
          <a:lstStyle/>
          <a:p>
            <a:fld id="{EA4025DB-B155-4AA2-893C-50B015E92803}" type="datetimeFigureOut">
              <a:rPr lang="en-US" smtClean="0"/>
              <a:t>21/10</a:t>
            </a:fld>
            <a:endParaRPr lang="en-US"/>
          </a:p>
        </p:txBody>
      </p:sp>
      <p:sp>
        <p:nvSpPr>
          <p:cNvPr id="4" name="Footer Placeholder 3">
            <a:extLst>
              <a:ext uri="{FF2B5EF4-FFF2-40B4-BE49-F238E27FC236}">
                <a16:creationId xmlns:a16="http://schemas.microsoft.com/office/drawing/2014/main" id="{3F1B099B-7A49-D003-1119-246CF9BC71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11BA3F-E28E-2C10-3A00-E969A44E8C52}"/>
              </a:ext>
            </a:extLst>
          </p:cNvPr>
          <p:cNvSpPr>
            <a:spLocks noGrp="1"/>
          </p:cNvSpPr>
          <p:nvPr>
            <p:ph type="sldNum" sz="quarter" idx="12"/>
          </p:nvPr>
        </p:nvSpPr>
        <p:spPr/>
        <p:txBody>
          <a:bodyPr/>
          <a:lstStyle/>
          <a:p>
            <a:fld id="{198D251A-447C-422B-9765-AFDE2E7B2057}" type="slidenum">
              <a:rPr lang="en-US" smtClean="0"/>
              <a:t>‹#›</a:t>
            </a:fld>
            <a:endParaRPr lang="en-US"/>
          </a:p>
        </p:txBody>
      </p:sp>
    </p:spTree>
    <p:extLst>
      <p:ext uri="{BB962C8B-B14F-4D97-AF65-F5344CB8AC3E}">
        <p14:creationId xmlns:p14="http://schemas.microsoft.com/office/powerpoint/2010/main" val="1317313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4F4F72-C03C-6F6F-AC6E-C340BC83CD32}"/>
              </a:ext>
            </a:extLst>
          </p:cNvPr>
          <p:cNvSpPr>
            <a:spLocks noGrp="1"/>
          </p:cNvSpPr>
          <p:nvPr>
            <p:ph type="dt" sz="half" idx="10"/>
          </p:nvPr>
        </p:nvSpPr>
        <p:spPr/>
        <p:txBody>
          <a:bodyPr/>
          <a:lstStyle/>
          <a:p>
            <a:fld id="{EA4025DB-B155-4AA2-893C-50B015E92803}" type="datetimeFigureOut">
              <a:rPr lang="en-US" smtClean="0"/>
              <a:t>21/10</a:t>
            </a:fld>
            <a:endParaRPr lang="en-US"/>
          </a:p>
        </p:txBody>
      </p:sp>
      <p:sp>
        <p:nvSpPr>
          <p:cNvPr id="3" name="Footer Placeholder 2">
            <a:extLst>
              <a:ext uri="{FF2B5EF4-FFF2-40B4-BE49-F238E27FC236}">
                <a16:creationId xmlns:a16="http://schemas.microsoft.com/office/drawing/2014/main" id="{6EE8D352-3752-75E1-1212-87EEFAA75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57F68F-8F11-4E70-F727-AA93FED40C8A}"/>
              </a:ext>
            </a:extLst>
          </p:cNvPr>
          <p:cNvSpPr>
            <a:spLocks noGrp="1"/>
          </p:cNvSpPr>
          <p:nvPr>
            <p:ph type="sldNum" sz="quarter" idx="12"/>
          </p:nvPr>
        </p:nvSpPr>
        <p:spPr/>
        <p:txBody>
          <a:bodyPr/>
          <a:lstStyle/>
          <a:p>
            <a:fld id="{198D251A-447C-422B-9765-AFDE2E7B2057}" type="slidenum">
              <a:rPr lang="en-US" smtClean="0"/>
              <a:t>‹#›</a:t>
            </a:fld>
            <a:endParaRPr lang="en-US"/>
          </a:p>
        </p:txBody>
      </p:sp>
    </p:spTree>
    <p:extLst>
      <p:ext uri="{BB962C8B-B14F-4D97-AF65-F5344CB8AC3E}">
        <p14:creationId xmlns:p14="http://schemas.microsoft.com/office/powerpoint/2010/main" val="1144091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64394-7DAE-BB0B-EFE6-F8383F7A06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5558A8-77BA-2EF5-2066-1DE8489766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D87497-8562-178C-4AE8-EFA181EA0C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09097C-ADDA-45D4-D1CA-E1087DDE0766}"/>
              </a:ext>
            </a:extLst>
          </p:cNvPr>
          <p:cNvSpPr>
            <a:spLocks noGrp="1"/>
          </p:cNvSpPr>
          <p:nvPr>
            <p:ph type="dt" sz="half" idx="10"/>
          </p:nvPr>
        </p:nvSpPr>
        <p:spPr/>
        <p:txBody>
          <a:bodyPr/>
          <a:lstStyle/>
          <a:p>
            <a:fld id="{EA4025DB-B155-4AA2-893C-50B015E92803}" type="datetimeFigureOut">
              <a:rPr lang="en-US" smtClean="0"/>
              <a:t>21/10</a:t>
            </a:fld>
            <a:endParaRPr lang="en-US"/>
          </a:p>
        </p:txBody>
      </p:sp>
      <p:sp>
        <p:nvSpPr>
          <p:cNvPr id="6" name="Footer Placeholder 5">
            <a:extLst>
              <a:ext uri="{FF2B5EF4-FFF2-40B4-BE49-F238E27FC236}">
                <a16:creationId xmlns:a16="http://schemas.microsoft.com/office/drawing/2014/main" id="{E925BB28-A41F-2DFF-F5BE-A344829EA4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45CD3D-F3B9-8AFA-8464-93E066242628}"/>
              </a:ext>
            </a:extLst>
          </p:cNvPr>
          <p:cNvSpPr>
            <a:spLocks noGrp="1"/>
          </p:cNvSpPr>
          <p:nvPr>
            <p:ph type="sldNum" sz="quarter" idx="12"/>
          </p:nvPr>
        </p:nvSpPr>
        <p:spPr/>
        <p:txBody>
          <a:bodyPr/>
          <a:lstStyle/>
          <a:p>
            <a:fld id="{198D251A-447C-422B-9765-AFDE2E7B2057}" type="slidenum">
              <a:rPr lang="en-US" smtClean="0"/>
              <a:t>‹#›</a:t>
            </a:fld>
            <a:endParaRPr lang="en-US"/>
          </a:p>
        </p:txBody>
      </p:sp>
    </p:spTree>
    <p:extLst>
      <p:ext uri="{BB962C8B-B14F-4D97-AF65-F5344CB8AC3E}">
        <p14:creationId xmlns:p14="http://schemas.microsoft.com/office/powerpoint/2010/main" val="3670179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8C85-AEAF-8D99-EA20-0A9AEE688E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3F3D38-548B-4379-8870-0BF58A32A1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5E640C-5A90-1DA2-E447-D7F0BDEFCD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9FB497-1834-CE98-C901-4DCE374C2F92}"/>
              </a:ext>
            </a:extLst>
          </p:cNvPr>
          <p:cNvSpPr>
            <a:spLocks noGrp="1"/>
          </p:cNvSpPr>
          <p:nvPr>
            <p:ph type="dt" sz="half" idx="10"/>
          </p:nvPr>
        </p:nvSpPr>
        <p:spPr/>
        <p:txBody>
          <a:bodyPr/>
          <a:lstStyle/>
          <a:p>
            <a:fld id="{EA4025DB-B155-4AA2-893C-50B015E92803}" type="datetimeFigureOut">
              <a:rPr lang="en-US" smtClean="0"/>
              <a:t>21/10</a:t>
            </a:fld>
            <a:endParaRPr lang="en-US"/>
          </a:p>
        </p:txBody>
      </p:sp>
      <p:sp>
        <p:nvSpPr>
          <p:cNvPr id="6" name="Footer Placeholder 5">
            <a:extLst>
              <a:ext uri="{FF2B5EF4-FFF2-40B4-BE49-F238E27FC236}">
                <a16:creationId xmlns:a16="http://schemas.microsoft.com/office/drawing/2014/main" id="{AD5FD570-3438-4653-49C8-4C6485F116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2F25E9-8AB5-0FCB-69DF-76482684D72F}"/>
              </a:ext>
            </a:extLst>
          </p:cNvPr>
          <p:cNvSpPr>
            <a:spLocks noGrp="1"/>
          </p:cNvSpPr>
          <p:nvPr>
            <p:ph type="sldNum" sz="quarter" idx="12"/>
          </p:nvPr>
        </p:nvSpPr>
        <p:spPr/>
        <p:txBody>
          <a:bodyPr/>
          <a:lstStyle/>
          <a:p>
            <a:fld id="{198D251A-447C-422B-9765-AFDE2E7B2057}" type="slidenum">
              <a:rPr lang="en-US" smtClean="0"/>
              <a:t>‹#›</a:t>
            </a:fld>
            <a:endParaRPr lang="en-US"/>
          </a:p>
        </p:txBody>
      </p:sp>
    </p:spTree>
    <p:extLst>
      <p:ext uri="{BB962C8B-B14F-4D97-AF65-F5344CB8AC3E}">
        <p14:creationId xmlns:p14="http://schemas.microsoft.com/office/powerpoint/2010/main" val="3486325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AE701B-4D0D-1749-F711-0C4FDFCA98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65472C-0587-B5DE-51E8-865E546F9F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9DAECF-A883-9781-0F01-DF2C751B54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4025DB-B155-4AA2-893C-50B015E92803}" type="datetimeFigureOut">
              <a:rPr lang="en-US" smtClean="0"/>
              <a:t>21/10</a:t>
            </a:fld>
            <a:endParaRPr lang="en-US"/>
          </a:p>
        </p:txBody>
      </p:sp>
      <p:sp>
        <p:nvSpPr>
          <p:cNvPr id="5" name="Footer Placeholder 4">
            <a:extLst>
              <a:ext uri="{FF2B5EF4-FFF2-40B4-BE49-F238E27FC236}">
                <a16:creationId xmlns:a16="http://schemas.microsoft.com/office/drawing/2014/main" id="{73E324A3-4985-007D-B11E-EA39B48345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6BFE30-62D4-8367-BF20-B8A05CC4A2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D251A-447C-422B-9765-AFDE2E7B2057}" type="slidenum">
              <a:rPr lang="en-US" smtClean="0"/>
              <a:t>‹#›</a:t>
            </a:fld>
            <a:endParaRPr lang="en-US"/>
          </a:p>
        </p:txBody>
      </p:sp>
    </p:spTree>
    <p:extLst>
      <p:ext uri="{BB962C8B-B14F-4D97-AF65-F5344CB8AC3E}">
        <p14:creationId xmlns:p14="http://schemas.microsoft.com/office/powerpoint/2010/main" val="4026261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homepages.inf.ed.ac.uk/rbf/HIPR2/morops.ht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scipy.org/doc/scipy/" TargetMode="External"/><Relationship Id="rId2" Type="http://schemas.openxmlformats.org/officeDocument/2006/relationships/hyperlink" Target="https://scipy.org/"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DF1F7D-5C5E-C66E-36F9-C1B054255919}"/>
              </a:ext>
            </a:extLst>
          </p:cNvPr>
          <p:cNvSpPr>
            <a:spLocks noGrp="1"/>
          </p:cNvSpPr>
          <p:nvPr>
            <p:ph type="ctrTitle"/>
          </p:nvPr>
        </p:nvSpPr>
        <p:spPr>
          <a:xfrm>
            <a:off x="1285241" y="1008993"/>
            <a:ext cx="9231410" cy="3542045"/>
          </a:xfrm>
        </p:spPr>
        <p:txBody>
          <a:bodyPr anchor="b">
            <a:normAutofit/>
          </a:bodyPr>
          <a:lstStyle/>
          <a:p>
            <a:pPr algn="l"/>
            <a:r>
              <a:rPr lang="en-US" sz="9800" dirty="0" err="1"/>
              <a:t>Giới</a:t>
            </a:r>
            <a:r>
              <a:rPr lang="en-US" sz="9800" dirty="0"/>
              <a:t> </a:t>
            </a:r>
            <a:r>
              <a:rPr lang="en-US" sz="9800" dirty="0" err="1"/>
              <a:t>thiệu</a:t>
            </a:r>
            <a:r>
              <a:rPr lang="en-US" sz="9800" dirty="0"/>
              <a:t> </a:t>
            </a:r>
            <a:r>
              <a:rPr lang="en-US" sz="9800" dirty="0" err="1"/>
              <a:t>về</a:t>
            </a:r>
            <a:r>
              <a:rPr lang="en-US" sz="9800" dirty="0"/>
              <a:t> </a:t>
            </a:r>
            <a:r>
              <a:rPr lang="en-US" sz="9800" dirty="0" err="1"/>
              <a:t>thư</a:t>
            </a:r>
            <a:r>
              <a:rPr lang="en-US" sz="9800" dirty="0"/>
              <a:t> </a:t>
            </a:r>
            <a:r>
              <a:rPr lang="en-US" sz="9800" err="1"/>
              <a:t>viện</a:t>
            </a:r>
            <a:r>
              <a:rPr lang="en-US" sz="9800"/>
              <a:t> Scipy</a:t>
            </a:r>
            <a:endParaRPr lang="en-US" sz="9800" dirty="0"/>
          </a:p>
        </p:txBody>
      </p:sp>
      <p:sp>
        <p:nvSpPr>
          <p:cNvPr id="3" name="Subtitle 2">
            <a:extLst>
              <a:ext uri="{FF2B5EF4-FFF2-40B4-BE49-F238E27FC236}">
                <a16:creationId xmlns:a16="http://schemas.microsoft.com/office/drawing/2014/main" id="{5C76EDDA-61A3-79AC-BA03-49840F373542}"/>
              </a:ext>
            </a:extLst>
          </p:cNvPr>
          <p:cNvSpPr>
            <a:spLocks noGrp="1"/>
          </p:cNvSpPr>
          <p:nvPr>
            <p:ph type="subTitle" idx="1"/>
          </p:nvPr>
        </p:nvSpPr>
        <p:spPr>
          <a:xfrm>
            <a:off x="1285241" y="5571067"/>
            <a:ext cx="7132335" cy="324404"/>
          </a:xfrm>
        </p:spPr>
        <p:txBody>
          <a:bodyPr anchor="t">
            <a:normAutofit fontScale="85000" lnSpcReduction="20000"/>
          </a:bodyPr>
          <a:lstStyle/>
          <a:p>
            <a:pPr algn="l"/>
            <a:r>
              <a:rPr lang="en-US" dirty="0" err="1"/>
              <a:t>ThS</a:t>
            </a:r>
            <a:r>
              <a:rPr lang="en-US" dirty="0"/>
              <a:t>. Lê </a:t>
            </a:r>
            <a:r>
              <a:rPr lang="en-US" dirty="0" err="1"/>
              <a:t>Nhật</a:t>
            </a:r>
            <a:r>
              <a:rPr lang="en-US" dirty="0"/>
              <a:t> </a:t>
            </a:r>
            <a:r>
              <a:rPr lang="en-US" dirty="0" err="1"/>
              <a:t>Tùng</a:t>
            </a:r>
            <a:endParaRPr lang="en-US" dirty="0"/>
          </a:p>
        </p:txBody>
      </p:sp>
    </p:spTree>
    <p:extLst>
      <p:ext uri="{BB962C8B-B14F-4D97-AF65-F5344CB8AC3E}">
        <p14:creationId xmlns:p14="http://schemas.microsoft.com/office/powerpoint/2010/main" val="4223755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FA3EA-5C3E-4E9F-1C4B-2B21418B6EF5}"/>
              </a:ext>
            </a:extLst>
          </p:cNvPr>
          <p:cNvSpPr>
            <a:spLocks noGrp="1"/>
          </p:cNvSpPr>
          <p:nvPr>
            <p:ph type="title"/>
          </p:nvPr>
        </p:nvSpPr>
        <p:spPr/>
        <p:txBody>
          <a:bodyPr/>
          <a:lstStyle/>
          <a:p>
            <a:r>
              <a:rPr lang="en-US"/>
              <a:t>Mặt nạ Gaussian</a:t>
            </a:r>
          </a:p>
        </p:txBody>
      </p:sp>
      <p:sp>
        <p:nvSpPr>
          <p:cNvPr id="3" name="Content Placeholder 2">
            <a:extLst>
              <a:ext uri="{FF2B5EF4-FFF2-40B4-BE49-F238E27FC236}">
                <a16:creationId xmlns:a16="http://schemas.microsoft.com/office/drawing/2014/main" id="{19418647-061E-64CA-9BAB-C85E3C9AD25D}"/>
              </a:ext>
            </a:extLst>
          </p:cNvPr>
          <p:cNvSpPr>
            <a:spLocks noGrp="1"/>
          </p:cNvSpPr>
          <p:nvPr>
            <p:ph idx="1"/>
          </p:nvPr>
        </p:nvSpPr>
        <p:spPr>
          <a:xfrm>
            <a:off x="838201" y="1825625"/>
            <a:ext cx="5578642" cy="4351338"/>
          </a:xfrm>
        </p:spPr>
        <p:txBody>
          <a:bodyPr>
            <a:normAutofit/>
          </a:bodyPr>
          <a:lstStyle/>
          <a:p>
            <a:pPr algn="just">
              <a:lnSpc>
                <a:spcPct val="150000"/>
              </a:lnSpc>
            </a:pPr>
            <a:r>
              <a:rPr lang="vi-VN" sz="2000"/>
              <a:t>Công thức của mặt nạ Gaussian được tính dựa trên hàm Gaussian, và công thức chung cho một mặt nạ Gaussian 2D là:</a:t>
            </a:r>
          </a:p>
          <a:p>
            <a:pPr lvl="1" algn="just">
              <a:lnSpc>
                <a:spcPct val="150000"/>
              </a:lnSpc>
            </a:pPr>
            <a:r>
              <a:rPr lang="vi-VN" sz="1800"/>
              <a:t>G(x,y) là giá trị tại điểm (x,y) của mặt nạ Gaussian.</a:t>
            </a:r>
          </a:p>
          <a:p>
            <a:pPr lvl="1" algn="just">
              <a:lnSpc>
                <a:spcPct val="150000"/>
              </a:lnSpc>
            </a:pPr>
            <a:r>
              <a:rPr lang="el-GR" sz="1800"/>
              <a:t>σ </a:t>
            </a:r>
            <a:r>
              <a:rPr lang="vi-VN" sz="1800"/>
              <a:t>là tham số đặc trưng cho độ rộng của phân phối Gaussian (được gọi là độ lệch chuẩn).</a:t>
            </a:r>
          </a:p>
          <a:p>
            <a:pPr lvl="1" algn="just">
              <a:lnSpc>
                <a:spcPct val="150000"/>
              </a:lnSpc>
            </a:pPr>
            <a:r>
              <a:rPr lang="vi-VN" sz="1800"/>
              <a:t>x và y là tọa độ của điểm ảnh trong mặt nạ.</a:t>
            </a:r>
          </a:p>
        </p:txBody>
      </p:sp>
      <p:pic>
        <p:nvPicPr>
          <p:cNvPr id="5" name="Picture 4">
            <a:extLst>
              <a:ext uri="{FF2B5EF4-FFF2-40B4-BE49-F238E27FC236}">
                <a16:creationId xmlns:a16="http://schemas.microsoft.com/office/drawing/2014/main" id="{700FAA98-7C83-4ED3-E2F7-01A4F371BB15}"/>
              </a:ext>
            </a:extLst>
          </p:cNvPr>
          <p:cNvPicPr>
            <a:picLocks noChangeAspect="1"/>
          </p:cNvPicPr>
          <p:nvPr/>
        </p:nvPicPr>
        <p:blipFill>
          <a:blip r:embed="rId2"/>
          <a:stretch>
            <a:fillRect/>
          </a:stretch>
        </p:blipFill>
        <p:spPr>
          <a:xfrm>
            <a:off x="6832215" y="2914299"/>
            <a:ext cx="4830395" cy="1564389"/>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B93ADBBC-8AA1-AC8E-5A3A-801050F3956E}"/>
                  </a:ext>
                </a:extLst>
              </p14:cNvPr>
              <p14:cNvContentPartPr/>
              <p14:nvPr/>
            </p14:nvContentPartPr>
            <p14:xfrm>
              <a:off x="6758640" y="2919960"/>
              <a:ext cx="3668400" cy="3263400"/>
            </p14:xfrm>
          </p:contentPart>
        </mc:Choice>
        <mc:Fallback>
          <p:pic>
            <p:nvPicPr>
              <p:cNvPr id="4" name="Ink 3">
                <a:extLst>
                  <a:ext uri="{FF2B5EF4-FFF2-40B4-BE49-F238E27FC236}">
                    <a16:creationId xmlns:a16="http://schemas.microsoft.com/office/drawing/2014/main" id="{B93ADBBC-8AA1-AC8E-5A3A-801050F3956E}"/>
                  </a:ext>
                </a:extLst>
              </p:cNvPr>
              <p:cNvPicPr/>
              <p:nvPr/>
            </p:nvPicPr>
            <p:blipFill>
              <a:blip r:embed="rId4"/>
              <a:stretch>
                <a:fillRect/>
              </a:stretch>
            </p:blipFill>
            <p:spPr>
              <a:xfrm>
                <a:off x="6749280" y="2910600"/>
                <a:ext cx="3687120" cy="3282120"/>
              </a:xfrm>
              <a:prstGeom prst="rect">
                <a:avLst/>
              </a:prstGeom>
            </p:spPr>
          </p:pic>
        </mc:Fallback>
      </mc:AlternateContent>
    </p:spTree>
    <p:extLst>
      <p:ext uri="{BB962C8B-B14F-4D97-AF65-F5344CB8AC3E}">
        <p14:creationId xmlns:p14="http://schemas.microsoft.com/office/powerpoint/2010/main" val="2698165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6DF99-C526-1EC5-F73C-2F5756E2E8DB}"/>
              </a:ext>
            </a:extLst>
          </p:cNvPr>
          <p:cNvSpPr>
            <a:spLocks noGrp="1"/>
          </p:cNvSpPr>
          <p:nvPr>
            <p:ph type="title"/>
          </p:nvPr>
        </p:nvSpPr>
        <p:spPr/>
        <p:txBody>
          <a:bodyPr/>
          <a:lstStyle/>
          <a:p>
            <a:r>
              <a:rPr lang="en-US"/>
              <a:t>Mặt nạ Gaussian</a:t>
            </a:r>
          </a:p>
        </p:txBody>
      </p:sp>
      <p:sp>
        <p:nvSpPr>
          <p:cNvPr id="3" name="Content Placeholder 2">
            <a:extLst>
              <a:ext uri="{FF2B5EF4-FFF2-40B4-BE49-F238E27FC236}">
                <a16:creationId xmlns:a16="http://schemas.microsoft.com/office/drawing/2014/main" id="{CE288F3E-6BD9-8F18-5BA2-5C4A5D31F002}"/>
              </a:ext>
            </a:extLst>
          </p:cNvPr>
          <p:cNvSpPr>
            <a:spLocks noGrp="1"/>
          </p:cNvSpPr>
          <p:nvPr>
            <p:ph idx="1"/>
          </p:nvPr>
        </p:nvSpPr>
        <p:spPr/>
        <p:txBody>
          <a:bodyPr>
            <a:normAutofit fontScale="77500" lnSpcReduction="20000"/>
          </a:bodyPr>
          <a:lstStyle/>
          <a:p>
            <a:pPr algn="just">
              <a:lnSpc>
                <a:spcPct val="160000"/>
              </a:lnSpc>
            </a:pPr>
            <a:r>
              <a:rPr lang="vi-VN"/>
              <a:t>Công thức này cho ta giá trị của mặt nạ Gaussian tại từng điểm ảnh trong mặt nạ. Đối với một mặt nạ Gaussian 2D, giá trị tại các điểm xa xa tâm của mặt nạ sẽ nhỏ hơn, trong khi giá trị tại các điểm gần tâm sẽ lớn hơn.</a:t>
            </a:r>
          </a:p>
          <a:p>
            <a:pPr algn="just">
              <a:lnSpc>
                <a:spcPct val="160000"/>
              </a:lnSpc>
            </a:pPr>
            <a:r>
              <a:rPr lang="vi-VN"/>
              <a:t>Khi mặt nạ Gaussian được áp dụng lên ảnh, nó sẽ tạo ra hiệu ứng làm mờ bằng cách tính trung bình trọng số của các điểm ảnh trong cửa sổ của mặt nạ, với các điểm ảnh gần tâm được trọng số lớn hơn. Điều này tạo ra hiệu ứng làm mờ trên ảnh một cách mượt mà và tạo sự mịn màng cho hình ảnh. Công thức và tham số </a:t>
            </a:r>
            <a:r>
              <a:rPr lang="el-GR"/>
              <a:t>σ </a:t>
            </a:r>
            <a:r>
              <a:rPr lang="vi-VN"/>
              <a:t>có thể được điều chỉnh để kiểm soát mức độ làm mờ trong ảnh xử lý.</a:t>
            </a:r>
            <a:endParaRPr lang="en-US"/>
          </a:p>
        </p:txBody>
      </p:sp>
    </p:spTree>
    <p:extLst>
      <p:ext uri="{BB962C8B-B14F-4D97-AF65-F5344CB8AC3E}">
        <p14:creationId xmlns:p14="http://schemas.microsoft.com/office/powerpoint/2010/main" val="215171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313F3-7048-FCC2-F89D-2508A11746AF}"/>
              </a:ext>
            </a:extLst>
          </p:cNvPr>
          <p:cNvSpPr>
            <a:spLocks noGrp="1"/>
          </p:cNvSpPr>
          <p:nvPr>
            <p:ph type="title"/>
          </p:nvPr>
        </p:nvSpPr>
        <p:spPr/>
        <p:txBody>
          <a:bodyPr/>
          <a:lstStyle/>
          <a:p>
            <a:r>
              <a:rPr lang="en-US"/>
              <a:t>Ví dụ</a:t>
            </a:r>
          </a:p>
        </p:txBody>
      </p:sp>
      <p:pic>
        <p:nvPicPr>
          <p:cNvPr id="5" name="Picture 4">
            <a:extLst>
              <a:ext uri="{FF2B5EF4-FFF2-40B4-BE49-F238E27FC236}">
                <a16:creationId xmlns:a16="http://schemas.microsoft.com/office/drawing/2014/main" id="{3C9155C6-FF7D-B59A-8831-844E76DD8455}"/>
              </a:ext>
            </a:extLst>
          </p:cNvPr>
          <p:cNvPicPr>
            <a:picLocks noChangeAspect="1"/>
          </p:cNvPicPr>
          <p:nvPr/>
        </p:nvPicPr>
        <p:blipFill>
          <a:blip r:embed="rId2"/>
          <a:stretch>
            <a:fillRect/>
          </a:stretch>
        </p:blipFill>
        <p:spPr>
          <a:xfrm>
            <a:off x="2694562" y="513055"/>
            <a:ext cx="8229600" cy="5831890"/>
          </a:xfrm>
          <a:prstGeom prst="rect">
            <a:avLst/>
          </a:prstGeom>
        </p:spPr>
      </p:pic>
    </p:spTree>
    <p:extLst>
      <p:ext uri="{BB962C8B-B14F-4D97-AF65-F5344CB8AC3E}">
        <p14:creationId xmlns:p14="http://schemas.microsoft.com/office/powerpoint/2010/main" val="518429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313F3-7048-FCC2-F89D-2508A11746AF}"/>
              </a:ext>
            </a:extLst>
          </p:cNvPr>
          <p:cNvSpPr>
            <a:spLocks noGrp="1"/>
          </p:cNvSpPr>
          <p:nvPr>
            <p:ph type="title"/>
          </p:nvPr>
        </p:nvSpPr>
        <p:spPr/>
        <p:txBody>
          <a:bodyPr/>
          <a:lstStyle/>
          <a:p>
            <a:r>
              <a:rPr lang="en-US"/>
              <a:t>Ví dụ</a:t>
            </a:r>
          </a:p>
        </p:txBody>
      </p:sp>
      <p:pic>
        <p:nvPicPr>
          <p:cNvPr id="4" name="Picture 3">
            <a:extLst>
              <a:ext uri="{FF2B5EF4-FFF2-40B4-BE49-F238E27FC236}">
                <a16:creationId xmlns:a16="http://schemas.microsoft.com/office/drawing/2014/main" id="{4229CBF5-7D4B-14A9-A035-E417597E7536}"/>
              </a:ext>
            </a:extLst>
          </p:cNvPr>
          <p:cNvPicPr>
            <a:picLocks noChangeAspect="1"/>
          </p:cNvPicPr>
          <p:nvPr/>
        </p:nvPicPr>
        <p:blipFill>
          <a:blip r:embed="rId2"/>
          <a:stretch>
            <a:fillRect/>
          </a:stretch>
        </p:blipFill>
        <p:spPr>
          <a:xfrm>
            <a:off x="2508824" y="583660"/>
            <a:ext cx="8740478" cy="5709438"/>
          </a:xfrm>
          <a:prstGeom prst="rect">
            <a:avLst/>
          </a:prstGeom>
        </p:spPr>
      </p:pic>
    </p:spTree>
    <p:extLst>
      <p:ext uri="{BB962C8B-B14F-4D97-AF65-F5344CB8AC3E}">
        <p14:creationId xmlns:p14="http://schemas.microsoft.com/office/powerpoint/2010/main" val="2203198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DF1F7D-5C5E-C66E-36F9-C1B054255919}"/>
              </a:ext>
            </a:extLst>
          </p:cNvPr>
          <p:cNvSpPr>
            <a:spLocks noGrp="1"/>
          </p:cNvSpPr>
          <p:nvPr>
            <p:ph type="ctrTitle"/>
          </p:nvPr>
        </p:nvSpPr>
        <p:spPr>
          <a:xfrm>
            <a:off x="1285241" y="1008993"/>
            <a:ext cx="9231410" cy="3542045"/>
          </a:xfrm>
        </p:spPr>
        <p:txBody>
          <a:bodyPr anchor="b">
            <a:normAutofit/>
          </a:bodyPr>
          <a:lstStyle/>
          <a:p>
            <a:pPr algn="l"/>
            <a:r>
              <a:rPr lang="en-US" sz="9800"/>
              <a:t>Các bộ lọc </a:t>
            </a:r>
            <a:br>
              <a:rPr lang="en-US" sz="9800"/>
            </a:br>
            <a:r>
              <a:rPr lang="en-US" sz="9800"/>
              <a:t>đạo hàm</a:t>
            </a:r>
            <a:endParaRPr lang="en-US" sz="9800" dirty="0"/>
          </a:p>
        </p:txBody>
      </p:sp>
      <p:sp>
        <p:nvSpPr>
          <p:cNvPr id="3" name="Subtitle 2">
            <a:extLst>
              <a:ext uri="{FF2B5EF4-FFF2-40B4-BE49-F238E27FC236}">
                <a16:creationId xmlns:a16="http://schemas.microsoft.com/office/drawing/2014/main" id="{5C76EDDA-61A3-79AC-BA03-49840F373542}"/>
              </a:ext>
            </a:extLst>
          </p:cNvPr>
          <p:cNvSpPr>
            <a:spLocks noGrp="1"/>
          </p:cNvSpPr>
          <p:nvPr>
            <p:ph type="subTitle" idx="1"/>
          </p:nvPr>
        </p:nvSpPr>
        <p:spPr>
          <a:xfrm>
            <a:off x="1285241" y="5571067"/>
            <a:ext cx="7132335" cy="324404"/>
          </a:xfrm>
        </p:spPr>
        <p:txBody>
          <a:bodyPr anchor="t">
            <a:normAutofit fontScale="85000" lnSpcReduction="20000"/>
          </a:bodyPr>
          <a:lstStyle/>
          <a:p>
            <a:pPr algn="l"/>
            <a:r>
              <a:rPr lang="en-US" dirty="0" err="1"/>
              <a:t>ThS</a:t>
            </a:r>
            <a:r>
              <a:rPr lang="en-US" dirty="0"/>
              <a:t>. Lê </a:t>
            </a:r>
            <a:r>
              <a:rPr lang="en-US" dirty="0" err="1"/>
              <a:t>Nhật</a:t>
            </a:r>
            <a:r>
              <a:rPr lang="en-US" dirty="0"/>
              <a:t> </a:t>
            </a:r>
            <a:r>
              <a:rPr lang="en-US" dirty="0" err="1"/>
              <a:t>Tùng</a:t>
            </a:r>
            <a:endParaRPr lang="en-US" dirty="0"/>
          </a:p>
        </p:txBody>
      </p:sp>
    </p:spTree>
    <p:extLst>
      <p:ext uri="{BB962C8B-B14F-4D97-AF65-F5344CB8AC3E}">
        <p14:creationId xmlns:p14="http://schemas.microsoft.com/office/powerpoint/2010/main" val="2197907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AEB6D-3D9B-34EF-B33B-713444582130}"/>
              </a:ext>
            </a:extLst>
          </p:cNvPr>
          <p:cNvSpPr>
            <a:spLocks noGrp="1"/>
          </p:cNvSpPr>
          <p:nvPr>
            <p:ph type="title"/>
          </p:nvPr>
        </p:nvSpPr>
        <p:spPr/>
        <p:txBody>
          <a:bodyPr/>
          <a:lstStyle/>
          <a:p>
            <a:r>
              <a:rPr lang="en-US"/>
              <a:t>Tính đạo hàm của ảnh</a:t>
            </a:r>
          </a:p>
        </p:txBody>
      </p:sp>
      <p:sp>
        <p:nvSpPr>
          <p:cNvPr id="3" name="Content Placeholder 2">
            <a:extLst>
              <a:ext uri="{FF2B5EF4-FFF2-40B4-BE49-F238E27FC236}">
                <a16:creationId xmlns:a16="http://schemas.microsoft.com/office/drawing/2014/main" id="{B5620F61-B9C6-2C2D-94CE-DFF6FB05E067}"/>
              </a:ext>
            </a:extLst>
          </p:cNvPr>
          <p:cNvSpPr>
            <a:spLocks noGrp="1"/>
          </p:cNvSpPr>
          <p:nvPr>
            <p:ph idx="1"/>
          </p:nvPr>
        </p:nvSpPr>
        <p:spPr/>
        <p:txBody>
          <a:bodyPr/>
          <a:lstStyle/>
          <a:p>
            <a:pPr algn="just">
              <a:lnSpc>
                <a:spcPct val="150000"/>
              </a:lnSpc>
            </a:pPr>
            <a:r>
              <a:rPr lang="en-US"/>
              <a:t>Trong lĩnh vực xử lý ảnh và thị giác máy tính, tính đạo hàm của ảnh (image derivatives) là một phần quan trọng của nhiều ứng dụng, bao gồm phát hiện biên, xác định cạnh, và nhiều nhiệm vụ khác.</a:t>
            </a:r>
          </a:p>
        </p:txBody>
      </p:sp>
    </p:spTree>
    <p:extLst>
      <p:ext uri="{BB962C8B-B14F-4D97-AF65-F5344CB8AC3E}">
        <p14:creationId xmlns:p14="http://schemas.microsoft.com/office/powerpoint/2010/main" val="1698963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5739A-2394-D2E4-3766-868E99941192}"/>
              </a:ext>
            </a:extLst>
          </p:cNvPr>
          <p:cNvSpPr>
            <a:spLocks noGrp="1"/>
          </p:cNvSpPr>
          <p:nvPr>
            <p:ph type="title"/>
          </p:nvPr>
        </p:nvSpPr>
        <p:spPr/>
        <p:txBody>
          <a:bodyPr/>
          <a:lstStyle/>
          <a:p>
            <a:r>
              <a:rPr lang="en-US"/>
              <a:t>Các bộ lọc đạo hàm</a:t>
            </a:r>
          </a:p>
        </p:txBody>
      </p:sp>
      <p:sp>
        <p:nvSpPr>
          <p:cNvPr id="3" name="Content Placeholder 2">
            <a:extLst>
              <a:ext uri="{FF2B5EF4-FFF2-40B4-BE49-F238E27FC236}">
                <a16:creationId xmlns:a16="http://schemas.microsoft.com/office/drawing/2014/main" id="{E08AF33B-C30E-9897-4924-B5506E644EC9}"/>
              </a:ext>
            </a:extLst>
          </p:cNvPr>
          <p:cNvSpPr>
            <a:spLocks noGrp="1"/>
          </p:cNvSpPr>
          <p:nvPr>
            <p:ph idx="1"/>
          </p:nvPr>
        </p:nvSpPr>
        <p:spPr/>
        <p:txBody>
          <a:bodyPr/>
          <a:lstStyle/>
          <a:p>
            <a:pPr algn="just">
              <a:lnSpc>
                <a:spcPct val="150000"/>
              </a:lnSpc>
            </a:pPr>
            <a:r>
              <a:rPr lang="vi-VN"/>
              <a:t>Các bộ lọc đạo hàm (derivative filters) là các mặt nạ được sử dụng trong xử lý ảnh để tính đạo hàm của ảnh. Chúng thường được áp dụng để tìm sự biến đổi của cường độ màu sắc tại mỗi điểm ảnh và thường được sử dụng cho các ứng dụng như phát hiện biên, xác định cạnh, và nhiều tác vụ khác trong lĩnh vực thị giác máy tính và xử lý ảnh. </a:t>
            </a:r>
            <a:endParaRPr lang="en-US"/>
          </a:p>
        </p:txBody>
      </p:sp>
    </p:spTree>
    <p:extLst>
      <p:ext uri="{BB962C8B-B14F-4D97-AF65-F5344CB8AC3E}">
        <p14:creationId xmlns:p14="http://schemas.microsoft.com/office/powerpoint/2010/main" val="3655277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7FF2E-CC50-16FB-B88A-1DF97157B21B}"/>
              </a:ext>
            </a:extLst>
          </p:cNvPr>
          <p:cNvSpPr>
            <a:spLocks noGrp="1"/>
          </p:cNvSpPr>
          <p:nvPr>
            <p:ph type="title"/>
          </p:nvPr>
        </p:nvSpPr>
        <p:spPr/>
        <p:txBody>
          <a:bodyPr/>
          <a:lstStyle/>
          <a:p>
            <a:r>
              <a:rPr lang="en-US"/>
              <a:t>Bộ lọc Sobel </a:t>
            </a:r>
          </a:p>
        </p:txBody>
      </p:sp>
      <p:sp>
        <p:nvSpPr>
          <p:cNvPr id="3" name="Content Placeholder 2">
            <a:extLst>
              <a:ext uri="{FF2B5EF4-FFF2-40B4-BE49-F238E27FC236}">
                <a16:creationId xmlns:a16="http://schemas.microsoft.com/office/drawing/2014/main" id="{7CA5C5A0-CF3D-A120-8047-FED64A2D2876}"/>
              </a:ext>
            </a:extLst>
          </p:cNvPr>
          <p:cNvSpPr>
            <a:spLocks noGrp="1"/>
          </p:cNvSpPr>
          <p:nvPr>
            <p:ph idx="1"/>
          </p:nvPr>
        </p:nvSpPr>
        <p:spPr>
          <a:xfrm>
            <a:off x="838200" y="1825625"/>
            <a:ext cx="7915656" cy="4351338"/>
          </a:xfrm>
        </p:spPr>
        <p:txBody>
          <a:bodyPr/>
          <a:lstStyle/>
          <a:p>
            <a:pPr algn="just">
              <a:lnSpc>
                <a:spcPct val="150000"/>
              </a:lnSpc>
            </a:pPr>
            <a:r>
              <a:rPr lang="vi-VN"/>
              <a:t>Bộ lọc Sobel sử dụng hai mặt nạ (mặt nạ Sobel x và mặt nạ Sobel y) để tính đạo hàm riêng theo hướng ngang và dọc. Chúng thường được sử dụng để phát hiện cạnh trong ảnh</a:t>
            </a:r>
            <a:r>
              <a:rPr lang="en-US"/>
              <a:t>.</a:t>
            </a:r>
          </a:p>
        </p:txBody>
      </p:sp>
      <p:pic>
        <p:nvPicPr>
          <p:cNvPr id="5" name="Picture 4">
            <a:extLst>
              <a:ext uri="{FF2B5EF4-FFF2-40B4-BE49-F238E27FC236}">
                <a16:creationId xmlns:a16="http://schemas.microsoft.com/office/drawing/2014/main" id="{0CD29977-CB6C-B42E-8116-979EBD03B785}"/>
              </a:ext>
            </a:extLst>
          </p:cNvPr>
          <p:cNvPicPr>
            <a:picLocks noChangeAspect="1"/>
          </p:cNvPicPr>
          <p:nvPr/>
        </p:nvPicPr>
        <p:blipFill>
          <a:blip r:embed="rId2"/>
          <a:stretch>
            <a:fillRect/>
          </a:stretch>
        </p:blipFill>
        <p:spPr>
          <a:xfrm>
            <a:off x="8753856" y="396655"/>
            <a:ext cx="2890153" cy="5780308"/>
          </a:xfrm>
          <a:prstGeom prst="rect">
            <a:avLst/>
          </a:prstGeom>
        </p:spPr>
      </p:pic>
    </p:spTree>
    <p:extLst>
      <p:ext uri="{BB962C8B-B14F-4D97-AF65-F5344CB8AC3E}">
        <p14:creationId xmlns:p14="http://schemas.microsoft.com/office/powerpoint/2010/main" val="3171668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699D55-B2CD-F97B-A085-D88E59C0619B}"/>
              </a:ext>
            </a:extLst>
          </p:cNvPr>
          <p:cNvPicPr>
            <a:picLocks noChangeAspect="1"/>
          </p:cNvPicPr>
          <p:nvPr/>
        </p:nvPicPr>
        <p:blipFill>
          <a:blip r:embed="rId2"/>
          <a:stretch>
            <a:fillRect/>
          </a:stretch>
        </p:blipFill>
        <p:spPr>
          <a:xfrm>
            <a:off x="933855" y="239874"/>
            <a:ext cx="9015275" cy="6378252"/>
          </a:xfrm>
          <a:prstGeom prst="rect">
            <a:avLst/>
          </a:prstGeom>
        </p:spPr>
      </p:pic>
    </p:spTree>
    <p:extLst>
      <p:ext uri="{BB962C8B-B14F-4D97-AF65-F5344CB8AC3E}">
        <p14:creationId xmlns:p14="http://schemas.microsoft.com/office/powerpoint/2010/main" val="2741024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7FF2E-CC50-16FB-B88A-1DF97157B21B}"/>
              </a:ext>
            </a:extLst>
          </p:cNvPr>
          <p:cNvSpPr>
            <a:spLocks noGrp="1"/>
          </p:cNvSpPr>
          <p:nvPr>
            <p:ph type="title"/>
          </p:nvPr>
        </p:nvSpPr>
        <p:spPr/>
        <p:txBody>
          <a:bodyPr/>
          <a:lstStyle/>
          <a:p>
            <a:r>
              <a:rPr lang="en-US"/>
              <a:t>Bộ lọc Prewitt </a:t>
            </a:r>
          </a:p>
        </p:txBody>
      </p:sp>
      <p:sp>
        <p:nvSpPr>
          <p:cNvPr id="3" name="Content Placeholder 2">
            <a:extLst>
              <a:ext uri="{FF2B5EF4-FFF2-40B4-BE49-F238E27FC236}">
                <a16:creationId xmlns:a16="http://schemas.microsoft.com/office/drawing/2014/main" id="{7CA5C5A0-CF3D-A120-8047-FED64A2D2876}"/>
              </a:ext>
            </a:extLst>
          </p:cNvPr>
          <p:cNvSpPr>
            <a:spLocks noGrp="1"/>
          </p:cNvSpPr>
          <p:nvPr>
            <p:ph idx="1"/>
          </p:nvPr>
        </p:nvSpPr>
        <p:spPr>
          <a:xfrm>
            <a:off x="838200" y="1825625"/>
            <a:ext cx="7915656" cy="4351338"/>
          </a:xfrm>
        </p:spPr>
        <p:txBody>
          <a:bodyPr>
            <a:normAutofit lnSpcReduction="10000"/>
          </a:bodyPr>
          <a:lstStyle/>
          <a:p>
            <a:pPr algn="just">
              <a:lnSpc>
                <a:spcPct val="150000"/>
              </a:lnSpc>
            </a:pPr>
            <a:r>
              <a:rPr lang="vi-VN"/>
              <a:t>Bộ lọc Prewitt là một trong những bộ lọc đạo hàm được sử dụng rộng rãi trong xử lý ảnh và thị giác máy tính để tính đạo hàm của ảnh. </a:t>
            </a:r>
            <a:endParaRPr lang="en-US"/>
          </a:p>
          <a:p>
            <a:pPr algn="just">
              <a:lnSpc>
                <a:spcPct val="150000"/>
              </a:lnSpc>
            </a:pPr>
            <a:r>
              <a:rPr lang="vi-VN"/>
              <a:t>Nó là một phần quan trọng của việc phát hiện biên và cạnh trong ảnh. Bộ lọc Prewitt được thiết kế để tìm sự biến đổi của cường độ màu sắc tại mỗi điểm ảnh trong hình ảnh.</a:t>
            </a:r>
          </a:p>
        </p:txBody>
      </p:sp>
      <p:pic>
        <p:nvPicPr>
          <p:cNvPr id="6" name="Picture 5">
            <a:extLst>
              <a:ext uri="{FF2B5EF4-FFF2-40B4-BE49-F238E27FC236}">
                <a16:creationId xmlns:a16="http://schemas.microsoft.com/office/drawing/2014/main" id="{B7106DD5-400B-D286-9AB1-7191AA4F9CBC}"/>
              </a:ext>
            </a:extLst>
          </p:cNvPr>
          <p:cNvPicPr>
            <a:picLocks noChangeAspect="1"/>
          </p:cNvPicPr>
          <p:nvPr/>
        </p:nvPicPr>
        <p:blipFill>
          <a:blip r:embed="rId2"/>
          <a:stretch>
            <a:fillRect/>
          </a:stretch>
        </p:blipFill>
        <p:spPr>
          <a:xfrm>
            <a:off x="9060118" y="976526"/>
            <a:ext cx="2459052" cy="5350466"/>
          </a:xfrm>
          <a:prstGeom prst="rect">
            <a:avLst/>
          </a:prstGeom>
        </p:spPr>
      </p:pic>
    </p:spTree>
    <p:extLst>
      <p:ext uri="{BB962C8B-B14F-4D97-AF65-F5344CB8AC3E}">
        <p14:creationId xmlns:p14="http://schemas.microsoft.com/office/powerpoint/2010/main" val="572358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79E5A-0632-8BD8-7555-6E419484EAF0}"/>
              </a:ext>
            </a:extLst>
          </p:cNvPr>
          <p:cNvSpPr>
            <a:spLocks noGrp="1"/>
          </p:cNvSpPr>
          <p:nvPr>
            <p:ph type="title"/>
          </p:nvPr>
        </p:nvSpPr>
        <p:spPr/>
        <p:txBody>
          <a:bodyPr/>
          <a:lstStyle/>
          <a:p>
            <a:r>
              <a:rPr lang="en-US" dirty="0" err="1"/>
              <a:t>Giới</a:t>
            </a:r>
            <a:r>
              <a:rPr lang="en-US" dirty="0"/>
              <a:t> </a:t>
            </a:r>
            <a:r>
              <a:rPr lang="en-US" dirty="0" err="1"/>
              <a:t>thiệu</a:t>
            </a:r>
            <a:r>
              <a:rPr lang="en-US" dirty="0"/>
              <a:t> </a:t>
            </a:r>
            <a:r>
              <a:rPr lang="en-US" dirty="0" err="1"/>
              <a:t>về</a:t>
            </a:r>
            <a:r>
              <a:rPr lang="en-US" dirty="0"/>
              <a:t> </a:t>
            </a:r>
            <a:r>
              <a:rPr lang="en-US" dirty="0" err="1"/>
              <a:t>thư</a:t>
            </a:r>
            <a:r>
              <a:rPr lang="en-US" dirty="0"/>
              <a:t> </a:t>
            </a:r>
            <a:r>
              <a:rPr lang="en-US" err="1"/>
              <a:t>viện</a:t>
            </a:r>
            <a:r>
              <a:rPr lang="en-US"/>
              <a:t> Scipy</a:t>
            </a:r>
            <a:endParaRPr lang="en-US" dirty="0"/>
          </a:p>
        </p:txBody>
      </p:sp>
      <p:sp>
        <p:nvSpPr>
          <p:cNvPr id="3" name="Content Placeholder 2">
            <a:extLst>
              <a:ext uri="{FF2B5EF4-FFF2-40B4-BE49-F238E27FC236}">
                <a16:creationId xmlns:a16="http://schemas.microsoft.com/office/drawing/2014/main" id="{23E79451-3EC2-8A28-C8EA-DCBF57ADD08C}"/>
              </a:ext>
            </a:extLst>
          </p:cNvPr>
          <p:cNvSpPr>
            <a:spLocks noGrp="1"/>
          </p:cNvSpPr>
          <p:nvPr>
            <p:ph idx="1"/>
          </p:nvPr>
        </p:nvSpPr>
        <p:spPr/>
        <p:txBody>
          <a:bodyPr/>
          <a:lstStyle/>
          <a:p>
            <a:pPr algn="just">
              <a:lnSpc>
                <a:spcPct val="150000"/>
              </a:lnSpc>
            </a:pPr>
            <a:r>
              <a:rPr lang="vi-VN"/>
              <a:t>SciPy là một thư viện mã nguồn mở trong ngôn ngữ lập trình Python dùng cho tính toán khoa học và kỹ thuật.</a:t>
            </a:r>
          </a:p>
          <a:p>
            <a:pPr algn="just">
              <a:lnSpc>
                <a:spcPct val="150000"/>
              </a:lnSpc>
            </a:pPr>
            <a:r>
              <a:rPr lang="vi-VN"/>
              <a:t>Nó cung cấp một tập hợp rộng rãi các chức năng và công cụ để giải quyết các vấn đề phức tạp trong nhiều lĩnh vực, từ toán học đến khoa học dữ liệu.</a:t>
            </a:r>
            <a:endParaRPr lang="en-US"/>
          </a:p>
          <a:p>
            <a:pPr algn="just">
              <a:lnSpc>
                <a:spcPct val="150000"/>
              </a:lnSpc>
            </a:pPr>
            <a:r>
              <a:rPr lang="en-US"/>
              <a:t>Scipy được xây dựng trên NumPy.</a:t>
            </a:r>
            <a:endParaRPr lang="en-US" dirty="0"/>
          </a:p>
        </p:txBody>
      </p:sp>
    </p:spTree>
    <p:extLst>
      <p:ext uri="{BB962C8B-B14F-4D97-AF65-F5344CB8AC3E}">
        <p14:creationId xmlns:p14="http://schemas.microsoft.com/office/powerpoint/2010/main" val="56622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D1DDA7-1663-4430-97D9-89B18D3CD6E8}"/>
              </a:ext>
            </a:extLst>
          </p:cNvPr>
          <p:cNvPicPr>
            <a:picLocks noChangeAspect="1"/>
          </p:cNvPicPr>
          <p:nvPr/>
        </p:nvPicPr>
        <p:blipFill>
          <a:blip r:embed="rId2"/>
          <a:stretch>
            <a:fillRect/>
          </a:stretch>
        </p:blipFill>
        <p:spPr>
          <a:xfrm>
            <a:off x="121246" y="136874"/>
            <a:ext cx="8077900" cy="6584251"/>
          </a:xfrm>
          <a:prstGeom prst="rect">
            <a:avLst/>
          </a:prstGeom>
        </p:spPr>
      </p:pic>
      <p:pic>
        <p:nvPicPr>
          <p:cNvPr id="7" name="Picture 6">
            <a:extLst>
              <a:ext uri="{FF2B5EF4-FFF2-40B4-BE49-F238E27FC236}">
                <a16:creationId xmlns:a16="http://schemas.microsoft.com/office/drawing/2014/main" id="{CE10E4C1-F900-C4E5-5FAA-2E4FEA372ECE}"/>
              </a:ext>
            </a:extLst>
          </p:cNvPr>
          <p:cNvPicPr>
            <a:picLocks noChangeAspect="1"/>
          </p:cNvPicPr>
          <p:nvPr/>
        </p:nvPicPr>
        <p:blipFill>
          <a:blip r:embed="rId3"/>
          <a:stretch>
            <a:fillRect/>
          </a:stretch>
        </p:blipFill>
        <p:spPr>
          <a:xfrm>
            <a:off x="8191153" y="208956"/>
            <a:ext cx="4000847" cy="6226080"/>
          </a:xfrm>
          <a:prstGeom prst="rect">
            <a:avLst/>
          </a:prstGeom>
        </p:spPr>
      </p:pic>
    </p:spTree>
    <p:extLst>
      <p:ext uri="{BB962C8B-B14F-4D97-AF65-F5344CB8AC3E}">
        <p14:creationId xmlns:p14="http://schemas.microsoft.com/office/powerpoint/2010/main" val="345908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DF1F7D-5C5E-C66E-36F9-C1B054255919}"/>
              </a:ext>
            </a:extLst>
          </p:cNvPr>
          <p:cNvSpPr>
            <a:spLocks noGrp="1"/>
          </p:cNvSpPr>
          <p:nvPr>
            <p:ph type="ctrTitle"/>
          </p:nvPr>
        </p:nvSpPr>
        <p:spPr>
          <a:xfrm>
            <a:off x="1285241" y="1008993"/>
            <a:ext cx="9231410" cy="3542045"/>
          </a:xfrm>
        </p:spPr>
        <p:txBody>
          <a:bodyPr anchor="b">
            <a:normAutofit fontScale="90000"/>
          </a:bodyPr>
          <a:lstStyle/>
          <a:p>
            <a:pPr algn="l"/>
            <a:r>
              <a:rPr lang="en-US" sz="9800"/>
              <a:t>Hình thái học &amp;</a:t>
            </a:r>
            <a:br>
              <a:rPr lang="en-US" sz="9800"/>
            </a:br>
            <a:r>
              <a:rPr lang="en-US" sz="9800"/>
              <a:t>Đếm số lượng đối tượng trong ảnh</a:t>
            </a:r>
            <a:endParaRPr lang="en-US" sz="9800" dirty="0"/>
          </a:p>
        </p:txBody>
      </p:sp>
      <p:sp>
        <p:nvSpPr>
          <p:cNvPr id="3" name="Subtitle 2">
            <a:extLst>
              <a:ext uri="{FF2B5EF4-FFF2-40B4-BE49-F238E27FC236}">
                <a16:creationId xmlns:a16="http://schemas.microsoft.com/office/drawing/2014/main" id="{5C76EDDA-61A3-79AC-BA03-49840F373542}"/>
              </a:ext>
            </a:extLst>
          </p:cNvPr>
          <p:cNvSpPr>
            <a:spLocks noGrp="1"/>
          </p:cNvSpPr>
          <p:nvPr>
            <p:ph type="subTitle" idx="1"/>
          </p:nvPr>
        </p:nvSpPr>
        <p:spPr>
          <a:xfrm>
            <a:off x="1285241" y="5571067"/>
            <a:ext cx="7132335" cy="324404"/>
          </a:xfrm>
        </p:spPr>
        <p:txBody>
          <a:bodyPr anchor="t">
            <a:normAutofit fontScale="85000" lnSpcReduction="20000"/>
          </a:bodyPr>
          <a:lstStyle/>
          <a:p>
            <a:pPr algn="l"/>
            <a:r>
              <a:rPr lang="en-US" dirty="0" err="1"/>
              <a:t>ThS</a:t>
            </a:r>
            <a:r>
              <a:rPr lang="en-US" dirty="0"/>
              <a:t>. Lê </a:t>
            </a:r>
            <a:r>
              <a:rPr lang="en-US" dirty="0" err="1"/>
              <a:t>Nhật</a:t>
            </a:r>
            <a:r>
              <a:rPr lang="en-US" dirty="0"/>
              <a:t> </a:t>
            </a:r>
            <a:r>
              <a:rPr lang="en-US" dirty="0" err="1"/>
              <a:t>Tùng</a:t>
            </a:r>
            <a:endParaRPr lang="en-US" dirty="0"/>
          </a:p>
        </p:txBody>
      </p:sp>
    </p:spTree>
    <p:extLst>
      <p:ext uri="{BB962C8B-B14F-4D97-AF65-F5344CB8AC3E}">
        <p14:creationId xmlns:p14="http://schemas.microsoft.com/office/powerpoint/2010/main" val="3854956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FC9DA-0CC0-8765-4E44-A0EB9FF6D389}"/>
              </a:ext>
            </a:extLst>
          </p:cNvPr>
          <p:cNvSpPr>
            <a:spLocks noGrp="1"/>
          </p:cNvSpPr>
          <p:nvPr>
            <p:ph type="title"/>
          </p:nvPr>
        </p:nvSpPr>
        <p:spPr/>
        <p:txBody>
          <a:bodyPr/>
          <a:lstStyle/>
          <a:p>
            <a:r>
              <a:rPr lang="en-US"/>
              <a:t>Hình thái học (morphology)</a:t>
            </a:r>
          </a:p>
        </p:txBody>
      </p:sp>
      <p:sp>
        <p:nvSpPr>
          <p:cNvPr id="3" name="Content Placeholder 2">
            <a:extLst>
              <a:ext uri="{FF2B5EF4-FFF2-40B4-BE49-F238E27FC236}">
                <a16:creationId xmlns:a16="http://schemas.microsoft.com/office/drawing/2014/main" id="{E106D89D-EBBD-F9FE-6B21-1A011C990314}"/>
              </a:ext>
            </a:extLst>
          </p:cNvPr>
          <p:cNvSpPr>
            <a:spLocks noGrp="1"/>
          </p:cNvSpPr>
          <p:nvPr>
            <p:ph idx="1"/>
          </p:nvPr>
        </p:nvSpPr>
        <p:spPr/>
        <p:txBody>
          <a:bodyPr/>
          <a:lstStyle/>
          <a:p>
            <a:pPr algn="just">
              <a:lnSpc>
                <a:spcPct val="150000"/>
              </a:lnSpc>
            </a:pPr>
            <a:r>
              <a:rPr lang="vi-VN"/>
              <a:t>Hình thái học (morphology) là một phần quan trọng của xử lý ảnh, tập trung vào việc xử lý hình dạng và cấu trúc của đối tượng trong ảnh.</a:t>
            </a:r>
            <a:endParaRPr lang="en-US"/>
          </a:p>
          <a:p>
            <a:pPr algn="just">
              <a:lnSpc>
                <a:spcPct val="150000"/>
              </a:lnSpc>
            </a:pPr>
            <a:r>
              <a:rPr lang="vi-VN"/>
              <a:t>Trong hình thái học, chúng ta thường làm việc với </a:t>
            </a:r>
            <a:r>
              <a:rPr lang="vi-VN" i="1">
                <a:solidFill>
                  <a:srgbClr val="FF0000"/>
                </a:solidFill>
              </a:rPr>
              <a:t>ảnh nhị phân</a:t>
            </a:r>
            <a:r>
              <a:rPr lang="vi-VN"/>
              <a:t>, trong đó các điểm ảnh có giá trị 0 (đen) hoặc 1 (trắng).</a:t>
            </a:r>
            <a:endParaRPr lang="en-US"/>
          </a:p>
        </p:txBody>
      </p:sp>
    </p:spTree>
    <p:extLst>
      <p:ext uri="{BB962C8B-B14F-4D97-AF65-F5344CB8AC3E}">
        <p14:creationId xmlns:p14="http://schemas.microsoft.com/office/powerpoint/2010/main" val="3699169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64F26-E8A0-D6D1-453E-1284A3F752B5}"/>
              </a:ext>
            </a:extLst>
          </p:cNvPr>
          <p:cNvSpPr>
            <a:spLocks noGrp="1"/>
          </p:cNvSpPr>
          <p:nvPr>
            <p:ph type="title"/>
          </p:nvPr>
        </p:nvSpPr>
        <p:spPr/>
        <p:txBody>
          <a:bodyPr/>
          <a:lstStyle/>
          <a:p>
            <a:r>
              <a:rPr lang="en-US"/>
              <a:t>Ví dụ</a:t>
            </a:r>
          </a:p>
        </p:txBody>
      </p:sp>
      <p:pic>
        <p:nvPicPr>
          <p:cNvPr id="9" name="Picture 8">
            <a:extLst>
              <a:ext uri="{FF2B5EF4-FFF2-40B4-BE49-F238E27FC236}">
                <a16:creationId xmlns:a16="http://schemas.microsoft.com/office/drawing/2014/main" id="{5685483F-11E2-E44F-4574-0C3FF8E39870}"/>
              </a:ext>
            </a:extLst>
          </p:cNvPr>
          <p:cNvPicPr>
            <a:picLocks noChangeAspect="1"/>
          </p:cNvPicPr>
          <p:nvPr/>
        </p:nvPicPr>
        <p:blipFill>
          <a:blip r:embed="rId2"/>
          <a:stretch>
            <a:fillRect/>
          </a:stretch>
        </p:blipFill>
        <p:spPr>
          <a:xfrm>
            <a:off x="235959" y="373485"/>
            <a:ext cx="7887383" cy="6119390"/>
          </a:xfrm>
          <a:prstGeom prst="rect">
            <a:avLst/>
          </a:prstGeom>
        </p:spPr>
      </p:pic>
      <p:pic>
        <p:nvPicPr>
          <p:cNvPr id="11" name="Picture 10">
            <a:extLst>
              <a:ext uri="{FF2B5EF4-FFF2-40B4-BE49-F238E27FC236}">
                <a16:creationId xmlns:a16="http://schemas.microsoft.com/office/drawing/2014/main" id="{E531654D-1E5E-64A5-DA29-AAB89E630FC3}"/>
              </a:ext>
            </a:extLst>
          </p:cNvPr>
          <p:cNvPicPr>
            <a:picLocks noChangeAspect="1"/>
          </p:cNvPicPr>
          <p:nvPr/>
        </p:nvPicPr>
        <p:blipFill>
          <a:blip r:embed="rId3"/>
          <a:stretch>
            <a:fillRect/>
          </a:stretch>
        </p:blipFill>
        <p:spPr>
          <a:xfrm>
            <a:off x="8387344" y="285202"/>
            <a:ext cx="3081567" cy="6360428"/>
          </a:xfrm>
          <a:prstGeom prst="rect">
            <a:avLst/>
          </a:prstGeom>
        </p:spPr>
      </p:pic>
    </p:spTree>
    <p:extLst>
      <p:ext uri="{BB962C8B-B14F-4D97-AF65-F5344CB8AC3E}">
        <p14:creationId xmlns:p14="http://schemas.microsoft.com/office/powerpoint/2010/main" val="3974030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19CB3-D1DE-37B8-7C3E-C3608EE9DED0}"/>
              </a:ext>
            </a:extLst>
          </p:cNvPr>
          <p:cNvSpPr>
            <a:spLocks noGrp="1"/>
          </p:cNvSpPr>
          <p:nvPr>
            <p:ph type="title"/>
          </p:nvPr>
        </p:nvSpPr>
        <p:spPr/>
        <p:txBody>
          <a:bodyPr/>
          <a:lstStyle/>
          <a:p>
            <a:r>
              <a:rPr lang="vi-VN"/>
              <a:t>Các phép toán hình thái học cơ bản</a:t>
            </a:r>
            <a:endParaRPr lang="en-US"/>
          </a:p>
        </p:txBody>
      </p:sp>
      <p:sp>
        <p:nvSpPr>
          <p:cNvPr id="3" name="Content Placeholder 2">
            <a:extLst>
              <a:ext uri="{FF2B5EF4-FFF2-40B4-BE49-F238E27FC236}">
                <a16:creationId xmlns:a16="http://schemas.microsoft.com/office/drawing/2014/main" id="{7EF3F1E1-DC4B-52BA-F9D9-B27E4DE45FCD}"/>
              </a:ext>
            </a:extLst>
          </p:cNvPr>
          <p:cNvSpPr>
            <a:spLocks noGrp="1"/>
          </p:cNvSpPr>
          <p:nvPr>
            <p:ph idx="1"/>
          </p:nvPr>
        </p:nvSpPr>
        <p:spPr/>
        <p:txBody>
          <a:bodyPr>
            <a:normAutofit/>
          </a:bodyPr>
          <a:lstStyle/>
          <a:p>
            <a:pPr algn="just">
              <a:lnSpc>
                <a:spcPct val="150000"/>
              </a:lnSpc>
            </a:pPr>
            <a:r>
              <a:rPr lang="vi-VN" sz="2000"/>
              <a:t>Erosion (Co ngắt): Thu nhỏ kích thước của đối tượng trong ảnh.</a:t>
            </a:r>
          </a:p>
          <a:p>
            <a:pPr algn="just">
              <a:lnSpc>
                <a:spcPct val="150000"/>
              </a:lnSpc>
            </a:pPr>
            <a:r>
              <a:rPr lang="vi-VN" sz="2000"/>
              <a:t>Dilation (Co giãn): Mở rộng kích thước của đối tượng trong ảnh.</a:t>
            </a:r>
          </a:p>
          <a:p>
            <a:pPr algn="just">
              <a:lnSpc>
                <a:spcPct val="150000"/>
              </a:lnSpc>
            </a:pPr>
            <a:r>
              <a:rPr lang="vi-VN" sz="2000"/>
              <a:t>Opening (Mở): Thực hiện erosion sau đó dilation, giúp loại bỏ nhiễu và nối các đối tượng.</a:t>
            </a:r>
          </a:p>
          <a:p>
            <a:pPr algn="just">
              <a:lnSpc>
                <a:spcPct val="150000"/>
              </a:lnSpc>
            </a:pPr>
            <a:r>
              <a:rPr lang="vi-VN" sz="2000"/>
              <a:t>Closing (Đóng): Thực hiện dilation sau đó erosion, giúp lấp đầy lỗ và loại bỏ nhiễu.</a:t>
            </a:r>
            <a:endParaRPr lang="en-US" sz="2000"/>
          </a:p>
          <a:p>
            <a:pPr marL="0" indent="0" algn="just">
              <a:lnSpc>
                <a:spcPct val="150000"/>
              </a:lnSpc>
              <a:buNone/>
            </a:pPr>
            <a:endParaRPr lang="en-US" sz="2000"/>
          </a:p>
          <a:p>
            <a:pPr marL="0" indent="0" algn="just">
              <a:lnSpc>
                <a:spcPct val="150000"/>
              </a:lnSpc>
              <a:buNone/>
            </a:pPr>
            <a:r>
              <a:rPr lang="en-US" sz="2000"/>
              <a:t>Đọc thêm: </a:t>
            </a:r>
            <a:r>
              <a:rPr lang="en-US" sz="2000">
                <a:hlinkClick r:id="rId2"/>
              </a:rPr>
              <a:t>https://homepages.inf.ed.ac.uk/rbf/HIPR2/morops.htm</a:t>
            </a:r>
            <a:endParaRPr lang="en-US" sz="2000"/>
          </a:p>
          <a:p>
            <a:pPr marL="0" indent="0" algn="just">
              <a:lnSpc>
                <a:spcPct val="150000"/>
              </a:lnSpc>
              <a:buNone/>
            </a:pPr>
            <a:endParaRPr lang="en-US" sz="2000"/>
          </a:p>
        </p:txBody>
      </p:sp>
    </p:spTree>
    <p:extLst>
      <p:ext uri="{BB962C8B-B14F-4D97-AF65-F5344CB8AC3E}">
        <p14:creationId xmlns:p14="http://schemas.microsoft.com/office/powerpoint/2010/main" val="2473856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0164B-5E1A-0BA6-2AFD-42CC4E572996}"/>
              </a:ext>
            </a:extLst>
          </p:cNvPr>
          <p:cNvSpPr>
            <a:spLocks noGrp="1"/>
          </p:cNvSpPr>
          <p:nvPr>
            <p:ph type="title"/>
          </p:nvPr>
        </p:nvSpPr>
        <p:spPr/>
        <p:txBody>
          <a:bodyPr/>
          <a:lstStyle/>
          <a:p>
            <a:r>
              <a:rPr lang="en-US" b="1" i="0">
                <a:solidFill>
                  <a:srgbClr val="000000"/>
                </a:solidFill>
                <a:effectLst/>
                <a:latin typeface="Times New Roman" panose="02020603050405020304" pitchFamily="18" charset="0"/>
              </a:rPr>
              <a:t>Erosion</a:t>
            </a:r>
            <a:endParaRPr lang="en-US"/>
          </a:p>
        </p:txBody>
      </p:sp>
      <p:pic>
        <p:nvPicPr>
          <p:cNvPr id="5" name="Picture 4">
            <a:extLst>
              <a:ext uri="{FF2B5EF4-FFF2-40B4-BE49-F238E27FC236}">
                <a16:creationId xmlns:a16="http://schemas.microsoft.com/office/drawing/2014/main" id="{C96C82F9-DA26-3E76-1A4A-B45B3F26892B}"/>
              </a:ext>
            </a:extLst>
          </p:cNvPr>
          <p:cNvPicPr>
            <a:picLocks noChangeAspect="1"/>
          </p:cNvPicPr>
          <p:nvPr/>
        </p:nvPicPr>
        <p:blipFill>
          <a:blip r:embed="rId2"/>
          <a:stretch>
            <a:fillRect/>
          </a:stretch>
        </p:blipFill>
        <p:spPr>
          <a:xfrm>
            <a:off x="4532492" y="508078"/>
            <a:ext cx="4397121" cy="2019475"/>
          </a:xfrm>
          <a:prstGeom prst="rect">
            <a:avLst/>
          </a:prstGeom>
        </p:spPr>
      </p:pic>
      <p:pic>
        <p:nvPicPr>
          <p:cNvPr id="7" name="Picture 6">
            <a:extLst>
              <a:ext uri="{FF2B5EF4-FFF2-40B4-BE49-F238E27FC236}">
                <a16:creationId xmlns:a16="http://schemas.microsoft.com/office/drawing/2014/main" id="{366A2189-8B31-8826-12DE-B1B3E4EB31C3}"/>
              </a:ext>
            </a:extLst>
          </p:cNvPr>
          <p:cNvPicPr>
            <a:picLocks noChangeAspect="1"/>
          </p:cNvPicPr>
          <p:nvPr/>
        </p:nvPicPr>
        <p:blipFill>
          <a:blip r:embed="rId3"/>
          <a:stretch>
            <a:fillRect/>
          </a:stretch>
        </p:blipFill>
        <p:spPr>
          <a:xfrm>
            <a:off x="4417515" y="2527553"/>
            <a:ext cx="7774485" cy="3410452"/>
          </a:xfrm>
          <a:prstGeom prst="rect">
            <a:avLst/>
          </a:prstGeom>
        </p:spPr>
      </p:pic>
      <p:sp>
        <p:nvSpPr>
          <p:cNvPr id="9" name="TextBox 8">
            <a:extLst>
              <a:ext uri="{FF2B5EF4-FFF2-40B4-BE49-F238E27FC236}">
                <a16:creationId xmlns:a16="http://schemas.microsoft.com/office/drawing/2014/main" id="{765A5909-70EF-2934-B25D-799B1D26D2B6}"/>
              </a:ext>
            </a:extLst>
          </p:cNvPr>
          <p:cNvSpPr txBox="1"/>
          <p:nvPr/>
        </p:nvSpPr>
        <p:spPr>
          <a:xfrm>
            <a:off x="838200" y="1594436"/>
            <a:ext cx="3088916" cy="4247317"/>
          </a:xfrm>
          <a:prstGeom prst="rect">
            <a:avLst/>
          </a:prstGeom>
          <a:noFill/>
        </p:spPr>
        <p:txBody>
          <a:bodyPr wrap="square">
            <a:spAutoFit/>
          </a:bodyPr>
          <a:lstStyle/>
          <a:p>
            <a:pPr algn="just"/>
            <a:r>
              <a:rPr lang="vi-VN"/>
              <a:t>Phép toán Erosion thường được thực hiện bằng cách trượt một cấu trúc kernel (hay còn gọi là mask) trên mảng và kiểm tra xem tất cả các điểm trong kernel có giá trị 1 không.</a:t>
            </a:r>
            <a:endParaRPr lang="en-US"/>
          </a:p>
          <a:p>
            <a:pPr algn="just"/>
            <a:endParaRPr lang="en-US"/>
          </a:p>
          <a:p>
            <a:pPr algn="just"/>
            <a:r>
              <a:rPr lang="vi-VN"/>
              <a:t>Nếu ít nhất một điểm là 0, thì điểm tương ứng trên ảnh kết quả sẽ được đặt thành 0. Nếu tất cả điểm trong kernel đều là 1, thì điểm tương ứng trên ảnh kết quả sẽ được đặt thành 1.</a:t>
            </a:r>
            <a:endParaRPr lang="en-US"/>
          </a:p>
        </p:txBody>
      </p:sp>
    </p:spTree>
    <p:extLst>
      <p:ext uri="{BB962C8B-B14F-4D97-AF65-F5344CB8AC3E}">
        <p14:creationId xmlns:p14="http://schemas.microsoft.com/office/powerpoint/2010/main" val="801962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0164B-5E1A-0BA6-2AFD-42CC4E572996}"/>
              </a:ext>
            </a:extLst>
          </p:cNvPr>
          <p:cNvSpPr>
            <a:spLocks noGrp="1"/>
          </p:cNvSpPr>
          <p:nvPr>
            <p:ph type="title"/>
          </p:nvPr>
        </p:nvSpPr>
        <p:spPr>
          <a:xfrm>
            <a:off x="505326" y="365125"/>
            <a:ext cx="10515600" cy="1325563"/>
          </a:xfrm>
        </p:spPr>
        <p:txBody>
          <a:bodyPr/>
          <a:lstStyle/>
          <a:p>
            <a:r>
              <a:rPr lang="en-US" b="1" i="0">
                <a:solidFill>
                  <a:srgbClr val="000000"/>
                </a:solidFill>
                <a:effectLst/>
                <a:latin typeface="Times New Roman" panose="02020603050405020304" pitchFamily="18" charset="0"/>
              </a:rPr>
              <a:t>Dilation</a:t>
            </a:r>
            <a:endParaRPr lang="en-US"/>
          </a:p>
        </p:txBody>
      </p:sp>
      <p:pic>
        <p:nvPicPr>
          <p:cNvPr id="4" name="Picture 3">
            <a:extLst>
              <a:ext uri="{FF2B5EF4-FFF2-40B4-BE49-F238E27FC236}">
                <a16:creationId xmlns:a16="http://schemas.microsoft.com/office/drawing/2014/main" id="{17C92CB7-CCFA-7985-81DC-F19909332AA2}"/>
              </a:ext>
            </a:extLst>
          </p:cNvPr>
          <p:cNvPicPr>
            <a:picLocks noChangeAspect="1"/>
          </p:cNvPicPr>
          <p:nvPr/>
        </p:nvPicPr>
        <p:blipFill>
          <a:blip r:embed="rId2"/>
          <a:stretch>
            <a:fillRect/>
          </a:stretch>
        </p:blipFill>
        <p:spPr>
          <a:xfrm>
            <a:off x="3314136" y="545650"/>
            <a:ext cx="4897979" cy="2031299"/>
          </a:xfrm>
          <a:prstGeom prst="rect">
            <a:avLst/>
          </a:prstGeom>
        </p:spPr>
      </p:pic>
      <p:pic>
        <p:nvPicPr>
          <p:cNvPr id="8" name="Picture 7">
            <a:extLst>
              <a:ext uri="{FF2B5EF4-FFF2-40B4-BE49-F238E27FC236}">
                <a16:creationId xmlns:a16="http://schemas.microsoft.com/office/drawing/2014/main" id="{D0384406-05A9-F834-56A3-2894BA9F8707}"/>
              </a:ext>
            </a:extLst>
          </p:cNvPr>
          <p:cNvPicPr>
            <a:picLocks noChangeAspect="1"/>
          </p:cNvPicPr>
          <p:nvPr/>
        </p:nvPicPr>
        <p:blipFill>
          <a:blip r:embed="rId3"/>
          <a:stretch>
            <a:fillRect/>
          </a:stretch>
        </p:blipFill>
        <p:spPr>
          <a:xfrm>
            <a:off x="3235696" y="2610801"/>
            <a:ext cx="8738711" cy="3701549"/>
          </a:xfrm>
          <a:prstGeom prst="rect">
            <a:avLst/>
          </a:prstGeom>
        </p:spPr>
      </p:pic>
      <p:sp>
        <p:nvSpPr>
          <p:cNvPr id="10" name="TextBox 9">
            <a:extLst>
              <a:ext uri="{FF2B5EF4-FFF2-40B4-BE49-F238E27FC236}">
                <a16:creationId xmlns:a16="http://schemas.microsoft.com/office/drawing/2014/main" id="{402A05EA-5E11-CBA4-25DE-CECB748B1ADB}"/>
              </a:ext>
            </a:extLst>
          </p:cNvPr>
          <p:cNvSpPr txBox="1"/>
          <p:nvPr/>
        </p:nvSpPr>
        <p:spPr>
          <a:xfrm>
            <a:off x="505326" y="1690688"/>
            <a:ext cx="2454442" cy="3416320"/>
          </a:xfrm>
          <a:prstGeom prst="rect">
            <a:avLst/>
          </a:prstGeom>
          <a:noFill/>
        </p:spPr>
        <p:txBody>
          <a:bodyPr wrap="square">
            <a:spAutoFit/>
          </a:bodyPr>
          <a:lstStyle/>
          <a:p>
            <a:pPr algn="just"/>
            <a:r>
              <a:rPr lang="vi-VN"/>
              <a:t>Phép toán Dilation cũng trượt kernel trên mảng, nhưng điểm tương ứng trên ảnh kết quả sẽ được đặt thành 1 nếu có ít nhất một điểm 1 trong kernel. Nếu tất cả điểm trong kernel đều là 0, thì điểm tương ứng trên ảnh kết quả sẽ được đặt thành 0.</a:t>
            </a:r>
            <a:endParaRPr lang="en-US"/>
          </a:p>
        </p:txBody>
      </p:sp>
    </p:spTree>
    <p:extLst>
      <p:ext uri="{BB962C8B-B14F-4D97-AF65-F5344CB8AC3E}">
        <p14:creationId xmlns:p14="http://schemas.microsoft.com/office/powerpoint/2010/main" val="4108748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0164B-5E1A-0BA6-2AFD-42CC4E572996}"/>
              </a:ext>
            </a:extLst>
          </p:cNvPr>
          <p:cNvSpPr>
            <a:spLocks noGrp="1"/>
          </p:cNvSpPr>
          <p:nvPr>
            <p:ph type="title"/>
          </p:nvPr>
        </p:nvSpPr>
        <p:spPr/>
        <p:txBody>
          <a:bodyPr/>
          <a:lstStyle/>
          <a:p>
            <a:r>
              <a:rPr lang="en-US" b="1" i="0">
                <a:solidFill>
                  <a:srgbClr val="000000"/>
                </a:solidFill>
                <a:effectLst/>
                <a:latin typeface="Times New Roman" panose="02020603050405020304" pitchFamily="18" charset="0"/>
              </a:rPr>
              <a:t>Opening</a:t>
            </a:r>
            <a:endParaRPr lang="en-US"/>
          </a:p>
        </p:txBody>
      </p:sp>
      <p:sp>
        <p:nvSpPr>
          <p:cNvPr id="3" name="TextBox 2">
            <a:extLst>
              <a:ext uri="{FF2B5EF4-FFF2-40B4-BE49-F238E27FC236}">
                <a16:creationId xmlns:a16="http://schemas.microsoft.com/office/drawing/2014/main" id="{C63C835E-5448-4722-566D-6CD0A5324D8D}"/>
              </a:ext>
            </a:extLst>
          </p:cNvPr>
          <p:cNvSpPr txBox="1"/>
          <p:nvPr/>
        </p:nvSpPr>
        <p:spPr>
          <a:xfrm>
            <a:off x="1564105" y="2951748"/>
            <a:ext cx="8582527" cy="553998"/>
          </a:xfrm>
          <a:prstGeom prst="rect">
            <a:avLst/>
          </a:prstGeom>
          <a:noFill/>
        </p:spPr>
        <p:txBody>
          <a:bodyPr wrap="square" rtlCol="0">
            <a:spAutoFit/>
          </a:bodyPr>
          <a:lstStyle/>
          <a:p>
            <a:pPr algn="ctr"/>
            <a:r>
              <a:rPr lang="en-US" sz="3000" b="1" i="0">
                <a:effectLst/>
                <a:latin typeface="Söhne"/>
              </a:rPr>
              <a:t>Opening = (</a:t>
            </a:r>
            <a:r>
              <a:rPr lang="en-US" sz="3000" b="1" i="0">
                <a:solidFill>
                  <a:srgbClr val="000000"/>
                </a:solidFill>
                <a:effectLst/>
                <a:latin typeface="Times New Roman" panose="02020603050405020304" pitchFamily="18" charset="0"/>
              </a:rPr>
              <a:t>Erosion</a:t>
            </a:r>
            <a:r>
              <a:rPr lang="en-US" sz="3000" b="1" i="0">
                <a:effectLst/>
                <a:latin typeface="Söhne"/>
              </a:rPr>
              <a:t> </a:t>
            </a:r>
            <a:r>
              <a:rPr lang="en-US" sz="3000" b="1" i="0">
                <a:effectLst/>
                <a:latin typeface="Söhne"/>
                <a:sym typeface="Wingdings" panose="05000000000000000000" pitchFamily="2" charset="2"/>
              </a:rPr>
              <a:t> </a:t>
            </a:r>
            <a:r>
              <a:rPr lang="en-US" sz="3000" b="1" i="0">
                <a:solidFill>
                  <a:srgbClr val="000000"/>
                </a:solidFill>
                <a:effectLst/>
                <a:latin typeface="Times New Roman" panose="02020603050405020304" pitchFamily="18" charset="0"/>
              </a:rPr>
              <a:t>Dilation)</a:t>
            </a:r>
            <a:r>
              <a:rPr lang="en-US" sz="3000" b="1" i="0">
                <a:effectLst/>
                <a:latin typeface="Söhne"/>
                <a:sym typeface="Wingdings" panose="05000000000000000000" pitchFamily="2" charset="2"/>
              </a:rPr>
              <a:t> </a:t>
            </a:r>
            <a:endParaRPr lang="en-US" sz="3000" b="1" i="0">
              <a:effectLst/>
              <a:latin typeface="Söhne"/>
            </a:endParaRPr>
          </a:p>
        </p:txBody>
      </p:sp>
      <p:sp>
        <p:nvSpPr>
          <p:cNvPr id="6" name="TextBox 5">
            <a:extLst>
              <a:ext uri="{FF2B5EF4-FFF2-40B4-BE49-F238E27FC236}">
                <a16:creationId xmlns:a16="http://schemas.microsoft.com/office/drawing/2014/main" id="{0934572E-A170-C113-CD4B-7E75FF6C1D8D}"/>
              </a:ext>
            </a:extLst>
          </p:cNvPr>
          <p:cNvSpPr txBox="1"/>
          <p:nvPr/>
        </p:nvSpPr>
        <p:spPr>
          <a:xfrm>
            <a:off x="2133600" y="4576102"/>
            <a:ext cx="8831179" cy="878574"/>
          </a:xfrm>
          <a:prstGeom prst="rect">
            <a:avLst/>
          </a:prstGeom>
          <a:noFill/>
        </p:spPr>
        <p:txBody>
          <a:bodyPr wrap="square">
            <a:spAutoFit/>
          </a:bodyPr>
          <a:lstStyle/>
          <a:p>
            <a:pPr>
              <a:lnSpc>
                <a:spcPct val="150000"/>
              </a:lnSpc>
            </a:pPr>
            <a:r>
              <a:rPr lang="vi-VN"/>
              <a:t>Opening thường được sử dụng để loại bỏ nhiễu và thu nhỏ đối tượng trong ảnh, chẳng hạn như việc loại bỏ đặc trưng nhỏ không cần thiết từ ảnh X-quang.</a:t>
            </a:r>
            <a:endParaRPr lang="en-US"/>
          </a:p>
        </p:txBody>
      </p:sp>
    </p:spTree>
    <p:extLst>
      <p:ext uri="{BB962C8B-B14F-4D97-AF65-F5344CB8AC3E}">
        <p14:creationId xmlns:p14="http://schemas.microsoft.com/office/powerpoint/2010/main" val="4032101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0164B-5E1A-0BA6-2AFD-42CC4E572996}"/>
              </a:ext>
            </a:extLst>
          </p:cNvPr>
          <p:cNvSpPr>
            <a:spLocks noGrp="1"/>
          </p:cNvSpPr>
          <p:nvPr>
            <p:ph type="title"/>
          </p:nvPr>
        </p:nvSpPr>
        <p:spPr/>
        <p:txBody>
          <a:bodyPr/>
          <a:lstStyle/>
          <a:p>
            <a:r>
              <a:rPr lang="en-US" b="1" i="0">
                <a:solidFill>
                  <a:srgbClr val="000000"/>
                </a:solidFill>
                <a:effectLst/>
                <a:latin typeface="Times New Roman" panose="02020603050405020304" pitchFamily="18" charset="0"/>
              </a:rPr>
              <a:t>Closing</a:t>
            </a:r>
            <a:endParaRPr lang="en-US"/>
          </a:p>
        </p:txBody>
      </p:sp>
      <p:sp>
        <p:nvSpPr>
          <p:cNvPr id="3" name="TextBox 2">
            <a:extLst>
              <a:ext uri="{FF2B5EF4-FFF2-40B4-BE49-F238E27FC236}">
                <a16:creationId xmlns:a16="http://schemas.microsoft.com/office/drawing/2014/main" id="{C63C835E-5448-4722-566D-6CD0A5324D8D}"/>
              </a:ext>
            </a:extLst>
          </p:cNvPr>
          <p:cNvSpPr txBox="1"/>
          <p:nvPr/>
        </p:nvSpPr>
        <p:spPr>
          <a:xfrm>
            <a:off x="1564105" y="2951748"/>
            <a:ext cx="8582527" cy="553998"/>
          </a:xfrm>
          <a:prstGeom prst="rect">
            <a:avLst/>
          </a:prstGeom>
          <a:noFill/>
        </p:spPr>
        <p:txBody>
          <a:bodyPr wrap="square" rtlCol="0">
            <a:spAutoFit/>
          </a:bodyPr>
          <a:lstStyle/>
          <a:p>
            <a:pPr algn="ctr"/>
            <a:r>
              <a:rPr lang="en-US" sz="3000" b="1" i="0">
                <a:effectLst/>
                <a:latin typeface="Söhne"/>
              </a:rPr>
              <a:t>Opening = (</a:t>
            </a:r>
            <a:r>
              <a:rPr lang="en-US" sz="3000" b="1" i="0">
                <a:solidFill>
                  <a:srgbClr val="000000"/>
                </a:solidFill>
                <a:effectLst/>
                <a:latin typeface="Times New Roman" panose="02020603050405020304" pitchFamily="18" charset="0"/>
              </a:rPr>
              <a:t>Dilation </a:t>
            </a:r>
            <a:r>
              <a:rPr lang="en-US" sz="3000" b="1" i="0">
                <a:effectLst/>
                <a:latin typeface="Söhne"/>
                <a:sym typeface="Wingdings" panose="05000000000000000000" pitchFamily="2" charset="2"/>
              </a:rPr>
              <a:t> </a:t>
            </a:r>
            <a:r>
              <a:rPr lang="en-US" sz="3000" b="1" i="0">
                <a:solidFill>
                  <a:srgbClr val="000000"/>
                </a:solidFill>
                <a:effectLst/>
                <a:latin typeface="Times New Roman" panose="02020603050405020304" pitchFamily="18" charset="0"/>
              </a:rPr>
              <a:t>Erosion)</a:t>
            </a:r>
            <a:r>
              <a:rPr lang="en-US" sz="3000" b="1" i="0">
                <a:effectLst/>
                <a:latin typeface="Söhne"/>
                <a:sym typeface="Wingdings" panose="05000000000000000000" pitchFamily="2" charset="2"/>
              </a:rPr>
              <a:t> </a:t>
            </a:r>
            <a:endParaRPr lang="en-US" sz="3000" b="1" i="0">
              <a:effectLst/>
              <a:latin typeface="Söhne"/>
            </a:endParaRPr>
          </a:p>
        </p:txBody>
      </p:sp>
      <p:sp>
        <p:nvSpPr>
          <p:cNvPr id="6" name="TextBox 5">
            <a:extLst>
              <a:ext uri="{FF2B5EF4-FFF2-40B4-BE49-F238E27FC236}">
                <a16:creationId xmlns:a16="http://schemas.microsoft.com/office/drawing/2014/main" id="{0934572E-A170-C113-CD4B-7E75FF6C1D8D}"/>
              </a:ext>
            </a:extLst>
          </p:cNvPr>
          <p:cNvSpPr txBox="1"/>
          <p:nvPr/>
        </p:nvSpPr>
        <p:spPr>
          <a:xfrm>
            <a:off x="2133600" y="4576102"/>
            <a:ext cx="8831179" cy="878574"/>
          </a:xfrm>
          <a:prstGeom prst="rect">
            <a:avLst/>
          </a:prstGeom>
          <a:noFill/>
        </p:spPr>
        <p:txBody>
          <a:bodyPr wrap="square">
            <a:spAutoFit/>
          </a:bodyPr>
          <a:lstStyle/>
          <a:p>
            <a:pPr>
              <a:lnSpc>
                <a:spcPct val="150000"/>
              </a:lnSpc>
            </a:pPr>
            <a:r>
              <a:rPr lang="vi-VN"/>
              <a:t>Closing thường được sử dụng để lấp đầy lỗ trong đối tượng và loại bỏ các phần nhiễu trong ảnh, chẳng hạn như việc xử lý ảnh y khoa để phát hiện các khối u.</a:t>
            </a:r>
            <a:endParaRPr lang="en-US"/>
          </a:p>
        </p:txBody>
      </p:sp>
    </p:spTree>
    <p:extLst>
      <p:ext uri="{BB962C8B-B14F-4D97-AF65-F5344CB8AC3E}">
        <p14:creationId xmlns:p14="http://schemas.microsoft.com/office/powerpoint/2010/main" val="1485819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113D21-8698-9FA2-345C-4086CBF4C4DF}"/>
              </a:ext>
            </a:extLst>
          </p:cNvPr>
          <p:cNvPicPr>
            <a:picLocks noChangeAspect="1"/>
          </p:cNvPicPr>
          <p:nvPr/>
        </p:nvPicPr>
        <p:blipFill>
          <a:blip r:embed="rId2"/>
          <a:stretch>
            <a:fillRect/>
          </a:stretch>
        </p:blipFill>
        <p:spPr>
          <a:xfrm>
            <a:off x="515567" y="310546"/>
            <a:ext cx="6136795" cy="6090253"/>
          </a:xfrm>
          <a:prstGeom prst="rect">
            <a:avLst/>
          </a:prstGeom>
        </p:spPr>
      </p:pic>
    </p:spTree>
    <p:extLst>
      <p:ext uri="{BB962C8B-B14F-4D97-AF65-F5344CB8AC3E}">
        <p14:creationId xmlns:p14="http://schemas.microsoft.com/office/powerpoint/2010/main" val="992906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9C19B-68C4-C779-7C8C-892B8880FA5B}"/>
              </a:ext>
            </a:extLst>
          </p:cNvPr>
          <p:cNvSpPr>
            <a:spLocks noGrp="1"/>
          </p:cNvSpPr>
          <p:nvPr>
            <p:ph type="title"/>
          </p:nvPr>
        </p:nvSpPr>
        <p:spPr/>
        <p:txBody>
          <a:bodyPr/>
          <a:lstStyle/>
          <a:p>
            <a:r>
              <a:rPr lang="en-US"/>
              <a:t>Giới thiệu về thư viện Scipy</a:t>
            </a:r>
          </a:p>
        </p:txBody>
      </p:sp>
      <p:sp>
        <p:nvSpPr>
          <p:cNvPr id="3" name="Content Placeholder 2">
            <a:extLst>
              <a:ext uri="{FF2B5EF4-FFF2-40B4-BE49-F238E27FC236}">
                <a16:creationId xmlns:a16="http://schemas.microsoft.com/office/drawing/2014/main" id="{55732E36-BE86-B8D6-63FC-2CB2536E2276}"/>
              </a:ext>
            </a:extLst>
          </p:cNvPr>
          <p:cNvSpPr>
            <a:spLocks noGrp="1"/>
          </p:cNvSpPr>
          <p:nvPr>
            <p:ph idx="1"/>
          </p:nvPr>
        </p:nvSpPr>
        <p:spPr>
          <a:xfrm>
            <a:off x="838200" y="1825624"/>
            <a:ext cx="10515600" cy="4351338"/>
          </a:xfrm>
        </p:spPr>
        <p:txBody>
          <a:bodyPr/>
          <a:lstStyle/>
          <a:p>
            <a:r>
              <a:rPr lang="en-US"/>
              <a:t>Link: </a:t>
            </a:r>
            <a:r>
              <a:rPr lang="en-US">
                <a:hlinkClick r:id="rId2"/>
              </a:rPr>
              <a:t>https://scipy.org/</a:t>
            </a:r>
            <a:endParaRPr lang="en-US"/>
          </a:p>
          <a:p>
            <a:r>
              <a:rPr lang="en-US"/>
              <a:t>Tài liệu: </a:t>
            </a:r>
            <a:r>
              <a:rPr lang="en-US">
                <a:hlinkClick r:id="rId3"/>
              </a:rPr>
              <a:t>https://docs.scipy.org/doc/scipy/</a:t>
            </a:r>
            <a:endParaRPr lang="en-US"/>
          </a:p>
          <a:p>
            <a:r>
              <a:rPr lang="en-US"/>
              <a:t>Cài đặt: !pip install scipy</a:t>
            </a:r>
          </a:p>
          <a:p>
            <a:endParaRPr lang="en-US"/>
          </a:p>
        </p:txBody>
      </p:sp>
      <p:pic>
        <p:nvPicPr>
          <p:cNvPr id="5" name="Picture 4">
            <a:extLst>
              <a:ext uri="{FF2B5EF4-FFF2-40B4-BE49-F238E27FC236}">
                <a16:creationId xmlns:a16="http://schemas.microsoft.com/office/drawing/2014/main" id="{F8112D88-D1C1-425A-81BD-036316726621}"/>
              </a:ext>
            </a:extLst>
          </p:cNvPr>
          <p:cNvPicPr>
            <a:picLocks noChangeAspect="1"/>
          </p:cNvPicPr>
          <p:nvPr/>
        </p:nvPicPr>
        <p:blipFill>
          <a:blip r:embed="rId4"/>
          <a:stretch>
            <a:fillRect/>
          </a:stretch>
        </p:blipFill>
        <p:spPr>
          <a:xfrm>
            <a:off x="6729905" y="3220176"/>
            <a:ext cx="3673158" cy="1562235"/>
          </a:xfrm>
          <a:prstGeom prst="rect">
            <a:avLst/>
          </a:prstGeom>
        </p:spPr>
      </p:pic>
    </p:spTree>
    <p:extLst>
      <p:ext uri="{BB962C8B-B14F-4D97-AF65-F5344CB8AC3E}">
        <p14:creationId xmlns:p14="http://schemas.microsoft.com/office/powerpoint/2010/main" val="2669355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A2FB22-65FC-5524-8FA1-3AAAA81CBD43}"/>
              </a:ext>
            </a:extLst>
          </p:cNvPr>
          <p:cNvPicPr>
            <a:picLocks noChangeAspect="1"/>
          </p:cNvPicPr>
          <p:nvPr/>
        </p:nvPicPr>
        <p:blipFill>
          <a:blip r:embed="rId2"/>
          <a:stretch>
            <a:fillRect/>
          </a:stretch>
        </p:blipFill>
        <p:spPr>
          <a:xfrm>
            <a:off x="1824765" y="350979"/>
            <a:ext cx="8542469" cy="2910209"/>
          </a:xfrm>
          <a:prstGeom prst="rect">
            <a:avLst/>
          </a:prstGeom>
        </p:spPr>
      </p:pic>
      <p:pic>
        <p:nvPicPr>
          <p:cNvPr id="7" name="Picture 6">
            <a:extLst>
              <a:ext uri="{FF2B5EF4-FFF2-40B4-BE49-F238E27FC236}">
                <a16:creationId xmlns:a16="http://schemas.microsoft.com/office/drawing/2014/main" id="{DB9F3A04-A910-653A-1607-46505CC36818}"/>
              </a:ext>
            </a:extLst>
          </p:cNvPr>
          <p:cNvPicPr>
            <a:picLocks noChangeAspect="1"/>
          </p:cNvPicPr>
          <p:nvPr/>
        </p:nvPicPr>
        <p:blipFill>
          <a:blip r:embed="rId3"/>
          <a:stretch>
            <a:fillRect/>
          </a:stretch>
        </p:blipFill>
        <p:spPr>
          <a:xfrm>
            <a:off x="1780890" y="3429000"/>
            <a:ext cx="8586344" cy="2825885"/>
          </a:xfrm>
          <a:prstGeom prst="rect">
            <a:avLst/>
          </a:prstGeom>
        </p:spPr>
      </p:pic>
    </p:spTree>
    <p:extLst>
      <p:ext uri="{BB962C8B-B14F-4D97-AF65-F5344CB8AC3E}">
        <p14:creationId xmlns:p14="http://schemas.microsoft.com/office/powerpoint/2010/main" val="3858972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D72D8-5EA2-515C-81AD-43D95D4C73B1}"/>
              </a:ext>
            </a:extLst>
          </p:cNvPr>
          <p:cNvSpPr>
            <a:spLocks noGrp="1"/>
          </p:cNvSpPr>
          <p:nvPr>
            <p:ph type="title"/>
          </p:nvPr>
        </p:nvSpPr>
        <p:spPr/>
        <p:txBody>
          <a:bodyPr/>
          <a:lstStyle/>
          <a:p>
            <a:r>
              <a:rPr lang="en-US"/>
              <a:t>Một số ví dụ</a:t>
            </a:r>
          </a:p>
        </p:txBody>
      </p:sp>
      <p:pic>
        <p:nvPicPr>
          <p:cNvPr id="5" name="Picture 4">
            <a:extLst>
              <a:ext uri="{FF2B5EF4-FFF2-40B4-BE49-F238E27FC236}">
                <a16:creationId xmlns:a16="http://schemas.microsoft.com/office/drawing/2014/main" id="{DAA494B9-1523-6739-BEE3-2406D887BFCE}"/>
              </a:ext>
            </a:extLst>
          </p:cNvPr>
          <p:cNvPicPr>
            <a:picLocks noChangeAspect="1"/>
          </p:cNvPicPr>
          <p:nvPr/>
        </p:nvPicPr>
        <p:blipFill>
          <a:blip r:embed="rId2"/>
          <a:stretch>
            <a:fillRect/>
          </a:stretch>
        </p:blipFill>
        <p:spPr>
          <a:xfrm>
            <a:off x="907742" y="1429403"/>
            <a:ext cx="8099900" cy="4995681"/>
          </a:xfrm>
          <a:prstGeom prst="rect">
            <a:avLst/>
          </a:prstGeom>
        </p:spPr>
      </p:pic>
    </p:spTree>
    <p:extLst>
      <p:ext uri="{BB962C8B-B14F-4D97-AF65-F5344CB8AC3E}">
        <p14:creationId xmlns:p14="http://schemas.microsoft.com/office/powerpoint/2010/main" val="1395341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D72D8-5EA2-515C-81AD-43D95D4C73B1}"/>
              </a:ext>
            </a:extLst>
          </p:cNvPr>
          <p:cNvSpPr>
            <a:spLocks noGrp="1"/>
          </p:cNvSpPr>
          <p:nvPr>
            <p:ph type="title"/>
          </p:nvPr>
        </p:nvSpPr>
        <p:spPr/>
        <p:txBody>
          <a:bodyPr/>
          <a:lstStyle/>
          <a:p>
            <a:r>
              <a:rPr lang="en-US"/>
              <a:t>Một số ví dụ</a:t>
            </a:r>
          </a:p>
        </p:txBody>
      </p:sp>
      <p:pic>
        <p:nvPicPr>
          <p:cNvPr id="4" name="Picture 3">
            <a:extLst>
              <a:ext uri="{FF2B5EF4-FFF2-40B4-BE49-F238E27FC236}">
                <a16:creationId xmlns:a16="http://schemas.microsoft.com/office/drawing/2014/main" id="{7DDE9314-17AE-3092-4D54-4604A8118633}"/>
              </a:ext>
            </a:extLst>
          </p:cNvPr>
          <p:cNvPicPr>
            <a:picLocks noChangeAspect="1"/>
          </p:cNvPicPr>
          <p:nvPr/>
        </p:nvPicPr>
        <p:blipFill>
          <a:blip r:embed="rId2"/>
          <a:stretch>
            <a:fillRect/>
          </a:stretch>
        </p:blipFill>
        <p:spPr>
          <a:xfrm>
            <a:off x="912832" y="1460484"/>
            <a:ext cx="10390916" cy="3860546"/>
          </a:xfrm>
          <a:prstGeom prst="rect">
            <a:avLst/>
          </a:prstGeom>
        </p:spPr>
      </p:pic>
    </p:spTree>
    <p:extLst>
      <p:ext uri="{BB962C8B-B14F-4D97-AF65-F5344CB8AC3E}">
        <p14:creationId xmlns:p14="http://schemas.microsoft.com/office/powerpoint/2010/main" val="1994191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12D57-B81E-872C-688B-4F861D676F12}"/>
              </a:ext>
            </a:extLst>
          </p:cNvPr>
          <p:cNvSpPr>
            <a:spLocks noGrp="1"/>
          </p:cNvSpPr>
          <p:nvPr>
            <p:ph type="title"/>
          </p:nvPr>
        </p:nvSpPr>
        <p:spPr/>
        <p:txBody>
          <a:bodyPr/>
          <a:lstStyle/>
          <a:p>
            <a:r>
              <a:rPr lang="en-US"/>
              <a:t>Một số ví dụ</a:t>
            </a:r>
          </a:p>
        </p:txBody>
      </p:sp>
      <p:pic>
        <p:nvPicPr>
          <p:cNvPr id="5" name="Picture 4">
            <a:extLst>
              <a:ext uri="{FF2B5EF4-FFF2-40B4-BE49-F238E27FC236}">
                <a16:creationId xmlns:a16="http://schemas.microsoft.com/office/drawing/2014/main" id="{39FD9CDD-AFEC-59BB-CE3F-2052C5558AAF}"/>
              </a:ext>
            </a:extLst>
          </p:cNvPr>
          <p:cNvPicPr>
            <a:picLocks noChangeAspect="1"/>
          </p:cNvPicPr>
          <p:nvPr/>
        </p:nvPicPr>
        <p:blipFill>
          <a:blip r:embed="rId2"/>
          <a:stretch>
            <a:fillRect/>
          </a:stretch>
        </p:blipFill>
        <p:spPr>
          <a:xfrm>
            <a:off x="838200" y="1502628"/>
            <a:ext cx="6185170" cy="4508400"/>
          </a:xfrm>
          <a:prstGeom prst="rect">
            <a:avLst/>
          </a:prstGeom>
        </p:spPr>
      </p:pic>
    </p:spTree>
    <p:extLst>
      <p:ext uri="{BB962C8B-B14F-4D97-AF65-F5344CB8AC3E}">
        <p14:creationId xmlns:p14="http://schemas.microsoft.com/office/powerpoint/2010/main" val="1173867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12D57-B81E-872C-688B-4F861D676F12}"/>
              </a:ext>
            </a:extLst>
          </p:cNvPr>
          <p:cNvSpPr>
            <a:spLocks noGrp="1"/>
          </p:cNvSpPr>
          <p:nvPr>
            <p:ph type="title"/>
          </p:nvPr>
        </p:nvSpPr>
        <p:spPr/>
        <p:txBody>
          <a:bodyPr/>
          <a:lstStyle/>
          <a:p>
            <a:r>
              <a:rPr lang="en-US"/>
              <a:t>Một số ví dụ</a:t>
            </a:r>
          </a:p>
        </p:txBody>
      </p:sp>
      <p:pic>
        <p:nvPicPr>
          <p:cNvPr id="4" name="Picture 3">
            <a:extLst>
              <a:ext uri="{FF2B5EF4-FFF2-40B4-BE49-F238E27FC236}">
                <a16:creationId xmlns:a16="http://schemas.microsoft.com/office/drawing/2014/main" id="{F47D4AB0-9FB8-F8D7-5FA4-B2D4DE3D7771}"/>
              </a:ext>
            </a:extLst>
          </p:cNvPr>
          <p:cNvPicPr>
            <a:picLocks noChangeAspect="1"/>
          </p:cNvPicPr>
          <p:nvPr/>
        </p:nvPicPr>
        <p:blipFill>
          <a:blip r:embed="rId2"/>
          <a:stretch>
            <a:fillRect/>
          </a:stretch>
        </p:blipFill>
        <p:spPr>
          <a:xfrm>
            <a:off x="740925" y="1364648"/>
            <a:ext cx="9126870" cy="4831872"/>
          </a:xfrm>
          <a:prstGeom prst="rect">
            <a:avLst/>
          </a:prstGeom>
        </p:spPr>
      </p:pic>
    </p:spTree>
    <p:extLst>
      <p:ext uri="{BB962C8B-B14F-4D97-AF65-F5344CB8AC3E}">
        <p14:creationId xmlns:p14="http://schemas.microsoft.com/office/powerpoint/2010/main" val="3270688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DF1F7D-5C5E-C66E-36F9-C1B054255919}"/>
              </a:ext>
            </a:extLst>
          </p:cNvPr>
          <p:cNvSpPr>
            <a:spLocks noGrp="1"/>
          </p:cNvSpPr>
          <p:nvPr>
            <p:ph type="ctrTitle"/>
          </p:nvPr>
        </p:nvSpPr>
        <p:spPr>
          <a:xfrm>
            <a:off x="1285241" y="1008993"/>
            <a:ext cx="9231410" cy="3542045"/>
          </a:xfrm>
        </p:spPr>
        <p:txBody>
          <a:bodyPr anchor="b">
            <a:normAutofit/>
          </a:bodyPr>
          <a:lstStyle/>
          <a:p>
            <a:pPr algn="l"/>
            <a:r>
              <a:rPr lang="en-US" sz="9800"/>
              <a:t>Sử dụng thư viện scipy làm mờ ảnh</a:t>
            </a:r>
            <a:endParaRPr lang="en-US" sz="9800" dirty="0"/>
          </a:p>
        </p:txBody>
      </p:sp>
      <p:sp>
        <p:nvSpPr>
          <p:cNvPr id="3" name="Subtitle 2">
            <a:extLst>
              <a:ext uri="{FF2B5EF4-FFF2-40B4-BE49-F238E27FC236}">
                <a16:creationId xmlns:a16="http://schemas.microsoft.com/office/drawing/2014/main" id="{5C76EDDA-61A3-79AC-BA03-49840F373542}"/>
              </a:ext>
            </a:extLst>
          </p:cNvPr>
          <p:cNvSpPr>
            <a:spLocks noGrp="1"/>
          </p:cNvSpPr>
          <p:nvPr>
            <p:ph type="subTitle" idx="1"/>
          </p:nvPr>
        </p:nvSpPr>
        <p:spPr>
          <a:xfrm>
            <a:off x="1285241" y="5571067"/>
            <a:ext cx="7132335" cy="324404"/>
          </a:xfrm>
        </p:spPr>
        <p:txBody>
          <a:bodyPr anchor="t">
            <a:normAutofit fontScale="85000" lnSpcReduction="20000"/>
          </a:bodyPr>
          <a:lstStyle/>
          <a:p>
            <a:pPr algn="l"/>
            <a:r>
              <a:rPr lang="en-US" dirty="0" err="1"/>
              <a:t>ThS</a:t>
            </a:r>
            <a:r>
              <a:rPr lang="en-US" dirty="0"/>
              <a:t>. Lê </a:t>
            </a:r>
            <a:r>
              <a:rPr lang="en-US" dirty="0" err="1"/>
              <a:t>Nhật</a:t>
            </a:r>
            <a:r>
              <a:rPr lang="en-US" dirty="0"/>
              <a:t> </a:t>
            </a:r>
            <a:r>
              <a:rPr lang="en-US" dirty="0" err="1"/>
              <a:t>Tùng</a:t>
            </a:r>
            <a:endParaRPr lang="en-US" dirty="0"/>
          </a:p>
        </p:txBody>
      </p:sp>
    </p:spTree>
    <p:extLst>
      <p:ext uri="{BB962C8B-B14F-4D97-AF65-F5344CB8AC3E}">
        <p14:creationId xmlns:p14="http://schemas.microsoft.com/office/powerpoint/2010/main" val="1928458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5059-CF40-7C99-C287-D1FE5659B431}"/>
              </a:ext>
            </a:extLst>
          </p:cNvPr>
          <p:cNvSpPr>
            <a:spLocks noGrp="1"/>
          </p:cNvSpPr>
          <p:nvPr>
            <p:ph type="title"/>
          </p:nvPr>
        </p:nvSpPr>
        <p:spPr/>
        <p:txBody>
          <a:bodyPr/>
          <a:lstStyle/>
          <a:p>
            <a:r>
              <a:rPr lang="en-US"/>
              <a:t>Mặt nạ Gaussian (Bộ lọc Gaussian)</a:t>
            </a:r>
          </a:p>
        </p:txBody>
      </p:sp>
      <p:sp>
        <p:nvSpPr>
          <p:cNvPr id="3" name="Content Placeholder 2">
            <a:extLst>
              <a:ext uri="{FF2B5EF4-FFF2-40B4-BE49-F238E27FC236}">
                <a16:creationId xmlns:a16="http://schemas.microsoft.com/office/drawing/2014/main" id="{B0BF19E2-BBCF-56B5-026F-6A337BA9ECCB}"/>
              </a:ext>
            </a:extLst>
          </p:cNvPr>
          <p:cNvSpPr>
            <a:spLocks noGrp="1"/>
          </p:cNvSpPr>
          <p:nvPr>
            <p:ph idx="1"/>
          </p:nvPr>
        </p:nvSpPr>
        <p:spPr/>
        <p:txBody>
          <a:bodyPr>
            <a:normAutofit fontScale="77500" lnSpcReduction="20000"/>
          </a:bodyPr>
          <a:lstStyle/>
          <a:p>
            <a:pPr algn="just">
              <a:lnSpc>
                <a:spcPct val="150000"/>
              </a:lnSpc>
            </a:pPr>
            <a:r>
              <a:rPr lang="vi-VN"/>
              <a:t>Mặt nạ Gaussian, còn được gọi là bộ lọc Gaussian hoặc kernel Gaussian, là một loại mặt nạ được sử dụng trong xử lý ảnh để làm mờ hoặc làm trơn hình ảnh. </a:t>
            </a:r>
          </a:p>
          <a:p>
            <a:pPr algn="just">
              <a:lnSpc>
                <a:spcPct val="150000"/>
              </a:lnSpc>
            </a:pPr>
            <a:r>
              <a:rPr lang="vi-VN"/>
              <a:t>Nó dựa trên phân phối Gaussian (phân phối chuẩn) và được sử dụng để tạo ra hiệu ứng làm mờ trên ảnh bằng cách giảm độ biến đổi của màu sắc giữa các điểm ảnh gần nhau. </a:t>
            </a:r>
          </a:p>
          <a:p>
            <a:pPr algn="just">
              <a:lnSpc>
                <a:spcPct val="150000"/>
              </a:lnSpc>
            </a:pPr>
            <a:r>
              <a:rPr lang="vi-VN"/>
              <a:t>Mặt nạ Gaussian thường được áp dụng để xử lý ảnh kỹ thuật số và chúng thường được sử dụng trong các ứng dụng như giảm nhiễu hoặc làm mịn ảnh.</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BE9F0DE-BD01-2C74-1C5E-7AACDEBC064D}"/>
                  </a:ext>
                </a:extLst>
              </p14:cNvPr>
              <p14:cNvContentPartPr/>
              <p14:nvPr/>
            </p14:nvContentPartPr>
            <p14:xfrm>
              <a:off x="8661600" y="5291640"/>
              <a:ext cx="1376640" cy="973440"/>
            </p14:xfrm>
          </p:contentPart>
        </mc:Choice>
        <mc:Fallback>
          <p:pic>
            <p:nvPicPr>
              <p:cNvPr id="4" name="Ink 3">
                <a:extLst>
                  <a:ext uri="{FF2B5EF4-FFF2-40B4-BE49-F238E27FC236}">
                    <a16:creationId xmlns:a16="http://schemas.microsoft.com/office/drawing/2014/main" id="{BBE9F0DE-BD01-2C74-1C5E-7AACDEBC064D}"/>
                  </a:ext>
                </a:extLst>
              </p:cNvPr>
              <p:cNvPicPr/>
              <p:nvPr/>
            </p:nvPicPr>
            <p:blipFill>
              <a:blip r:embed="rId3"/>
              <a:stretch>
                <a:fillRect/>
              </a:stretch>
            </p:blipFill>
            <p:spPr>
              <a:xfrm>
                <a:off x="8652240" y="5282280"/>
                <a:ext cx="1395360" cy="992160"/>
              </a:xfrm>
              <a:prstGeom prst="rect">
                <a:avLst/>
              </a:prstGeom>
            </p:spPr>
          </p:pic>
        </mc:Fallback>
      </mc:AlternateContent>
    </p:spTree>
    <p:extLst>
      <p:ext uri="{BB962C8B-B14F-4D97-AF65-F5344CB8AC3E}">
        <p14:creationId xmlns:p14="http://schemas.microsoft.com/office/powerpoint/2010/main" val="2946450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6B8CA3F790F94F8256A9CFA76E4814" ma:contentTypeVersion="13" ma:contentTypeDescription="Create a new document." ma:contentTypeScope="" ma:versionID="f7641115b50d4b802aa2c1ec73cb6f0b">
  <xsd:schema xmlns:xsd="http://www.w3.org/2001/XMLSchema" xmlns:xs="http://www.w3.org/2001/XMLSchema" xmlns:p="http://schemas.microsoft.com/office/2006/metadata/properties" xmlns:ns2="2f34606a-f4fd-437f-b021-b7267ac5c380" xmlns:ns3="b341e8f1-4af0-4e0b-bc22-cc4a308c7ff5" targetNamespace="http://schemas.microsoft.com/office/2006/metadata/properties" ma:root="true" ma:fieldsID="051df0809b5dd23ac2e923844102f201" ns2:_="" ns3:_="">
    <xsd:import namespace="2f34606a-f4fd-437f-b021-b7267ac5c380"/>
    <xsd:import namespace="b341e8f1-4af0-4e0b-bc22-cc4a308c7ff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34606a-f4fd-437f-b021-b7267ac5c3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 ma:index="16" nillable="true" ma:displayName="date" ma:format="DateOnly" ma:internalName="date">
      <xsd:simpleType>
        <xsd:restriction base="dms:DateTime"/>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9e88d9bd-c1b7-4c3c-8459-2608aaa619f3"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341e8f1-4af0-4e0b-bc22-cc4a308c7ff5"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52e9d327-f879-4500-9f05-64f8a965e045}" ma:internalName="TaxCatchAll" ma:showField="CatchAllData" ma:web="b341e8f1-4af0-4e0b-bc22-cc4a308c7f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 xmlns="2f34606a-f4fd-437f-b021-b7267ac5c380" xsi:nil="true"/>
    <TaxCatchAll xmlns="b341e8f1-4af0-4e0b-bc22-cc4a308c7ff5" xsi:nil="true"/>
    <lcf76f155ced4ddcb4097134ff3c332f xmlns="2f34606a-f4fd-437f-b021-b7267ac5c38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E4F8280-B90E-42D6-9138-1D899BB3A8B5}"/>
</file>

<file path=customXml/itemProps2.xml><?xml version="1.0" encoding="utf-8"?>
<ds:datastoreItem xmlns:ds="http://schemas.openxmlformats.org/officeDocument/2006/customXml" ds:itemID="{0029CB76-2545-4ADE-997C-23420F24DB02}"/>
</file>

<file path=customXml/itemProps3.xml><?xml version="1.0" encoding="utf-8"?>
<ds:datastoreItem xmlns:ds="http://schemas.openxmlformats.org/officeDocument/2006/customXml" ds:itemID="{E9761CB7-D0CB-4F7B-85E5-D3E4F3AB0203}"/>
</file>

<file path=docProps/app.xml><?xml version="1.0" encoding="utf-8"?>
<Properties xmlns="http://schemas.openxmlformats.org/officeDocument/2006/extended-properties" xmlns:vt="http://schemas.openxmlformats.org/officeDocument/2006/docPropsVTypes">
  <Template>Education presentation</Template>
  <TotalTime>1103</TotalTime>
  <Words>1193</Words>
  <Application>Microsoft Office PowerPoint</Application>
  <PresentationFormat>Widescreen</PresentationFormat>
  <Paragraphs>66</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Söhne</vt:lpstr>
      <vt:lpstr>Times New Roman</vt:lpstr>
      <vt:lpstr>Office Theme</vt:lpstr>
      <vt:lpstr>Giới thiệu về thư viện Scipy</vt:lpstr>
      <vt:lpstr>Giới thiệu về thư viện Scipy</vt:lpstr>
      <vt:lpstr>Giới thiệu về thư viện Scipy</vt:lpstr>
      <vt:lpstr>Một số ví dụ</vt:lpstr>
      <vt:lpstr>Một số ví dụ</vt:lpstr>
      <vt:lpstr>Một số ví dụ</vt:lpstr>
      <vt:lpstr>Một số ví dụ</vt:lpstr>
      <vt:lpstr>Sử dụng thư viện scipy làm mờ ảnh</vt:lpstr>
      <vt:lpstr>Mặt nạ Gaussian (Bộ lọc Gaussian)</vt:lpstr>
      <vt:lpstr>Mặt nạ Gaussian</vt:lpstr>
      <vt:lpstr>Mặt nạ Gaussian</vt:lpstr>
      <vt:lpstr>Ví dụ</vt:lpstr>
      <vt:lpstr>Ví dụ</vt:lpstr>
      <vt:lpstr>Các bộ lọc  đạo hàm</vt:lpstr>
      <vt:lpstr>Tính đạo hàm của ảnh</vt:lpstr>
      <vt:lpstr>Các bộ lọc đạo hàm</vt:lpstr>
      <vt:lpstr>Bộ lọc Sobel </vt:lpstr>
      <vt:lpstr>PowerPoint Presentation</vt:lpstr>
      <vt:lpstr>Bộ lọc Prewitt </vt:lpstr>
      <vt:lpstr>PowerPoint Presentation</vt:lpstr>
      <vt:lpstr>Hình thái học &amp; Đếm số lượng đối tượng trong ảnh</vt:lpstr>
      <vt:lpstr>Hình thái học (morphology)</vt:lpstr>
      <vt:lpstr>Ví dụ</vt:lpstr>
      <vt:lpstr>Các phép toán hình thái học cơ bản</vt:lpstr>
      <vt:lpstr>Erosion</vt:lpstr>
      <vt:lpstr>Dilation</vt:lpstr>
      <vt:lpstr>Opening</vt:lpstr>
      <vt:lpstr>Closing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về thư viện Matplotlib</dc:title>
  <dc:creator>Le Nhat Tung</dc:creator>
  <cp:lastModifiedBy>Le Nhat Tung</cp:lastModifiedBy>
  <cp:revision>1</cp:revision>
  <dcterms:created xsi:type="dcterms:W3CDTF">2023-10-11T13:49:23Z</dcterms:created>
  <dcterms:modified xsi:type="dcterms:W3CDTF">2023-10-21T07:27:32Z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0x010100076B8CA3F790F94F8256A9CFA76E4814</vt:lpwstr>
  </property>
</Properties>
</file>