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66" r:id="rId16"/>
    <p:sldId id="279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5AF39-F4A1-4924-ADD0-EC2D8AAA3832}" v="72" dt="2023-10-28T06:44:49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CBF5AF39-F4A1-4924-ADD0-EC2D8AAA3832}"/>
    <pc:docChg chg="undo custSel addSld delSld modSld">
      <pc:chgData name="Le Nhat Tung" userId="77b0905b33e1f80d" providerId="LiveId" clId="{CBF5AF39-F4A1-4924-ADD0-EC2D8AAA3832}" dt="2023-10-28T06:46:19.808" v="1589" actId="20577"/>
      <pc:docMkLst>
        <pc:docMk/>
      </pc:docMkLst>
      <pc:sldChg chg="addSp delSp modSp add del mod setBg delDesignElem">
        <pc:chgData name="Le Nhat Tung" userId="77b0905b33e1f80d" providerId="LiveId" clId="{CBF5AF39-F4A1-4924-ADD0-EC2D8AAA3832}" dt="2023-10-27T12:17:57.477" v="26"/>
        <pc:sldMkLst>
          <pc:docMk/>
          <pc:sldMk cId="4223755401" sldId="256"/>
        </pc:sldMkLst>
        <pc:spChg chg="mod">
          <ac:chgData name="Le Nhat Tung" userId="77b0905b33e1f80d" providerId="LiveId" clId="{CBF5AF39-F4A1-4924-ADD0-EC2D8AAA3832}" dt="2023-10-27T12:17:57.477" v="26"/>
          <ac:spMkLst>
            <pc:docMk/>
            <pc:sldMk cId="4223755401" sldId="256"/>
            <ac:spMk id="2" creationId="{81DF1F7D-5C5E-C66E-36F9-C1B054255919}"/>
          </ac:spMkLst>
        </pc:spChg>
        <pc:spChg chg="del">
          <ac:chgData name="Le Nhat Tung" userId="77b0905b33e1f80d" providerId="LiveId" clId="{CBF5AF39-F4A1-4924-ADD0-EC2D8AAA3832}" dt="2023-10-27T12:17:26.622" v="7" actId="478"/>
          <ac:spMkLst>
            <pc:docMk/>
            <pc:sldMk cId="4223755401" sldId="256"/>
            <ac:spMk id="3" creationId="{5C76EDDA-61A3-79AC-BA03-49840F373542}"/>
          </ac:spMkLst>
        </pc:spChg>
        <pc:spChg chg="add del mod">
          <ac:chgData name="Le Nhat Tung" userId="77b0905b33e1f80d" providerId="LiveId" clId="{CBF5AF39-F4A1-4924-ADD0-EC2D8AAA3832}" dt="2023-10-27T12:17:29.219" v="8" actId="478"/>
          <ac:spMkLst>
            <pc:docMk/>
            <pc:sldMk cId="4223755401" sldId="256"/>
            <ac:spMk id="5" creationId="{4828B059-F9AF-AFFA-0615-04AC75A248C1}"/>
          </ac:spMkLst>
        </pc:spChg>
        <pc:spChg chg="add del">
          <ac:chgData name="Le Nhat Tung" userId="77b0905b33e1f80d" providerId="LiveId" clId="{CBF5AF39-F4A1-4924-ADD0-EC2D8AAA3832}" dt="2023-10-27T12:17:23.527" v="5"/>
          <ac:spMkLst>
            <pc:docMk/>
            <pc:sldMk cId="4223755401" sldId="256"/>
            <ac:spMk id="8" creationId="{934F1179-B481-4F9E-BCA3-AFB972070F83}"/>
          </ac:spMkLst>
        </pc:spChg>
        <pc:spChg chg="add del">
          <ac:chgData name="Le Nhat Tung" userId="77b0905b33e1f80d" providerId="LiveId" clId="{CBF5AF39-F4A1-4924-ADD0-EC2D8AAA3832}" dt="2023-10-27T12:17:23.527" v="5"/>
          <ac:spMkLst>
            <pc:docMk/>
            <pc:sldMk cId="4223755401" sldId="256"/>
            <ac:spMk id="10" creationId="{827DC2C4-B485-428A-BF4A-472D2967F47F}"/>
          </ac:spMkLst>
        </pc:spChg>
        <pc:spChg chg="add del">
          <ac:chgData name="Le Nhat Tung" userId="77b0905b33e1f80d" providerId="LiveId" clId="{CBF5AF39-F4A1-4924-ADD0-EC2D8AAA3832}" dt="2023-10-27T12:17:23.527" v="5"/>
          <ac:spMkLst>
            <pc:docMk/>
            <pc:sldMk cId="4223755401" sldId="256"/>
            <ac:spMk id="12" creationId="{EE04B5EB-F158-4507-90DD-BD23620C7CC9}"/>
          </ac:spMkLst>
        </pc:spChg>
      </pc:sldChg>
      <pc:sldChg chg="addSp modSp new mod">
        <pc:chgData name="Le Nhat Tung" userId="77b0905b33e1f80d" providerId="LiveId" clId="{CBF5AF39-F4A1-4924-ADD0-EC2D8AAA3832}" dt="2023-10-27T12:28:52.920" v="115" actId="114"/>
        <pc:sldMkLst>
          <pc:docMk/>
          <pc:sldMk cId="3492947220" sldId="257"/>
        </pc:sldMkLst>
        <pc:spChg chg="mod">
          <ac:chgData name="Le Nhat Tung" userId="77b0905b33e1f80d" providerId="LiveId" clId="{CBF5AF39-F4A1-4924-ADD0-EC2D8AAA3832}" dt="2023-10-27T12:18:05.540" v="52" actId="20577"/>
          <ac:spMkLst>
            <pc:docMk/>
            <pc:sldMk cId="3492947220" sldId="257"/>
            <ac:spMk id="2" creationId="{9AEE06F7-11ED-FFA0-AD0D-E969DBD44B57}"/>
          </ac:spMkLst>
        </pc:spChg>
        <pc:spChg chg="mod">
          <ac:chgData name="Le Nhat Tung" userId="77b0905b33e1f80d" providerId="LiveId" clId="{CBF5AF39-F4A1-4924-ADD0-EC2D8AAA3832}" dt="2023-10-27T12:28:52.920" v="115" actId="114"/>
          <ac:spMkLst>
            <pc:docMk/>
            <pc:sldMk cId="3492947220" sldId="257"/>
            <ac:spMk id="3" creationId="{DD361853-A586-A87A-179C-BF2430C18066}"/>
          </ac:spMkLst>
        </pc:spChg>
        <pc:picChg chg="add mod">
          <ac:chgData name="Le Nhat Tung" userId="77b0905b33e1f80d" providerId="LiveId" clId="{CBF5AF39-F4A1-4924-ADD0-EC2D8AAA3832}" dt="2023-10-27T12:24:42.078" v="88" actId="1076"/>
          <ac:picMkLst>
            <pc:docMk/>
            <pc:sldMk cId="3492947220" sldId="257"/>
            <ac:picMk id="1026" creationId="{89332BBA-F9BD-3BCA-9A35-852243A2DC02}"/>
          </ac:picMkLst>
        </pc:picChg>
      </pc:sldChg>
      <pc:sldChg chg="addSp delSp modSp new mod">
        <pc:chgData name="Le Nhat Tung" userId="77b0905b33e1f80d" providerId="LiveId" clId="{CBF5AF39-F4A1-4924-ADD0-EC2D8AAA3832}" dt="2023-10-27T12:39:29.944" v="237" actId="20577"/>
        <pc:sldMkLst>
          <pc:docMk/>
          <pc:sldMk cId="917247353" sldId="258"/>
        </pc:sldMkLst>
        <pc:spChg chg="mod">
          <ac:chgData name="Le Nhat Tung" userId="77b0905b33e1f80d" providerId="LiveId" clId="{CBF5AF39-F4A1-4924-ADD0-EC2D8AAA3832}" dt="2023-10-27T12:39:29.944" v="237" actId="20577"/>
          <ac:spMkLst>
            <pc:docMk/>
            <pc:sldMk cId="917247353" sldId="258"/>
            <ac:spMk id="2" creationId="{BD5973D0-0BFE-C0CE-67B6-3F741E8FD384}"/>
          </ac:spMkLst>
        </pc:spChg>
        <pc:spChg chg="mod">
          <ac:chgData name="Le Nhat Tung" userId="77b0905b33e1f80d" providerId="LiveId" clId="{CBF5AF39-F4A1-4924-ADD0-EC2D8AAA3832}" dt="2023-10-27T12:29:04.650" v="116" actId="14100"/>
          <ac:spMkLst>
            <pc:docMk/>
            <pc:sldMk cId="917247353" sldId="258"/>
            <ac:spMk id="3" creationId="{ED231057-E754-F4C3-255C-ADE739F4E7C5}"/>
          </ac:spMkLst>
        </pc:spChg>
        <pc:spChg chg="add del">
          <ac:chgData name="Le Nhat Tung" userId="77b0905b33e1f80d" providerId="LiveId" clId="{CBF5AF39-F4A1-4924-ADD0-EC2D8AAA3832}" dt="2023-10-27T12:28:07.501" v="99" actId="22"/>
          <ac:spMkLst>
            <pc:docMk/>
            <pc:sldMk cId="917247353" sldId="258"/>
            <ac:spMk id="5" creationId="{CF52FF31-DE59-B2FB-3D66-6431D078C755}"/>
          </ac:spMkLst>
        </pc:spChg>
        <pc:spChg chg="add mod">
          <ac:chgData name="Le Nhat Tung" userId="77b0905b33e1f80d" providerId="LiveId" clId="{CBF5AF39-F4A1-4924-ADD0-EC2D8AAA3832}" dt="2023-10-27T12:28:33.090" v="112" actId="1076"/>
          <ac:spMkLst>
            <pc:docMk/>
            <pc:sldMk cId="917247353" sldId="258"/>
            <ac:spMk id="7" creationId="{BBBAF39D-E690-B61F-1C1E-A072D42F76D4}"/>
          </ac:spMkLst>
        </pc:spChg>
        <pc:picChg chg="add mod">
          <ac:chgData name="Le Nhat Tung" userId="77b0905b33e1f80d" providerId="LiveId" clId="{CBF5AF39-F4A1-4924-ADD0-EC2D8AAA3832}" dt="2023-10-27T12:29:45.094" v="122" actId="1076"/>
          <ac:picMkLst>
            <pc:docMk/>
            <pc:sldMk cId="917247353" sldId="258"/>
            <ac:picMk id="9" creationId="{6BE617ED-0E93-F0D2-E239-2E6A4D406924}"/>
          </ac:picMkLst>
        </pc:picChg>
        <pc:picChg chg="add mod">
          <ac:chgData name="Le Nhat Tung" userId="77b0905b33e1f80d" providerId="LiveId" clId="{CBF5AF39-F4A1-4924-ADD0-EC2D8AAA3832}" dt="2023-10-27T12:30:44.733" v="130" actId="1076"/>
          <ac:picMkLst>
            <pc:docMk/>
            <pc:sldMk cId="917247353" sldId="258"/>
            <ac:picMk id="11" creationId="{E0B35523-0971-C8BE-3EF8-0F706B74DE87}"/>
          </ac:picMkLst>
        </pc:picChg>
        <pc:picChg chg="add mod">
          <ac:chgData name="Le Nhat Tung" userId="77b0905b33e1f80d" providerId="LiveId" clId="{CBF5AF39-F4A1-4924-ADD0-EC2D8AAA3832}" dt="2023-10-27T12:29:06.924" v="117" actId="1076"/>
          <ac:picMkLst>
            <pc:docMk/>
            <pc:sldMk cId="917247353" sldId="258"/>
            <ac:picMk id="2050" creationId="{30E91829-DD78-67D8-0921-2140333200F6}"/>
          </ac:picMkLst>
        </pc:picChg>
        <pc:picChg chg="add del">
          <ac:chgData name="Le Nhat Tung" userId="77b0905b33e1f80d" providerId="LiveId" clId="{CBF5AF39-F4A1-4924-ADD0-EC2D8AAA3832}" dt="2023-10-27T12:29:32.753" v="119"/>
          <ac:picMkLst>
            <pc:docMk/>
            <pc:sldMk cId="917247353" sldId="258"/>
            <ac:picMk id="2052" creationId="{12A53A35-1D90-4FC7-C93C-36EC0FFB65B2}"/>
          </ac:picMkLst>
        </pc:picChg>
      </pc:sldChg>
      <pc:sldChg chg="addSp delSp modSp new mod">
        <pc:chgData name="Le Nhat Tung" userId="77b0905b33e1f80d" providerId="LiveId" clId="{CBF5AF39-F4A1-4924-ADD0-EC2D8AAA3832}" dt="2023-10-27T12:47:30.101" v="254" actId="21"/>
        <pc:sldMkLst>
          <pc:docMk/>
          <pc:sldMk cId="2211945940" sldId="259"/>
        </pc:sldMkLst>
        <pc:spChg chg="mod">
          <ac:chgData name="Le Nhat Tung" userId="77b0905b33e1f80d" providerId="LiveId" clId="{CBF5AF39-F4A1-4924-ADD0-EC2D8AAA3832}" dt="2023-10-27T12:39:24.127" v="207" actId="20577"/>
          <ac:spMkLst>
            <pc:docMk/>
            <pc:sldMk cId="2211945940" sldId="259"/>
            <ac:spMk id="2" creationId="{4C04E98F-BB91-1254-726F-FD8747A0B4E0}"/>
          </ac:spMkLst>
        </pc:spChg>
        <pc:spChg chg="mod">
          <ac:chgData name="Le Nhat Tung" userId="77b0905b33e1f80d" providerId="LiveId" clId="{CBF5AF39-F4A1-4924-ADD0-EC2D8AAA3832}" dt="2023-10-27T12:36:21.143" v="150" actId="1076"/>
          <ac:spMkLst>
            <pc:docMk/>
            <pc:sldMk cId="2211945940" sldId="259"/>
            <ac:spMk id="3" creationId="{934DDDCB-7FD0-A61D-5165-33179297EDA8}"/>
          </ac:spMkLst>
        </pc:spChg>
        <pc:picChg chg="add mod">
          <ac:chgData name="Le Nhat Tung" userId="77b0905b33e1f80d" providerId="LiveId" clId="{CBF5AF39-F4A1-4924-ADD0-EC2D8AAA3832}" dt="2023-10-27T12:38:12.371" v="170" actId="208"/>
          <ac:picMkLst>
            <pc:docMk/>
            <pc:sldMk cId="2211945940" sldId="259"/>
            <ac:picMk id="5" creationId="{C37F946F-B86F-35FF-C194-4DF1D9E2FD25}"/>
          </ac:picMkLst>
        </pc:picChg>
        <pc:picChg chg="add mod">
          <ac:chgData name="Le Nhat Tung" userId="77b0905b33e1f80d" providerId="LiveId" clId="{CBF5AF39-F4A1-4924-ADD0-EC2D8AAA3832}" dt="2023-10-27T12:37:37.484" v="164" actId="1076"/>
          <ac:picMkLst>
            <pc:docMk/>
            <pc:sldMk cId="2211945940" sldId="259"/>
            <ac:picMk id="7" creationId="{7C988512-1A3A-7803-BDC9-6018B8AAF1E0}"/>
          </ac:picMkLst>
        </pc:picChg>
        <pc:picChg chg="add del mod">
          <ac:chgData name="Le Nhat Tung" userId="77b0905b33e1f80d" providerId="LiveId" clId="{CBF5AF39-F4A1-4924-ADD0-EC2D8AAA3832}" dt="2023-10-27T12:47:30.101" v="254" actId="21"/>
          <ac:picMkLst>
            <pc:docMk/>
            <pc:sldMk cId="2211945940" sldId="259"/>
            <ac:picMk id="3074" creationId="{B0DA4A00-CFFD-C74F-87BA-930D819123AB}"/>
          </ac:picMkLst>
        </pc:picChg>
      </pc:sldChg>
      <pc:sldChg chg="add del">
        <pc:chgData name="Le Nhat Tung" userId="77b0905b33e1f80d" providerId="LiveId" clId="{CBF5AF39-F4A1-4924-ADD0-EC2D8AAA3832}" dt="2023-10-27T12:31:23.855" v="132"/>
        <pc:sldMkLst>
          <pc:docMk/>
          <pc:sldMk cId="2448575862" sldId="259"/>
        </pc:sldMkLst>
      </pc:sldChg>
      <pc:sldChg chg="modSp new mod">
        <pc:chgData name="Le Nhat Tung" userId="77b0905b33e1f80d" providerId="LiveId" clId="{CBF5AF39-F4A1-4924-ADD0-EC2D8AAA3832}" dt="2023-10-27T12:50:29.395" v="324" actId="20577"/>
        <pc:sldMkLst>
          <pc:docMk/>
          <pc:sldMk cId="3268361566" sldId="260"/>
        </pc:sldMkLst>
        <pc:spChg chg="mod">
          <ac:chgData name="Le Nhat Tung" userId="77b0905b33e1f80d" providerId="LiveId" clId="{CBF5AF39-F4A1-4924-ADD0-EC2D8AAA3832}" dt="2023-10-27T12:50:29.395" v="324" actId="20577"/>
          <ac:spMkLst>
            <pc:docMk/>
            <pc:sldMk cId="3268361566" sldId="260"/>
            <ac:spMk id="2" creationId="{992C11A0-D234-D60E-C364-1F374C3F2242}"/>
          </ac:spMkLst>
        </pc:spChg>
        <pc:spChg chg="mod">
          <ac:chgData name="Le Nhat Tung" userId="77b0905b33e1f80d" providerId="LiveId" clId="{CBF5AF39-F4A1-4924-ADD0-EC2D8AAA3832}" dt="2023-10-27T12:50:05.942" v="278" actId="120"/>
          <ac:spMkLst>
            <pc:docMk/>
            <pc:sldMk cId="3268361566" sldId="260"/>
            <ac:spMk id="3" creationId="{DC6C85BA-F85B-8A79-9580-29D9A2229583}"/>
          </ac:spMkLst>
        </pc:spChg>
      </pc:sldChg>
      <pc:sldChg chg="addSp modSp new mod">
        <pc:chgData name="Le Nhat Tung" userId="77b0905b33e1f80d" providerId="LiveId" clId="{CBF5AF39-F4A1-4924-ADD0-EC2D8AAA3832}" dt="2023-10-27T12:47:56.530" v="259" actId="1076"/>
        <pc:sldMkLst>
          <pc:docMk/>
          <pc:sldMk cId="3914223627" sldId="261"/>
        </pc:sldMkLst>
        <pc:spChg chg="mod">
          <ac:chgData name="Le Nhat Tung" userId="77b0905b33e1f80d" providerId="LiveId" clId="{CBF5AF39-F4A1-4924-ADD0-EC2D8AAA3832}" dt="2023-10-27T12:46:57.743" v="242"/>
          <ac:spMkLst>
            <pc:docMk/>
            <pc:sldMk cId="3914223627" sldId="261"/>
            <ac:spMk id="2" creationId="{9BDD37D2-5F8F-7990-4DCD-778EF6100F34}"/>
          </ac:spMkLst>
        </pc:spChg>
        <pc:spChg chg="mod">
          <ac:chgData name="Le Nhat Tung" userId="77b0905b33e1f80d" providerId="LiveId" clId="{CBF5AF39-F4A1-4924-ADD0-EC2D8AAA3832}" dt="2023-10-27T12:47:52.168" v="258" actId="14100"/>
          <ac:spMkLst>
            <pc:docMk/>
            <pc:sldMk cId="3914223627" sldId="261"/>
            <ac:spMk id="3" creationId="{11E3FC9F-C21F-1651-3520-2D089F8C5C41}"/>
          </ac:spMkLst>
        </pc:spChg>
        <pc:picChg chg="add mod">
          <ac:chgData name="Le Nhat Tung" userId="77b0905b33e1f80d" providerId="LiveId" clId="{CBF5AF39-F4A1-4924-ADD0-EC2D8AAA3832}" dt="2023-10-27T12:47:56.530" v="259" actId="1076"/>
          <ac:picMkLst>
            <pc:docMk/>
            <pc:sldMk cId="3914223627" sldId="261"/>
            <ac:picMk id="4" creationId="{26798CF0-D7D9-488E-1971-A8268410D0C5}"/>
          </ac:picMkLst>
        </pc:picChg>
      </pc:sldChg>
      <pc:sldChg chg="addSp delSp modSp add mod">
        <pc:chgData name="Le Nhat Tung" userId="77b0905b33e1f80d" providerId="LiveId" clId="{CBF5AF39-F4A1-4924-ADD0-EC2D8AAA3832}" dt="2023-10-27T12:57:04.166" v="395"/>
        <pc:sldMkLst>
          <pc:docMk/>
          <pc:sldMk cId="1059638646" sldId="262"/>
        </pc:sldMkLst>
        <pc:spChg chg="mod">
          <ac:chgData name="Le Nhat Tung" userId="77b0905b33e1f80d" providerId="LiveId" clId="{CBF5AF39-F4A1-4924-ADD0-EC2D8AAA3832}" dt="2023-10-27T12:50:40.091" v="353" actId="20577"/>
          <ac:spMkLst>
            <pc:docMk/>
            <pc:sldMk cId="1059638646" sldId="262"/>
            <ac:spMk id="2" creationId="{992C11A0-D234-D60E-C364-1F374C3F2242}"/>
          </ac:spMkLst>
        </pc:spChg>
        <pc:spChg chg="mod">
          <ac:chgData name="Le Nhat Tung" userId="77b0905b33e1f80d" providerId="LiveId" clId="{CBF5AF39-F4A1-4924-ADD0-EC2D8AAA3832}" dt="2023-10-27T12:57:04.166" v="395"/>
          <ac:spMkLst>
            <pc:docMk/>
            <pc:sldMk cId="1059638646" sldId="262"/>
            <ac:spMk id="3" creationId="{DC6C85BA-F85B-8A79-9580-29D9A2229583}"/>
          </ac:spMkLst>
        </pc:spChg>
        <pc:spChg chg="add del">
          <ac:chgData name="Le Nhat Tung" userId="77b0905b33e1f80d" providerId="LiveId" clId="{CBF5AF39-F4A1-4924-ADD0-EC2D8AAA3832}" dt="2023-10-27T12:56:45.150" v="364"/>
          <ac:spMkLst>
            <pc:docMk/>
            <pc:sldMk cId="1059638646" sldId="262"/>
            <ac:spMk id="4" creationId="{6FC91060-DD95-3E87-5076-A84581A14B7D}"/>
          </ac:spMkLst>
        </pc:spChg>
      </pc:sldChg>
      <pc:sldChg chg="modSp new mod">
        <pc:chgData name="Le Nhat Tung" userId="77b0905b33e1f80d" providerId="LiveId" clId="{CBF5AF39-F4A1-4924-ADD0-EC2D8AAA3832}" dt="2023-10-27T13:41:48.387" v="1264" actId="20577"/>
        <pc:sldMkLst>
          <pc:docMk/>
          <pc:sldMk cId="2759193228" sldId="263"/>
        </pc:sldMkLst>
        <pc:spChg chg="mod">
          <ac:chgData name="Le Nhat Tung" userId="77b0905b33e1f80d" providerId="LiveId" clId="{CBF5AF39-F4A1-4924-ADD0-EC2D8AAA3832}" dt="2023-10-27T13:08:57.700" v="433" actId="20577"/>
          <ac:spMkLst>
            <pc:docMk/>
            <pc:sldMk cId="2759193228" sldId="263"/>
            <ac:spMk id="2" creationId="{92C906CC-AC38-7A57-3708-EAA936FA1AB2}"/>
          </ac:spMkLst>
        </pc:spChg>
        <pc:spChg chg="mod">
          <ac:chgData name="Le Nhat Tung" userId="77b0905b33e1f80d" providerId="LiveId" clId="{CBF5AF39-F4A1-4924-ADD0-EC2D8AAA3832}" dt="2023-10-27T13:41:48.387" v="1264" actId="20577"/>
          <ac:spMkLst>
            <pc:docMk/>
            <pc:sldMk cId="2759193228" sldId="263"/>
            <ac:spMk id="3" creationId="{B4C6C4E9-7ACB-1AB6-3433-560EB4AF97AD}"/>
          </ac:spMkLst>
        </pc:spChg>
      </pc:sldChg>
      <pc:sldChg chg="modSp new mod">
        <pc:chgData name="Le Nhat Tung" userId="77b0905b33e1f80d" providerId="LiveId" clId="{CBF5AF39-F4A1-4924-ADD0-EC2D8AAA3832}" dt="2023-10-27T13:26:13.001" v="902" actId="2710"/>
        <pc:sldMkLst>
          <pc:docMk/>
          <pc:sldMk cId="794896593" sldId="264"/>
        </pc:sldMkLst>
        <pc:spChg chg="mod">
          <ac:chgData name="Le Nhat Tung" userId="77b0905b33e1f80d" providerId="LiveId" clId="{CBF5AF39-F4A1-4924-ADD0-EC2D8AAA3832}" dt="2023-10-27T13:22:42.702" v="855" actId="20577"/>
          <ac:spMkLst>
            <pc:docMk/>
            <pc:sldMk cId="794896593" sldId="264"/>
            <ac:spMk id="2" creationId="{A1BE3301-6199-1714-9C7A-3F72C4461B0E}"/>
          </ac:spMkLst>
        </pc:spChg>
        <pc:spChg chg="mod">
          <ac:chgData name="Le Nhat Tung" userId="77b0905b33e1f80d" providerId="LiveId" clId="{CBF5AF39-F4A1-4924-ADD0-EC2D8AAA3832}" dt="2023-10-27T13:26:13.001" v="902" actId="2710"/>
          <ac:spMkLst>
            <pc:docMk/>
            <pc:sldMk cId="794896593" sldId="264"/>
            <ac:spMk id="3" creationId="{5075777F-8943-30F9-79C0-DC3E099AF818}"/>
          </ac:spMkLst>
        </pc:spChg>
      </pc:sldChg>
      <pc:sldChg chg="addSp modSp new mod">
        <pc:chgData name="Le Nhat Tung" userId="77b0905b33e1f80d" providerId="LiveId" clId="{CBF5AF39-F4A1-4924-ADD0-EC2D8AAA3832}" dt="2023-10-28T06:44:49.133" v="1580"/>
        <pc:sldMkLst>
          <pc:docMk/>
          <pc:sldMk cId="1031221310" sldId="265"/>
        </pc:sldMkLst>
        <pc:spChg chg="mod">
          <ac:chgData name="Le Nhat Tung" userId="77b0905b33e1f80d" providerId="LiveId" clId="{CBF5AF39-F4A1-4924-ADD0-EC2D8AAA3832}" dt="2023-10-27T13:22:51.159" v="861" actId="20577"/>
          <ac:spMkLst>
            <pc:docMk/>
            <pc:sldMk cId="1031221310" sldId="265"/>
            <ac:spMk id="2" creationId="{883999AC-DB77-FB6A-93C6-30939FF73B5F}"/>
          </ac:spMkLst>
        </pc:spChg>
        <pc:spChg chg="mod">
          <ac:chgData name="Le Nhat Tung" userId="77b0905b33e1f80d" providerId="LiveId" clId="{CBF5AF39-F4A1-4924-ADD0-EC2D8AAA3832}" dt="2023-10-27T13:29:36.463" v="928" actId="123"/>
          <ac:spMkLst>
            <pc:docMk/>
            <pc:sldMk cId="1031221310" sldId="265"/>
            <ac:spMk id="3" creationId="{B5C65D42-F1D4-B646-D9B0-EA569C700E05}"/>
          </ac:spMkLst>
        </pc:spChg>
        <pc:inkChg chg="add">
          <ac:chgData name="Le Nhat Tung" userId="77b0905b33e1f80d" providerId="LiveId" clId="{CBF5AF39-F4A1-4924-ADD0-EC2D8AAA3832}" dt="2023-10-28T06:44:49.133" v="1580"/>
          <ac:inkMkLst>
            <pc:docMk/>
            <pc:sldMk cId="1031221310" sldId="265"/>
            <ac:inkMk id="4" creationId="{3B543E7F-3F1F-24AC-8751-CBA2BFC0FADE}"/>
          </ac:inkMkLst>
        </pc:inkChg>
      </pc:sldChg>
      <pc:sldChg chg="addSp modSp new mod">
        <pc:chgData name="Le Nhat Tung" userId="77b0905b33e1f80d" providerId="LiveId" clId="{CBF5AF39-F4A1-4924-ADD0-EC2D8AAA3832}" dt="2023-10-27T14:43:40.025" v="1486" actId="1076"/>
        <pc:sldMkLst>
          <pc:docMk/>
          <pc:sldMk cId="2017107738" sldId="266"/>
        </pc:sldMkLst>
        <pc:spChg chg="mod">
          <ac:chgData name="Le Nhat Tung" userId="77b0905b33e1f80d" providerId="LiveId" clId="{CBF5AF39-F4A1-4924-ADD0-EC2D8AAA3832}" dt="2023-10-27T13:42:37.939" v="1295" actId="404"/>
          <ac:spMkLst>
            <pc:docMk/>
            <pc:sldMk cId="2017107738" sldId="266"/>
            <ac:spMk id="2" creationId="{A02AB927-5325-B75D-848D-6643E3CBC475}"/>
          </ac:spMkLst>
        </pc:spChg>
        <pc:spChg chg="mod">
          <ac:chgData name="Le Nhat Tung" userId="77b0905b33e1f80d" providerId="LiveId" clId="{CBF5AF39-F4A1-4924-ADD0-EC2D8AAA3832}" dt="2023-10-27T13:42:51.254" v="1303" actId="20577"/>
          <ac:spMkLst>
            <pc:docMk/>
            <pc:sldMk cId="2017107738" sldId="266"/>
            <ac:spMk id="3" creationId="{B82C6B48-3EE4-0004-281A-12AF2C1B68F1}"/>
          </ac:spMkLst>
        </pc:spChg>
        <pc:picChg chg="add mod">
          <ac:chgData name="Le Nhat Tung" userId="77b0905b33e1f80d" providerId="LiveId" clId="{CBF5AF39-F4A1-4924-ADD0-EC2D8AAA3832}" dt="2023-10-27T14:43:40.025" v="1486" actId="1076"/>
          <ac:picMkLst>
            <pc:docMk/>
            <pc:sldMk cId="2017107738" sldId="266"/>
            <ac:picMk id="5" creationId="{82E8F33B-E8D7-4025-D22A-20332A5FD849}"/>
          </ac:picMkLst>
        </pc:picChg>
      </pc:sldChg>
      <pc:sldChg chg="addSp delSp modSp new mod">
        <pc:chgData name="Le Nhat Tung" userId="77b0905b33e1f80d" providerId="LiveId" clId="{CBF5AF39-F4A1-4924-ADD0-EC2D8AAA3832}" dt="2023-10-28T06:44:49.133" v="1580"/>
        <pc:sldMkLst>
          <pc:docMk/>
          <pc:sldMk cId="1497669460" sldId="267"/>
        </pc:sldMkLst>
        <pc:spChg chg="del">
          <ac:chgData name="Le Nhat Tung" userId="77b0905b33e1f80d" providerId="LiveId" clId="{CBF5AF39-F4A1-4924-ADD0-EC2D8AAA3832}" dt="2023-10-27T13:27:15.652" v="905" actId="478"/>
          <ac:spMkLst>
            <pc:docMk/>
            <pc:sldMk cId="1497669460" sldId="267"/>
            <ac:spMk id="2" creationId="{170E5530-274F-8106-9DCD-91C122212A57}"/>
          </ac:spMkLst>
        </pc:spChg>
        <pc:spChg chg="del">
          <ac:chgData name="Le Nhat Tung" userId="77b0905b33e1f80d" providerId="LiveId" clId="{CBF5AF39-F4A1-4924-ADD0-EC2D8AAA3832}" dt="2023-10-27T13:27:14.313" v="904" actId="478"/>
          <ac:spMkLst>
            <pc:docMk/>
            <pc:sldMk cId="1497669460" sldId="267"/>
            <ac:spMk id="3" creationId="{CCEFF01B-EC3A-4262-7350-9FDFB028B00A}"/>
          </ac:spMkLst>
        </pc:spChg>
        <pc:spChg chg="add mod">
          <ac:chgData name="Le Nhat Tung" userId="77b0905b33e1f80d" providerId="LiveId" clId="{CBF5AF39-F4A1-4924-ADD0-EC2D8AAA3832}" dt="2023-10-27T13:28:28.322" v="920" actId="123"/>
          <ac:spMkLst>
            <pc:docMk/>
            <pc:sldMk cId="1497669460" sldId="267"/>
            <ac:spMk id="7" creationId="{BB17C9F3-C1F4-3E87-B5DC-EE7AE66886DB}"/>
          </ac:spMkLst>
        </pc:spChg>
        <pc:picChg chg="add mod">
          <ac:chgData name="Le Nhat Tung" userId="77b0905b33e1f80d" providerId="LiveId" clId="{CBF5AF39-F4A1-4924-ADD0-EC2D8AAA3832}" dt="2023-10-27T13:28:45.614" v="922" actId="1076"/>
          <ac:picMkLst>
            <pc:docMk/>
            <pc:sldMk cId="1497669460" sldId="267"/>
            <ac:picMk id="5" creationId="{3CFA95AB-E563-62B4-6709-EAB8C40C5928}"/>
          </ac:picMkLst>
        </pc:picChg>
        <pc:inkChg chg="add">
          <ac:chgData name="Le Nhat Tung" userId="77b0905b33e1f80d" providerId="LiveId" clId="{CBF5AF39-F4A1-4924-ADD0-EC2D8AAA3832}" dt="2023-10-28T06:44:49.133" v="1580"/>
          <ac:inkMkLst>
            <pc:docMk/>
            <pc:sldMk cId="1497669460" sldId="267"/>
            <ac:inkMk id="2" creationId="{38076C48-6736-1C52-480E-61CD5F4AE2BD}"/>
          </ac:inkMkLst>
        </pc:inkChg>
      </pc:sldChg>
      <pc:sldChg chg="addSp delSp modSp new mod">
        <pc:chgData name="Le Nhat Tung" userId="77b0905b33e1f80d" providerId="LiveId" clId="{CBF5AF39-F4A1-4924-ADD0-EC2D8AAA3832}" dt="2023-10-28T06:44:49.133" v="1580"/>
        <pc:sldMkLst>
          <pc:docMk/>
          <pc:sldMk cId="2812110945" sldId="268"/>
        </pc:sldMkLst>
        <pc:spChg chg="mod">
          <ac:chgData name="Le Nhat Tung" userId="77b0905b33e1f80d" providerId="LiveId" clId="{CBF5AF39-F4A1-4924-ADD0-EC2D8AAA3832}" dt="2023-10-27T13:29:46.057" v="930"/>
          <ac:spMkLst>
            <pc:docMk/>
            <pc:sldMk cId="2812110945" sldId="268"/>
            <ac:spMk id="2" creationId="{932D262E-F82C-9184-B25E-F9B657496C7F}"/>
          </ac:spMkLst>
        </pc:spChg>
        <pc:spChg chg="del">
          <ac:chgData name="Le Nhat Tung" userId="77b0905b33e1f80d" providerId="LiveId" clId="{CBF5AF39-F4A1-4924-ADD0-EC2D8AAA3832}" dt="2023-10-27T13:31:22.049" v="931" actId="478"/>
          <ac:spMkLst>
            <pc:docMk/>
            <pc:sldMk cId="2812110945" sldId="268"/>
            <ac:spMk id="3" creationId="{574FF491-F948-2A97-4A0A-B60957468AF6}"/>
          </ac:spMkLst>
        </pc:spChg>
        <pc:picChg chg="add del mod">
          <ac:chgData name="Le Nhat Tung" userId="77b0905b33e1f80d" providerId="LiveId" clId="{CBF5AF39-F4A1-4924-ADD0-EC2D8AAA3832}" dt="2023-10-27T13:32:20.749" v="940" actId="478"/>
          <ac:picMkLst>
            <pc:docMk/>
            <pc:sldMk cId="2812110945" sldId="268"/>
            <ac:picMk id="6146" creationId="{A0D05EDC-E1BF-7189-ED76-689D8A006165}"/>
          </ac:picMkLst>
        </pc:picChg>
        <pc:picChg chg="add mod">
          <ac:chgData name="Le Nhat Tung" userId="77b0905b33e1f80d" providerId="LiveId" clId="{CBF5AF39-F4A1-4924-ADD0-EC2D8AAA3832}" dt="2023-10-27T13:32:25.660" v="944" actId="1076"/>
          <ac:picMkLst>
            <pc:docMk/>
            <pc:sldMk cId="2812110945" sldId="268"/>
            <ac:picMk id="6148" creationId="{353B6BB4-DE0A-AC18-898F-DD6FCF736713}"/>
          </ac:picMkLst>
        </pc:picChg>
        <pc:picChg chg="add mod">
          <ac:chgData name="Le Nhat Tung" userId="77b0905b33e1f80d" providerId="LiveId" clId="{CBF5AF39-F4A1-4924-ADD0-EC2D8AAA3832}" dt="2023-10-27T13:33:00.527" v="949" actId="1076"/>
          <ac:picMkLst>
            <pc:docMk/>
            <pc:sldMk cId="2812110945" sldId="268"/>
            <ac:picMk id="6150" creationId="{05F396AE-3716-B012-6790-8B20B5BF8C2B}"/>
          </ac:picMkLst>
        </pc:picChg>
        <pc:inkChg chg="add">
          <ac:chgData name="Le Nhat Tung" userId="77b0905b33e1f80d" providerId="LiveId" clId="{CBF5AF39-F4A1-4924-ADD0-EC2D8AAA3832}" dt="2023-10-28T06:44:49.133" v="1580"/>
          <ac:inkMkLst>
            <pc:docMk/>
            <pc:sldMk cId="2812110945" sldId="268"/>
            <ac:inkMk id="3" creationId="{FF352A0B-594B-AAD1-3BEB-134E75BBC6E4}"/>
          </ac:inkMkLst>
        </pc:inkChg>
      </pc:sldChg>
      <pc:sldChg chg="addSp modSp new mod">
        <pc:chgData name="Le Nhat Tung" userId="77b0905b33e1f80d" providerId="LiveId" clId="{CBF5AF39-F4A1-4924-ADD0-EC2D8AAA3832}" dt="2023-10-28T06:44:49.133" v="1580"/>
        <pc:sldMkLst>
          <pc:docMk/>
          <pc:sldMk cId="2880025625" sldId="269"/>
        </pc:sldMkLst>
        <pc:spChg chg="mod">
          <ac:chgData name="Le Nhat Tung" userId="77b0905b33e1f80d" providerId="LiveId" clId="{CBF5AF39-F4A1-4924-ADD0-EC2D8AAA3832}" dt="2023-10-27T13:34:03.353" v="957" actId="20577"/>
          <ac:spMkLst>
            <pc:docMk/>
            <pc:sldMk cId="2880025625" sldId="269"/>
            <ac:spMk id="2" creationId="{1775235B-B4A7-875A-50FB-0DF23EE0A732}"/>
          </ac:spMkLst>
        </pc:spChg>
        <pc:spChg chg="mod">
          <ac:chgData name="Le Nhat Tung" userId="77b0905b33e1f80d" providerId="LiveId" clId="{CBF5AF39-F4A1-4924-ADD0-EC2D8AAA3832}" dt="2023-10-27T13:35:18.323" v="981" actId="207"/>
          <ac:spMkLst>
            <pc:docMk/>
            <pc:sldMk cId="2880025625" sldId="269"/>
            <ac:spMk id="3" creationId="{1522179F-A1BE-8897-FA84-94DB39163096}"/>
          </ac:spMkLst>
        </pc:spChg>
        <pc:inkChg chg="add">
          <ac:chgData name="Le Nhat Tung" userId="77b0905b33e1f80d" providerId="LiveId" clId="{CBF5AF39-F4A1-4924-ADD0-EC2D8AAA3832}" dt="2023-10-28T06:44:49.133" v="1580"/>
          <ac:inkMkLst>
            <pc:docMk/>
            <pc:sldMk cId="2880025625" sldId="269"/>
            <ac:inkMk id="4" creationId="{0EE61058-DB91-E3F0-71EF-08A5DF610150}"/>
          </ac:inkMkLst>
        </pc:inkChg>
      </pc:sldChg>
      <pc:sldChg chg="addSp modSp add mod">
        <pc:chgData name="Le Nhat Tung" userId="77b0905b33e1f80d" providerId="LiveId" clId="{CBF5AF39-F4A1-4924-ADD0-EC2D8AAA3832}" dt="2023-10-28T06:46:19.808" v="1589" actId="20577"/>
        <pc:sldMkLst>
          <pc:docMk/>
          <pc:sldMk cId="13223224" sldId="270"/>
        </pc:sldMkLst>
        <pc:spChg chg="mod">
          <ac:chgData name="Le Nhat Tung" userId="77b0905b33e1f80d" providerId="LiveId" clId="{CBF5AF39-F4A1-4924-ADD0-EC2D8AAA3832}" dt="2023-10-27T13:38:34.941" v="1201" actId="20577"/>
          <ac:spMkLst>
            <pc:docMk/>
            <pc:sldMk cId="13223224" sldId="270"/>
            <ac:spMk id="2" creationId="{1775235B-B4A7-875A-50FB-0DF23EE0A732}"/>
          </ac:spMkLst>
        </pc:spChg>
        <pc:spChg chg="mod">
          <ac:chgData name="Le Nhat Tung" userId="77b0905b33e1f80d" providerId="LiveId" clId="{CBF5AF39-F4A1-4924-ADD0-EC2D8AAA3832}" dt="2023-10-28T06:46:19.808" v="1589" actId="20577"/>
          <ac:spMkLst>
            <pc:docMk/>
            <pc:sldMk cId="13223224" sldId="270"/>
            <ac:spMk id="3" creationId="{1522179F-A1BE-8897-FA84-94DB39163096}"/>
          </ac:spMkLst>
        </pc:spChg>
        <pc:picChg chg="add mod">
          <ac:chgData name="Le Nhat Tung" userId="77b0905b33e1f80d" providerId="LiveId" clId="{CBF5AF39-F4A1-4924-ADD0-EC2D8AAA3832}" dt="2023-10-27T13:41:22.588" v="1250" actId="1076"/>
          <ac:picMkLst>
            <pc:docMk/>
            <pc:sldMk cId="13223224" sldId="270"/>
            <ac:picMk id="5" creationId="{AFADAC60-3D85-6548-03C8-87D88A4316B7}"/>
          </ac:picMkLst>
        </pc:picChg>
        <pc:picChg chg="add mod">
          <ac:chgData name="Le Nhat Tung" userId="77b0905b33e1f80d" providerId="LiveId" clId="{CBF5AF39-F4A1-4924-ADD0-EC2D8AAA3832}" dt="2023-10-27T13:41:17.794" v="1249" actId="14100"/>
          <ac:picMkLst>
            <pc:docMk/>
            <pc:sldMk cId="13223224" sldId="270"/>
            <ac:picMk id="7" creationId="{3E3F3FAB-5E66-4705-62FF-F496B813021C}"/>
          </ac:picMkLst>
        </pc:picChg>
      </pc:sldChg>
      <pc:sldChg chg="modSp new mod">
        <pc:chgData name="Le Nhat Tung" userId="77b0905b33e1f80d" providerId="LiveId" clId="{CBF5AF39-F4A1-4924-ADD0-EC2D8AAA3832}" dt="2023-10-27T13:52:05.828" v="1374" actId="122"/>
        <pc:sldMkLst>
          <pc:docMk/>
          <pc:sldMk cId="2593747794" sldId="271"/>
        </pc:sldMkLst>
        <pc:spChg chg="mod">
          <ac:chgData name="Le Nhat Tung" userId="77b0905b33e1f80d" providerId="LiveId" clId="{CBF5AF39-F4A1-4924-ADD0-EC2D8AAA3832}" dt="2023-10-27T13:50:28.786" v="1365" actId="20577"/>
          <ac:spMkLst>
            <pc:docMk/>
            <pc:sldMk cId="2593747794" sldId="271"/>
            <ac:spMk id="2" creationId="{866A6609-F2C5-27BB-48BD-A1D413CFD027}"/>
          </ac:spMkLst>
        </pc:spChg>
        <pc:spChg chg="mod">
          <ac:chgData name="Le Nhat Tung" userId="77b0905b33e1f80d" providerId="LiveId" clId="{CBF5AF39-F4A1-4924-ADD0-EC2D8AAA3832}" dt="2023-10-27T13:52:05.828" v="1374" actId="122"/>
          <ac:spMkLst>
            <pc:docMk/>
            <pc:sldMk cId="2593747794" sldId="271"/>
            <ac:spMk id="3" creationId="{1A4A5C6A-40DE-7152-0D87-90E3A7E1A3CB}"/>
          </ac:spMkLst>
        </pc:spChg>
      </pc:sldChg>
      <pc:sldChg chg="modSp add mod">
        <pc:chgData name="Le Nhat Tung" userId="77b0905b33e1f80d" providerId="LiveId" clId="{CBF5AF39-F4A1-4924-ADD0-EC2D8AAA3832}" dt="2023-10-27T13:53:55.094" v="1380" actId="207"/>
        <pc:sldMkLst>
          <pc:docMk/>
          <pc:sldMk cId="3544765154" sldId="272"/>
        </pc:sldMkLst>
        <pc:spChg chg="mod">
          <ac:chgData name="Le Nhat Tung" userId="77b0905b33e1f80d" providerId="LiveId" clId="{CBF5AF39-F4A1-4924-ADD0-EC2D8AAA3832}" dt="2023-10-27T13:53:55.094" v="1380" actId="207"/>
          <ac:spMkLst>
            <pc:docMk/>
            <pc:sldMk cId="3544765154" sldId="272"/>
            <ac:spMk id="3" creationId="{1A4A5C6A-40DE-7152-0D87-90E3A7E1A3CB}"/>
          </ac:spMkLst>
        </pc:spChg>
      </pc:sldChg>
      <pc:sldChg chg="modSp add mod">
        <pc:chgData name="Le Nhat Tung" userId="77b0905b33e1f80d" providerId="LiveId" clId="{CBF5AF39-F4A1-4924-ADD0-EC2D8AAA3832}" dt="2023-10-27T13:54:20.435" v="1388" actId="207"/>
        <pc:sldMkLst>
          <pc:docMk/>
          <pc:sldMk cId="3630360623" sldId="273"/>
        </pc:sldMkLst>
        <pc:spChg chg="mod">
          <ac:chgData name="Le Nhat Tung" userId="77b0905b33e1f80d" providerId="LiveId" clId="{CBF5AF39-F4A1-4924-ADD0-EC2D8AAA3832}" dt="2023-10-27T13:54:20.435" v="1388" actId="207"/>
          <ac:spMkLst>
            <pc:docMk/>
            <pc:sldMk cId="3630360623" sldId="273"/>
            <ac:spMk id="3" creationId="{1A4A5C6A-40DE-7152-0D87-90E3A7E1A3CB}"/>
          </ac:spMkLst>
        </pc:spChg>
      </pc:sldChg>
      <pc:sldChg chg="modSp add mod">
        <pc:chgData name="Le Nhat Tung" userId="77b0905b33e1f80d" providerId="LiveId" clId="{CBF5AF39-F4A1-4924-ADD0-EC2D8AAA3832}" dt="2023-10-27T13:54:52.044" v="1395" actId="207"/>
        <pc:sldMkLst>
          <pc:docMk/>
          <pc:sldMk cId="3400106509" sldId="274"/>
        </pc:sldMkLst>
        <pc:spChg chg="mod">
          <ac:chgData name="Le Nhat Tung" userId="77b0905b33e1f80d" providerId="LiveId" clId="{CBF5AF39-F4A1-4924-ADD0-EC2D8AAA3832}" dt="2023-10-27T13:54:52.044" v="1395" actId="207"/>
          <ac:spMkLst>
            <pc:docMk/>
            <pc:sldMk cId="3400106509" sldId="274"/>
            <ac:spMk id="3" creationId="{1A4A5C6A-40DE-7152-0D87-90E3A7E1A3CB}"/>
          </ac:spMkLst>
        </pc:spChg>
      </pc:sldChg>
      <pc:sldChg chg="new del">
        <pc:chgData name="Le Nhat Tung" userId="77b0905b33e1f80d" providerId="LiveId" clId="{CBF5AF39-F4A1-4924-ADD0-EC2D8AAA3832}" dt="2023-10-27T13:55:18.812" v="1398" actId="2696"/>
        <pc:sldMkLst>
          <pc:docMk/>
          <pc:sldMk cId="1430909114" sldId="275"/>
        </pc:sldMkLst>
      </pc:sldChg>
      <pc:sldChg chg="modSp add mod">
        <pc:chgData name="Le Nhat Tung" userId="77b0905b33e1f80d" providerId="LiveId" clId="{CBF5AF39-F4A1-4924-ADD0-EC2D8AAA3832}" dt="2023-10-27T14:00:27.153" v="1423" actId="207"/>
        <pc:sldMkLst>
          <pc:docMk/>
          <pc:sldMk cId="4026163702" sldId="276"/>
        </pc:sldMkLst>
        <pc:spChg chg="mod">
          <ac:chgData name="Le Nhat Tung" userId="77b0905b33e1f80d" providerId="LiveId" clId="{CBF5AF39-F4A1-4924-ADD0-EC2D8AAA3832}" dt="2023-10-27T14:00:27.153" v="1423" actId="207"/>
          <ac:spMkLst>
            <pc:docMk/>
            <pc:sldMk cId="4026163702" sldId="276"/>
            <ac:spMk id="3" creationId="{1A4A5C6A-40DE-7152-0D87-90E3A7E1A3CB}"/>
          </ac:spMkLst>
        </pc:spChg>
      </pc:sldChg>
      <pc:sldChg chg="addSp delSp modSp add mod">
        <pc:chgData name="Le Nhat Tung" userId="77b0905b33e1f80d" providerId="LiveId" clId="{CBF5AF39-F4A1-4924-ADD0-EC2D8AAA3832}" dt="2023-10-27T14:44:08.061" v="1491" actId="1076"/>
        <pc:sldMkLst>
          <pc:docMk/>
          <pc:sldMk cId="2169308437" sldId="277"/>
        </pc:sldMkLst>
        <pc:spChg chg="del mod">
          <ac:chgData name="Le Nhat Tung" userId="77b0905b33e1f80d" providerId="LiveId" clId="{CBF5AF39-F4A1-4924-ADD0-EC2D8AAA3832}" dt="2023-10-27T14:04:02.221" v="1477" actId="478"/>
          <ac:spMkLst>
            <pc:docMk/>
            <pc:sldMk cId="2169308437" sldId="277"/>
            <ac:spMk id="3" creationId="{1A4A5C6A-40DE-7152-0D87-90E3A7E1A3CB}"/>
          </ac:spMkLst>
        </pc:spChg>
        <pc:spChg chg="add del mod">
          <ac:chgData name="Le Nhat Tung" userId="77b0905b33e1f80d" providerId="LiveId" clId="{CBF5AF39-F4A1-4924-ADD0-EC2D8AAA3832}" dt="2023-10-27T14:04:04.653" v="1478" actId="478"/>
          <ac:spMkLst>
            <pc:docMk/>
            <pc:sldMk cId="2169308437" sldId="277"/>
            <ac:spMk id="5" creationId="{A45EF9F7-F4E9-D3CD-7919-82B6237FE8D0}"/>
          </ac:spMkLst>
        </pc:spChg>
        <pc:picChg chg="add mod">
          <ac:chgData name="Le Nhat Tung" userId="77b0905b33e1f80d" providerId="LiveId" clId="{CBF5AF39-F4A1-4924-ADD0-EC2D8AAA3832}" dt="2023-10-27T14:44:08.061" v="1491" actId="1076"/>
          <ac:picMkLst>
            <pc:docMk/>
            <pc:sldMk cId="2169308437" sldId="277"/>
            <ac:picMk id="7" creationId="{97764AB5-F77D-8AD4-A14A-AF2153820973}"/>
          </ac:picMkLst>
        </pc:picChg>
      </pc:sldChg>
      <pc:sldChg chg="addSp delSp modSp new mod">
        <pc:chgData name="Le Nhat Tung" userId="77b0905b33e1f80d" providerId="LiveId" clId="{CBF5AF39-F4A1-4924-ADD0-EC2D8AAA3832}" dt="2023-10-27T14:44:20.602" v="1499" actId="14100"/>
        <pc:sldMkLst>
          <pc:docMk/>
          <pc:sldMk cId="1249237987" sldId="278"/>
        </pc:sldMkLst>
        <pc:spChg chg="del">
          <ac:chgData name="Le Nhat Tung" userId="77b0905b33e1f80d" providerId="LiveId" clId="{CBF5AF39-F4A1-4924-ADD0-EC2D8AAA3832}" dt="2023-10-27T14:44:12.190" v="1493" actId="478"/>
          <ac:spMkLst>
            <pc:docMk/>
            <pc:sldMk cId="1249237987" sldId="278"/>
            <ac:spMk id="2" creationId="{4724B276-B388-96CC-A551-7D794B53889C}"/>
          </ac:spMkLst>
        </pc:spChg>
        <pc:spChg chg="del">
          <ac:chgData name="Le Nhat Tung" userId="77b0905b33e1f80d" providerId="LiveId" clId="{CBF5AF39-F4A1-4924-ADD0-EC2D8AAA3832}" dt="2023-10-27T14:44:12.190" v="1493" actId="478"/>
          <ac:spMkLst>
            <pc:docMk/>
            <pc:sldMk cId="1249237987" sldId="278"/>
            <ac:spMk id="3" creationId="{E4BA50FB-146B-AD3E-B445-91B2A4197A58}"/>
          </ac:spMkLst>
        </pc:spChg>
        <pc:picChg chg="add mod">
          <ac:chgData name="Le Nhat Tung" userId="77b0905b33e1f80d" providerId="LiveId" clId="{CBF5AF39-F4A1-4924-ADD0-EC2D8AAA3832}" dt="2023-10-27T14:44:20.602" v="1499" actId="14100"/>
          <ac:picMkLst>
            <pc:docMk/>
            <pc:sldMk cId="1249237987" sldId="278"/>
            <ac:picMk id="5" creationId="{88D77D05-4282-653B-AC7E-8B8E3F633745}"/>
          </ac:picMkLst>
        </pc:picChg>
      </pc:sldChg>
      <pc:sldChg chg="new del">
        <pc:chgData name="Le Nhat Tung" userId="77b0905b33e1f80d" providerId="LiveId" clId="{CBF5AF39-F4A1-4924-ADD0-EC2D8AAA3832}" dt="2023-10-27T14:04:29.608" v="1485" actId="2696"/>
        <pc:sldMkLst>
          <pc:docMk/>
          <pc:sldMk cId="1407282457" sldId="278"/>
        </pc:sldMkLst>
      </pc:sldChg>
      <pc:sldChg chg="new del">
        <pc:chgData name="Le Nhat Tung" userId="77b0905b33e1f80d" providerId="LiveId" clId="{CBF5AF39-F4A1-4924-ADD0-EC2D8AAA3832}" dt="2023-10-27T14:43:56.910" v="1488" actId="2696"/>
        <pc:sldMkLst>
          <pc:docMk/>
          <pc:sldMk cId="2734480423" sldId="278"/>
        </pc:sldMkLst>
      </pc:sldChg>
      <pc:sldChg chg="modSp add mod">
        <pc:chgData name="Le Nhat Tung" userId="77b0905b33e1f80d" providerId="LiveId" clId="{CBF5AF39-F4A1-4924-ADD0-EC2D8AAA3832}" dt="2023-10-27T15:55:49.713" v="1557" actId="20577"/>
        <pc:sldMkLst>
          <pc:docMk/>
          <pc:sldMk cId="1172591512" sldId="279"/>
        </pc:sldMkLst>
        <pc:spChg chg="mod">
          <ac:chgData name="Le Nhat Tung" userId="77b0905b33e1f80d" providerId="LiveId" clId="{CBF5AF39-F4A1-4924-ADD0-EC2D8AAA3832}" dt="2023-10-27T15:55:49.713" v="1557" actId="20577"/>
          <ac:spMkLst>
            <pc:docMk/>
            <pc:sldMk cId="1172591512" sldId="279"/>
            <ac:spMk id="2" creationId="{81DF1F7D-5C5E-C66E-36F9-C1B054255919}"/>
          </ac:spMkLst>
        </pc:spChg>
      </pc:sldChg>
      <pc:sldChg chg="addSp delSp add del setBg delDesignElem">
        <pc:chgData name="Le Nhat Tung" userId="77b0905b33e1f80d" providerId="LiveId" clId="{CBF5AF39-F4A1-4924-ADD0-EC2D8AAA3832}" dt="2023-10-27T15:55:38.656" v="1502"/>
        <pc:sldMkLst>
          <pc:docMk/>
          <pc:sldMk cId="1609389524" sldId="279"/>
        </pc:sldMkLst>
        <pc:spChg chg="add del">
          <ac:chgData name="Le Nhat Tung" userId="77b0905b33e1f80d" providerId="LiveId" clId="{CBF5AF39-F4A1-4924-ADD0-EC2D8AAA3832}" dt="2023-10-27T15:55:38.656" v="1502"/>
          <ac:spMkLst>
            <pc:docMk/>
            <pc:sldMk cId="1609389524" sldId="279"/>
            <ac:spMk id="8" creationId="{934F1179-B481-4F9E-BCA3-AFB972070F83}"/>
          </ac:spMkLst>
        </pc:spChg>
        <pc:spChg chg="add del">
          <ac:chgData name="Le Nhat Tung" userId="77b0905b33e1f80d" providerId="LiveId" clId="{CBF5AF39-F4A1-4924-ADD0-EC2D8AAA3832}" dt="2023-10-27T15:55:38.656" v="1502"/>
          <ac:spMkLst>
            <pc:docMk/>
            <pc:sldMk cId="1609389524" sldId="279"/>
            <ac:spMk id="10" creationId="{827DC2C4-B485-428A-BF4A-472D2967F47F}"/>
          </ac:spMkLst>
        </pc:spChg>
        <pc:spChg chg="add del">
          <ac:chgData name="Le Nhat Tung" userId="77b0905b33e1f80d" providerId="LiveId" clId="{CBF5AF39-F4A1-4924-ADD0-EC2D8AAA3832}" dt="2023-10-27T15:55:38.656" v="1502"/>
          <ac:spMkLst>
            <pc:docMk/>
            <pc:sldMk cId="1609389524" sldId="279"/>
            <ac:spMk id="12" creationId="{EE04B5EB-F158-4507-90DD-BD23620C7CC9}"/>
          </ac:spMkLst>
        </pc:spChg>
      </pc:sldChg>
      <pc:sldChg chg="addSp delSp add del setBg delDesignElem">
        <pc:chgData name="Le Nhat Tung" userId="77b0905b33e1f80d" providerId="LiveId" clId="{CBF5AF39-F4A1-4924-ADD0-EC2D8AAA3832}" dt="2023-10-27T16:00:43.893" v="1560"/>
        <pc:sldMkLst>
          <pc:docMk/>
          <pc:sldMk cId="2009118558" sldId="280"/>
        </pc:sldMkLst>
        <pc:spChg chg="add del">
          <ac:chgData name="Le Nhat Tung" userId="77b0905b33e1f80d" providerId="LiveId" clId="{CBF5AF39-F4A1-4924-ADD0-EC2D8AAA3832}" dt="2023-10-27T16:00:43.893" v="1560"/>
          <ac:spMkLst>
            <pc:docMk/>
            <pc:sldMk cId="2009118558" sldId="280"/>
            <ac:spMk id="8" creationId="{934F1179-B481-4F9E-BCA3-AFB972070F83}"/>
          </ac:spMkLst>
        </pc:spChg>
        <pc:spChg chg="add del">
          <ac:chgData name="Le Nhat Tung" userId="77b0905b33e1f80d" providerId="LiveId" clId="{CBF5AF39-F4A1-4924-ADD0-EC2D8AAA3832}" dt="2023-10-27T16:00:43.893" v="1560"/>
          <ac:spMkLst>
            <pc:docMk/>
            <pc:sldMk cId="2009118558" sldId="280"/>
            <ac:spMk id="10" creationId="{827DC2C4-B485-428A-BF4A-472D2967F47F}"/>
          </ac:spMkLst>
        </pc:spChg>
        <pc:spChg chg="add del">
          <ac:chgData name="Le Nhat Tung" userId="77b0905b33e1f80d" providerId="LiveId" clId="{CBF5AF39-F4A1-4924-ADD0-EC2D8AAA3832}" dt="2023-10-27T16:00:43.893" v="1560"/>
          <ac:spMkLst>
            <pc:docMk/>
            <pc:sldMk cId="2009118558" sldId="280"/>
            <ac:spMk id="12" creationId="{EE04B5EB-F158-4507-90DD-BD23620C7CC9}"/>
          </ac:spMkLst>
        </pc:spChg>
      </pc:sldChg>
      <pc:sldChg chg="modSp add del mod">
        <pc:chgData name="Le Nhat Tung" userId="77b0905b33e1f80d" providerId="LiveId" clId="{CBF5AF39-F4A1-4924-ADD0-EC2D8AAA3832}" dt="2023-10-27T16:00:53.415" v="1579" actId="2696"/>
        <pc:sldMkLst>
          <pc:docMk/>
          <pc:sldMk cId="2487461803" sldId="280"/>
        </pc:sldMkLst>
        <pc:spChg chg="mod">
          <ac:chgData name="Le Nhat Tung" userId="77b0905b33e1f80d" providerId="LiveId" clId="{CBF5AF39-F4A1-4924-ADD0-EC2D8AAA3832}" dt="2023-10-27T16:00:48.999" v="1578" actId="20577"/>
          <ac:spMkLst>
            <pc:docMk/>
            <pc:sldMk cId="2487461803" sldId="280"/>
            <ac:spMk id="2" creationId="{81DF1F7D-5C5E-C66E-36F9-C1B05425591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8T06:38:21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 2084 191 0,'7'-4'-27'15,"-6"0"19"-15,-2 3 17 0,1 1-31 16,2-4 56-16,-1 2-12 0,-2 1-7 0,-1 2-2 16,2-1-11-16,1 2 3 0,0-2 0 0,-3 1 1 0,-3 3 5 0,5-2 16 15,-1 4 8-15,-1-3-5 0,1 0 23 0,-4 2-2 16,3 0 4-16,1 1 3 0,0-2-2 0,1 0-7 16,-1-1-5-16,1 3 1 0,-3 1-8 0,2-2-8 15,-1 0-3-15,1-2 0 0,-1 3-7 0,-3 0 0 16,2 1 0-16,0 0-3 0,-1-2 1 0,0 2-1 15,0 2-2-15,-1-1 1 0,0 1-2 0,2 1-4 16,-1-1 0-16,0 5-2 0,-1-2-3 0,1 1 0 16,1 0-2-16,-2 3 1 0,2-3-1 0,-2 4 1 15,0 0-1-15,2 1-2 0,-2 2 2 0,1-1 0 16,1 3-2-16,0 1 1 0,-2-1-1 0,3 1 1 16,-1 3 4-16,-1-3-5 0,2 3 3 0,-1 2-1 15,0-1 0-15,1 2 3 0,0 3-3 0,1-2 1 0,0 4-4 16,-2-1 2-16,2 2 1 0,0 1 1 0,1 0 0 15,0 0-1-15,0 2 2 0,1 1 0 0,1 2 5 0,2-4-6 16,0 1 3-16,3 1 0 0,-2 0-1 16,2 2 5-16,0-2-3 0,1 1 4 0,-1 1-6 0,0 2 7 15,-1 1-2-15,0-2 4 0,2 4 0 16,-4-1-1-16,2 0 2 0,-1 1-6 0,0 3 7 16,1-2-4-16,-2-1-4 0,3 2 0 0,-4-3-3 0,3 3 2 15,-1 1-4-15,2-3 1 0,0-1 0 0,0 3-1 16,-2 0 0-16,0 0 0 0,1 1-1 0,1-3 3 15,-2 2-1-15,3 0-2 0,-3 2-1 0,1-2 0 16,2 0-1-16,-1 1 0 0,-1 2 1 0,1-1 0 16,-3 0 2-16,-1 2-3 0,1-1 0 15,2 1 3-15,-3 1-2 0,-1-1 3 0,4-1-1 0,-2 1-4 0,3 2 3 16,-2-1 4-16,0-2 0 0,-1 1-4 16,-1-1 2-16,3 5-3 0,-2-5 1 0,-1 3 6 0,1-2-5 0,-2 0 0 15,4 0-1-15,-2 0 4 0,2-1 1 16,-3 1 0-16,2-2 1 0,0 0-1 0,1 2 4 0,2-4 3 15,-3 4-2-15,1-1 0 0,0-1 4 0,-1 0-4 16,1 0 0-16,-3 0 0 0,3 0-3 0,-4 1-3 16,3-2 2-16,-2-1-3 0,0 1 1 0,4 3-1 15,-4-4 0-15,1-2-3 0,0 2 2 0,0 3 0 16,0-5 0-16,-1 2-1 0,2-3 0 0,-2 1-2 16,1 1 0-16,-1-1 3 0,0-1-4 0,0 4 2 15,0-3-2-15,-1-1 1 0,1 0 0 0,-1-1 0 0,0-1-1 16,0 0 1-16,-1 1-1 0,2-5 0 15,-1 4 2-15,0 1-2 0,0-2 1 0,2 1-1 0,-1 2 2 16,-1-3-1-16,1 3 1 0,1 0-1 0,-2-3 0 16,2 3 1-16,-2 1 0 0,0-1-1 0,0-1 2 15,1 2-2-15,-1-1 1 0,0 1-2 0,-1-1 2 0,0 3 0 16,2-2 1-16,-2-2-3 0,1 3 0 0,-1-3 1 16,0 5 0-16,0-3 0 0,-1 1-2 0,2-1-1 15,-1 2 1-15,1 1 1 0,-1-1 0 16,0 0-2-16,-1 0 2 0,2 2-1 0,1 1 2 0,-1-2-2 15,-2-1 1-15,1 1 0 0,0 2-1 16,0 1 1-16,0-3 0 0,-1-1 0 0,3 4-3 0,-1-3 3 16,-1 2 0-16,1 1 0 0,0-4 0 0,2 1 0 15,-1 2 2-15,1-2-2 0,-2 2 2 16,0-3-1-16,1 1-1 0,1 0 1 0,-2-1 0 0,-1 4-3 16,3-3 2-16,-2 3 1 0,0-4-1 0,-1 2 2 0,0 0-2 15,-1 3 1-15,3-3 0 0,-3-2 3 0,0 2-1 16,0 2-2-16,0-4 2 0,0 3-1 0,0-2 0 0,0-1 0 15,0 4 0-15,0-3-2 0,0 2 2 0,0-2-4 16,0-1 0-16,-2 1 2 0,2 1-4 0,-2-3 0 16,2 0 1-16,-1 2-3 0,1-3 3 0,-2-1 1 15,2 0 1-15,-1 1-2 0,1-1 3 0,1 1-1 16,0-1 0-16,-1-4 1 0,1 1 1 0,0 0-1 16,1-2 0-16,2 0 0 0,-1-3 0 0,-1 1 0 15,3 0 0-15,-4 0 0 0,2-1 0 0,0-2 0 16,0 1 0-16,-1 0 0 0,0-1 0 0,2 1 0 15,-3-1 1-15,2-3-2 0,0 2 1 0,-2 1 1 0,1-4 2 16,0 2-3-16,-1 0 2 0,0-2-2 0,3-1 1 16,-3 2 1-16,0-2-1 0,-1 2-1 0,0-3 0 15,1 0 0-15,0-3 0 0,0 3 0 0,-1-3 0 0,2 2-1 16,-1-5 2-16,0 3-1 0,0-3-1 0,-1 0 1 16,2 0 0-16,-3-1-1 0,0 1 1 0,0-3-1 15,-1 1 1-15,2-2-4 0,0-2-2 0,-2-1-1 16,0-3-4-16,0 1-12 0,2-3-6 15,-3-1-3-15,3 0-13 0,0-3-26 0,0 0-15 16,2-4-8-16,-1-1-30 0,7 2 0 0,-4-4-22 0</inkml:trace>
  <inkml:trace contextRef="#ctx0" brushRef="#br0" timeOffset="532.51">1410 11983 912 0,'5'14'11'0,"2"1"3"0,-2 1 0 0,2 1 0 15,1 2-3-15,0 3-1 0,1-3 2 0,0 5-4 16,-1 2 0-16,-1 2-4 0,1-1-2 0,1 4-2 16,-1 1 1-16,0 0 0 0,-1 8 0 0,2-2 0 0,-3 1-1 15,1 4 0-15,0 2 0 0,1 3 0 16,-2 4 0-16,1-1 0 0,0 3-1 0,1-2 11 0,0-2 3 16,1-1 1-16,1-2 12 0,-1-5 1 0,1-3 4 0,1-6-2 15,-1-1 2-15,0-3-10 0,2-4 1 16,0-5 1-16,-1-3-10 0,0-2 0 0,4-2-4 0,-2-3 3 15,2-1 0-15,-1-5-2 0,1-4-1 16,0-3-1-16,2 0-1 0,1-1 2 0,0-6 0 16,0-3-4-16,2-5 4 0,2-1-8 0,1-5-3 15,0-5-4-15,2-6-10 0,0-7-61 0,2-4-49 0,0-5 57 16,3-4 70-16,-1-9-70 0</inkml:trace>
  <inkml:trace contextRef="#ctx0" brushRef="#br0" timeOffset="2082.92">1272 1770 1 0,'-11'5'0'0,"-1"4"0"15,4-3 0-15,-2 3 8 0,0-1-2 16,1 1 2-16,0 1 7 0,0-1-2 0,1 1 2 0,0-1-2 16,-1 2-1-16,2-1-5 0,-1-1-1 0,2-3 1 15,-2 1-7-15,1 0 5 0,0-2 2 0,-1 0 4 16,3-2 5-16,-3 2 23 0,1-4 2 0,0 2-4 16,2 0 24-16,-1-2-1 0,1 1 4 0,-1 1 2 0,-1-3-4 15,2 4-9-15,0-4 1 0,1 3 1 16,-1-3-11-16,0 1-5 0,1 1-3 0,3-2 0 0,0 3-7 0,0-2-7 15,1 1-3-15,0-2 1 0,0 1-8 0,5 1-1 16,-1 0-2-16,1-2-2 0,1 0 1 0,3 0-1 16,1 0 2-16,3-2-4 0,1 0 2 0,1-1-3 15,2-1-1-15,-1 1 1 0,2 0-4 0,5-3 1 16,0 3 0-16,2-1 0 0,4 0 1 0,2-2-2 16,1 1 0-16,7 0 2 0,3-2-2 0,1 2 1 15,1-2-1-15,0-2-2 0,0 2 1 0,7 3 0 16,-2-2 1-16,2-1-4 0,1 2 0 0,2 1 2 15,3 1 2-15,3 0-2 0,-1 3 0 0,1-2 2 0,4 0-2 16,1 2 7-16,3 0-3 0,0 0-2 16,3 0 4-16,2 0 2 0,4 0-1 0,2 0 4 0,1-2 1 15,-1 2-3-15,2 0 6 0,4 2-2 0,-2-2-1 0,3-2 2 16,-1 2-4-16,2 0-3 0,-2 0 0 0,3 2 3 16,1-2-3-16,2 2-1 0,-3 0-4 0,2-2 3 15,-1 3 0-15,4-1 0 0,0-1 0 0,-2 2-4 16,0-2 2-16,2 1 1 0,2-1 0 15,-1-1 0-15,0 0-1 0,0 0 4 0,-1-1-2 0,4-1 4 16,0 1 1-16,1-2-2 0,-3 2 6 0,3-1-6 16,0 1 1-16,1-1-2 0,-1 2 3 0,0 0 1 15,-5 0-1-15,4 0 2 0,-1 0-5 0,0 0 4 16,-1 0 0-16,2 0 1 0,0 0-2 16,-1 0 0-16,2 0-1 0,-2 0 0 0,1 0 0 0,-2-2 1 15,3 0-2-15,1-1-1 0,-4 1-1 0,2 1 2 16,0-3-2-16,1 1 1 0,0 0 1 0,-1 0-3 0,0-2 3 0,3 4 1 15,-1-5 0-15,-3 3-2 0,0-1 2 0,0 1-3 16,2-4-2-16,-3 4 4 16,3-4-3-16,0 1-2 0,-4 0 0 0,5-1 1 0,-4 0 0 0,0 2 0 15,-3-2 1-15,1-2-3 0,0 4 2 0,0-1-2 16,0-1 1-16,-2-2-1 0,-1 2 0 0,1 2-2 16,3-2 2-16,-2 0 0 0,-1 0 0 0,-3 2 1 15,3-2 0-15,0 0-2 0,0-2 1 0,-1-1 0 16,-3 1 1-16,0-1-1 0,3 0 0 0,0-4 0 15,-3 2-1-15,-1 0 3 0,-1 2-2 0,3-3 0 16,0 2 0-16,0 0 0 0,-4 0 1 0,3 2 0 16,-3-4-1-16,1 5 2 0,-1-2-1 0,2-1-1 0,-4 3 1 15,-1-3-1-15,-2 1 1 0,2 2-1 0,1-1 1 16,-1-1 0-16,-1 1 0 0,-2-1-1 0,1 1 0 16,0-1 0-16,-1 3 0 0,-3-2 0 0,-3 2 0 0,0 1-2 15,-1 0 1-15,-1 1 1 0,-2 2 2 0,-2 1-2 16,-2-3 3-16,1 2-3 0,-3 1 1 0,0-2 4 15,-4 1-3-15,4 0-2 0,-4 3 1 16,-1-3-1-16,-1 3 1 0,-2-1 0 0,-3-1-1 0,0 2 0 16,-2 0 0-16,-5 0 0 0,-1 0 1 0,-1 0 0 15,-3 0 1-15,-5 0-1 0,1 0 2 0,-3 0-1 16,-2 2 0-16,-4-2-12 0,0 1-7 0,-6-1 2 16,-1 0-15-16,-1 0-14 0,-6-1-6 0,1-1-8 15,-6 2-13-15,0-3-26 0,-1-2-35 0,-4-3 39 16,-2 2 94-16,0-1-74 0</inkml:trace>
  <inkml:trace contextRef="#ctx0" brushRef="#br0" timeOffset="2582.87">13681 688 1100 0,'8'10'-15'0,"-1"2"1"0,1 2-1 0,4-1 6 15,-1 3-1-15,1-3 4 0,2 5 3 0,1-1 3 16,1-1 0-16,4-3 2 0,0 3 3 0,2 0 4 15,0-5 4-15,3 4-3 0,0-4 7 0,2 1 0 16,0-2-1-16,1 0 3 0,1 3-1 0,2-3 0 16,0 0-7-16,2 1 3 0,3-1-3 0,-1-1-4 15,2-1 2-15,4 2-2 0,-2-1-2 0,1 0-2 16,3-2 3-16,-3 2-3 0,0-2 0 0,3 1 0 0,-2-2 1 16,-4 2-1-16,1 0 1 0,3 1-3 0,-6-2 2 0,0 2-1 15,-1 1-2-15,-5-1 3 0,1 2-1 16,-3 4 0-16,-3-4 3 0,-6 1-4 0,0 5-1 15,-5 2 3-15,-1-2-3 0,-3 4 2 0,-5-2-2 16,-2 2-4-16,-2 0 3 0,-4 3 0 0,-3-2 5 0,-3 4-5 16,-3 0 1-16,-3 0 0 0,-2 3 1 0,-3 0 3 15,-3 2-2-15,0 0 1 0,-3 0-4 0,2-1 4 16,-2 3-3-16,1-2 2 0,0 2-3 0,0-2 1 16,3 0-1-16,-2 4-11 0,4-6-9 15,-2 2-5-15,2 0-16 0,-1-2-84 0,2-1 105 16,1 1-39-16,1 1 60 0</inkml:trace>
  <inkml:trace contextRef="#ctx0" brushRef="#br0" timeOffset="3515.84">16024 1245 792 0,'-9'-4'11'0,"5"3"-3"0,0-1-1 15,-1-1 10-15,4 3-10 0,1-4-2 0,1 1 13 0,3 0 0 16,1-3 1-16,4 1 1 0,0-4 0 16,3 0 3-16,1-1 2 0,-1 2 1 0,6 0 4 0,0-1-1 15,0 1 0-15,2 0 3 0,1 3-1 0,2 0 0 16,1 1-3-16,5 3-3 0,-5-2 0 0,4 3-5 15,0 1 2-15,-1-1-4 0,0 3-4 0,0 3 0 16,-1 1-1-16,-2 2 4 0,-1 1-1 0,-3 0-2 16,1 6 0-16,-1 0 0 0,-2 1-1 0,-1 5-1 15,-6 1-1-15,0 3-1 0,-3 2 0 0,-1 2 0 16,-6 3-2-16,-2 2 0 0,-4 3 1 0,0-1-1 16,-4 3-1-16,-5-3 0 0,1 2 0 0,-2-1-2 15,-1-2 3-15,-2 0-3 0,0-5 2 0,-2-1-2 16,2 0-1-16,0-2 3 0,0-2-1 0,-1-6-10 0,4-1-6 15,0-1-3-15,1-5-11 0,4 1-29 16,2-7-12-16,5-4-11 0,3-3-32 0,5-1-93 0,5-8 151 16,7-5-70-16,3-5 120 0</inkml:trace>
  <inkml:trace contextRef="#ctx0" brushRef="#br0" timeOffset="3801.84">17154 1173 804 0,'-6'-7'37'0,"3"2"0"16,0 3 0-16,-1-1 16 0,-1 1-5 16,-2 2-13-16,0 3 21 0,0 1-8 0,-2 1 2 15,-3 3 1-15,1 1-12 0,-3 1-7 0,0 5-7 16,0-2 8-16,1 4-13 0,-2 2-8 0,2 0-2 16,-2 4 2-16,-1-1-8 0,2 1 0 0,0 0 5 15,-1 5-7-15,-1-1 5 0,0 2 2 0,1 1-2 0,-1 2 0 0,1 1 2 16,3 1 2-16,-1 1-2 0,2 1 1 15,2 0 1-15,3-3 5 0,2 2 0 0,3-5 1 0,2 1 3 16,6-2-9-16,3-3 5 0,5 0 1 0,3-3-8 0,3-3 2 16,4-2 0-16,4-3-3 0,1-3 6 0,5-2 0 15,-1-5-3-15,2-2-1 0,3-3 0 0,2-4-14 16,2-4-14-16,1-2-5 0,1 0-23 0,0-3-75 16,0-3-85-16,0 3 86 0,-2-5 122 0,-7 3-118 15</inkml:trace>
  <inkml:trace contextRef="#ctx0" brushRef="#br0" timeOffset="5488.87">852 13592 481 0,'-3'7'226'15,"5"0"-65"-15,-3 0-66 0,-2 1 77 0,-1 1-161 0,1-2 0 16,0 7-1-16,0-1-10 0,4 3 6 0,-4 3-2 15,4 0 3-15,1 1-4 0,0 5-1 0,2 1-2 16,-4-1 0-16,0 2 5 0,0 3-3 0,3 2-2 16,-5 2 0-16,0 0 0 0,4 0 0 0,-2 2 2 15,6 2 1-15,-4 2-4 0,1-2 5 0,2-2 8 16,5 3 1-16,-2-3-3 0,1 2 8 0,4-5-1 16,-1 2-3-16,2-6 3 0,2 0-5 0,1-1-5 15,0-4 0-15,5-4 0 0,-1-1-5 0,0-3 0 16,1-3 2-16,1-4 0 0,-1-5 1 0,-1-1-2 15,1-4 4-15,-6-8-1 0,2-1-1 0,3-5 3 0,-4-3-1 16,-1-7-2-16,0 0 3 0,2-5-2 16,-2-2-2-16,2-4 1 0,0-2-5 0,-5 0 0 0,2-2-1 15,-1 1 1-15,-2-3-3 0,0 3 1 0,-2 1 1 16,-1-1 1-16,-1 3 0 0,-2 1 0 0,-2 3 0 16,0 3 1-16,-1 6 1 0,-3-3 1 0,0 3-3 15,0 7 2-15,-1 0 0 0,-2 0-1 0,0 4 2 16,-3 2-3-16,1 3 0 0,-1 0 1 0,-1 2 3 0,-3 3-4 15,-1 0 2-15,7 4-2 0,-4 2-2 0,-1 6 4 16,2 0-3-16,-3 4 1 0,1 3-3 0,4 7 3 16,0 2 2-16,-5 3 4 0,4 4 1 15,0 1-3-15,0 5 5 0,4 0-2 0,0 2 4 16,2 1-3-16,2-2-1 0,-2 2-4 0,1 0 2 0,4 0 2 16,-3 3-3-16,1-3-2 0,1 4-2 0,-2 1 1 15,2-3 0-15,4 3 0 0,-2-1-1 0,2 2 0 16,6-3 0-16,-2 7 0 0,2-4-2 0,4 0 2 0,-2 4-1 15,2-3 1-15,-1 2 0 0,1-2 1 0,0 0 4 0,0-3-6 16,-1-1 2-16,-1-4-1 0,-1-2-2 16,0 2 2-16,-2-4 0 0,0-6-3 0,-2 0 5 0,-1 0-2 15,-2-2 0-15,-1-1 3 0,-2-1-2 0,1-4 4 16,-4-1 0-16,-1-2-5 0,-1 2 7 0,-2-8-3 16,-1-1-2-16,-3-1-1 0,-1-5-3 0,-2 2-11 15,-1-6-4-15,-3-3 3 0,-2 0-12 0,-3 0-1 16,-2-5 3-16,-2 0-1 0,-3-3 2 0,-2 0 9 15,0-1 3-15,1 0-2 0,-3-2 13 0,0-1 0 16,2-2 0-16,1-4 1 0,2 1 1 0,3-2 1 16,1 0-1-16,0-1 2 0,4-6 1 0,2 3-3 15,1-5 3-15,1 2-2 0,2-1 1 0,3-1 6 0,1-1 1 16,5 3 0-16,0 2 6 0,3 2 0 0,5 0 5 16,2 6-1-16,2 0 3 0,0 2-1 0,6 2-1 0,2-1-1 15,7 0 0-15,3 0-7 0,4-1-1 0,4-4 1 16,2 1-7-16,7-2-2 0,-1-3-2 15,2-4-2-15,-1-3 0 0,0-1-27 0,5-8-48 0,1 3-48 16,-1-4-52-16,0 0 4 0,-3 1-85 0</inkml:trace>
  <inkml:trace contextRef="#ctx0" brushRef="#br0" timeOffset="27032.77">3029 4049 185 0,'-4'7'-63'0,"1"2"18"16,-1-2 19-16,2-1-24 0,-2 2 50 0,1-3 0 15,0 2 0-15,0-4 0 0,0 0 0 0,3-2 0 16,-1-1 0-16,0-4 0 0,1 1 0 0,1 0 14 15,0-6 5-15,2 2-5 0,-1 0 15 0,4-3 0 16,-3 0 1-16,3 1 8 0,-1-1-7 0,1-2-4 16,2 1-4-16,-2-2-2 0,3-1-7 0,0 2-4 15,0 0-1-15,3 2-3 0,-3-3-5 0,2 3 3 0,-4 0-4 16,0 1 4-16,0 2-2 0,-1-2-1 0,-2 3 2 16,0-1 1-16,-2-2-2 0,0 2-1 0,0 3 1 0,3-2 1 15,-4 0-2-15,0 2 7 0,1 1 0 0,1 0-1 16,0 3 6-16,-2 0 1 0,0 0 2 0,-1 0 4 15,0 3-2-15,1-2-1 0,-1 2-1 0,1 3 3 16,1-3-2-16,-1 4-1 0,1-2-4 16,-2-1 3-16,1 3-3 0,2-2 2 0,-3 0 0 15,0-2-2-15,-1-1 2 0,-1 2 2 0,2-3 2 0,1 2 1 16,0-1 0-16,-3 0 4 0,1 0-3 0,0 0 2 16,-3-1 0-16,3 2-4 0,-1 0-3 15,0-2 2-15,0 2-7 0,-1 1 2 0,2-2-3 0,0 1 2 16,1-2-1-16,0 2 5 0,0-1 2 0,0-2 0 15,0 0 4-15,0 0-6 0,0 1 5 16,0-1-3-16,0 0-4 0,0 2-2 0,0-2-2 0,0 1 3 0,1 3-3 16,-1-2 0-16,1 1-2 0,-1 1 0 0,-1-1 0 0,1 0 1 15,1 3-2-15,-1-1-2 0,0-2 0 16,0-1-2-16,-1-1 2 0,1 2 0 0,1-3-2 0,2 3 0 16,0-2 3-16,3 1-1 0,-4-2 2 0,1-3 0 15,3 3 2-15,1-2-2 0,-1 1 2 0,-1-3 1 16,-2 2-1-16,3-1 0 0,-1 1 0 0,1 0 1 15,0 1-5-15,-2-1 5 0,2 2-3 0,2-1-1 16,-1 1-2-16,1 0 2 0,0 0-3 0,1-3 0 16,2 3 2-1,-2 0-2-15,1 0 1 0,1-2-2 0,0 1 2 0,-2-2-1 0,2-1 0 0,-1 2-1 16,-1-1 2-16,1-1-2 0,0 1 1 0,0 0 0 16,0-1 2-16,1 1 3 0,-1-1 0 0,0 1 0 0,0 1-2 15,0 1 2-15,0-2-1 0,-1 2-1 0,1 1 1 16,1 1-2-16,0 3 0 0,0-2-3 0,-1 1 3 15,3 1-3-15,-1-1 1 0,-1 1-1 0,0 1 0 0,-1-1-1 16,0-1 0-16,0 0 0 0,0 2 0 16,-3-3 1-16,2 4 2 0,-1-3-3 0,0 0 1 15,0-1 1-15,1 1-2 0,1 0 2 0,-3 0-1 0,2 0-1 16,-4-2 0-16,3 1 0 0,-2 0 0 16,2 0 3-16,1 3-3 0,-3-1-1 0,4 0 3 0,0 2-2 15,2 3 1-15,0-3-1 0,-1 1 0 0,1 0 1 16,-3 0 0-16,3-1-1 0,-2 0 0 0,1 1 0 15,0-1 0-15,0-2 0 0,2 5 0 16,-1-2-1-16,2-2 0 0,-2 0 2 0,1-2-2 0,-1 0 0 16,2 1 0-16,0-1 1 0,-2-1 0 0,2-1 1 0,0 2-1 15,1-3 0-15,1 2 0 0,-1-1 2 0,-1-1-2 0,-1 0 0 16,3 0 0-16,-2 2 0 0,-1-1 0 0,2 3 0 16,-2-2 2-16,2-1-2 0,0 3 1 0,0-2 0 15,0 1-2-15,3 3 3 0,-2-3-1 0,0-2-2 16,1 5 2-16,0-5-1 0,1 2-1 0,-1 1 1 15,1-2-1-15,-2 1 0 0,1-3 1 0,2 0 1 16,-1 2 1-16,1-2-2 0,1 0 2 0,-1 0-1 16,0 0-2-16,0 0 5 0,0-2-4 0,1 2 0 15,1 0-3-15,-3 0 3 0,2 0-2 0,0 0 0 16,1 0 2-16,-1 0-1 0,3 4 1 0,-2-2-3 16,0-1 5-16,2 3-2 0,0-1 1 0,0 0-1 15,-1 1 1-15,1 1-1 0,-1-1 1 0,0-1-1 0,-1 0 1 16,1 0-1-16,0-2 0 0,0 1 0 0,1-1 2 0,-1-1-3 15,1 2 1-15,1-2 0 0,-1-2-3 0,1 1 3 16,2-1-2-16,0 2 3 0,2-4 0 0,1 4 2 16,-2-3 3-16,3 2-2 0,-1 1 2 15,0-2-2-15,-1 2 0 0,0 0-2 0,-1-3 2 0,-2 3-1 16,-1 0 0-16,1 0-2 0,-2 0-1 0,1 3 1 16,0-3-1-16,-2 2 2 0,2-1-1 15,2-1-2-15,0 2 3 0,-2-1-2 0,4-1 5 0,-3 0-3 16,2 0 0-16,1 0 0 0,0-3 0 0,-1 3-2 15,2-1 0-15,-3-1 2 0,2-1-4 0,3 2 3 16,-3 1-1-16,0-2 1 0,1 2-1 16,-1 0 0-16,1 0 1 0,3 0-1 0,-2 0 4 0,-1 0-4 15,4 0 1-15,-1 0-2 0,-1 0 1 0,2 0-1 0,-2 0-2 16,2 0 5-16,0 0-3 0,-1-1-1 16,1 1 2-16,0-2 0 0,4 0 0 0,-3 2 4 0,3-2-3 0,2 2-1 15,-1 0-1-15,-1-1 1 0,3 1 0 0,1 0 0 16,-4 0-1-16,0 0 0 0,-2 0 1 0,2 0-1 15,1 0 1-15,0 0 0 0,1 1 0 0,-2 1-1 16,3-2 1-16,0 0-2 0,2 0 2 0,-2 2 0 16,-1 0 1-16,0-2-1 0,-1 1 1 0,1 1-1 15,2-1 0-15,1 2-1 0,0 0-1 0,2-1 1 16,-1 2-4-16,2-3 5 0,1 1 0 0,0-1-1 16,-1 1 0-16,0-2 0 0,2 1 0 0,3 2 1 15,-2-3 2-15,3 1-3 0,-2-1 1 0,3 2-1 16,-3-1 0-16,3 1 3 0,-2 1-2 0,-2-2-2 15,3 2 2-15,1-1 0 0,-1 2 1 0,2-3 0 16,1 2-1-16,0 0-1 0,2 0 1 0,-1 0 1 0,2-1-2 16,1 0 0-16,1 0 0 0,1-1 1 0,0-1 0 15,1 2-1-15,-3-1 0 0,6-1-1 0,-3 3 3 0,1-2-2 16,1 1 0-16,1 1 0 0,-4 1 0 0,3-1 1 16,0 0-2-16,2 3 2 0,-1-1-5 0,0 1 5 15,-1 0-1-15,1 3 1 0,1-2-1 0,-2-1 2 16,4-1 2-16,-1 0-3 0,0 1 4 15,-1-3-3-15,1 1 2 0,-1-3-1 0,0 1 0 0,-1-2-5 16,-1 0 3-16,1-2 1 0,-2 1 1 0,0-3-2 16,-3 1 0-16,2 0 0 0,-1-1-1 0,0-1 6 15,-3 1-4-15,4 1-1 0,-2 0-3 0,0-1 3 16,-1 1 1-16,1-3-1 0,1 3 3 16,1 0-4-16,-1-4 3 0,-1 1 0 0,2 2 2 15,-2-2-3-15,0-1 1 0,0 2 1 0,0-2-1 0,-1 0-2 16,-3 1 0-16,1 0 1 0,-1-1-1 0,0 0 1 15,0 1 0-15,-2 0-1 0,0 3 0 0,0-2 3 16,-1 2 0-16,1 1-3 0,-3-1 0 0,0 2 0 0,-1 1 0 16,2 0-1-16,-2 0 1 0,0 1-1 0,-2 2 2 0,2 0-1 15,-2-3 2-15,-1 2-1 0,0 2 1 0,-2-3-1 16,1-1 1-16,-1 2-1 0,0 1 0 0,0-3-1 16,-2 1 2-16,-2 2-2 0,-1-3 0 0,0 0 2 15,-2 1-2-15,-1-1 1 0,-2 2 1 0,4-2-1 16,-2 0 2-16,0 0 0 0,0-2 1 0,-1 1-2 15,-1-2 2-15,0 2-4 0,1-2 3 0,-5 1 1 16,-1-2-1-16,-2 3-1 0,0-2 3 0,-1 1 1 0,-2-2-2 16,-1 1 0-16,-1-1 0 0,-2-1 4 0,-1 2-2 15,0-1-1-15,-2 1 3 0,1-3-4 0,-4 2 2 0,2 0 5 16,1-1-5-16,0 1 0 0,-1-2-1 0,-2-1 2 16,1 1 0-16,-3-1 0 0,2-2 0 15,-3 2-1-15,0-2 1 0,-2-1-1 0,0-1 0 0,0 2-1 16,0-3-1-16,-1 2 1 0,0 1-1 15,-1 1-2-15,-2 1 1 0,1-2-11 0,-2 3-4 0,-2-1-4 16,1 1-13-16,-2 3-26 0,-1-4-9 0,0 4-6 16,-1 0-30-16,-2-1-24 0,0-1-7 0,-3 0 3 15,1-1-25-15,-2 0 25 0,-1-1-1 0,0-2 4 16,1 0 125-16,-2-1-72 0</inkml:trace>
  <inkml:trace contextRef="#ctx0" brushRef="#br0" timeOffset="27350.51">14323 3756 5 0,'2'2'9'16,"-3"2"-9"-16,0 0 31 0,1-1 0 0,0 3-1 0,0-3 24 15,-2 3 0-15,0-3 5 0,3 1 3 0,0 2-2 0,0-3-4 16,0 1 1-16,-1-1 0 0,3 1-3 16,2-1-5-16,-2-1-3 0,0 2 4 0,0-1-5 15,-1 0-6-15,0 1-2 0,3-1-1 0,-2 3-3 0,3-3-7 16,1 0 0-16,0 3-2 0,1-2-5 0,4 0-4 15,-1 1 2-15,0-1-4 0,1 0-2 16,1 2-3-16,0 0-3 0,2-2 0 0,-1-2-4 0,2 3 3 16,1 0-2-16,0-1-1 0,1 2 3 0,-1 0-1 15,-2-3-1-15,3 4 4 0,0 2-3 0,-1-2-1 16,-2 1 1-16,-1 3-1 0,-1-1 0 0,-3 4-2 16,2-1 1-16,-5 5 0 0,-2 0 0 0,-5 4 7 0,-1 3-3 15,-4 2-1-15,-8 5 6 0,-1 2-3 0,-10 6 0 16,-4 1 3-16,-6 5-6 0,0 0-19 0,-6 6-15 15,-5 2-8-15,2 1-28 0,-2 0 2 0,0-2-27 0</inkml:trace>
  <inkml:trace contextRef="#ctx0" brushRef="#br0" timeOffset="33099.48">3157 4017 308 0,'-4'0'44'0,"4"-1"-12"16,0 2-12-16,0 3 13 0,0-1-35 0,-1 4 1 15,1 1 1-15,0-1-2 0,1 3 0 0,-3 5 2 0,3-1-1 16,-1 1 2-16,1 1 0 0,1 1-1 0,-2 2 1 15,0 0 3-15,-1 1-2 0,0 0 4 0,-2 2 1 16,-1-2-1-16,2 2 6 0,0-1 6 0,-1 0 3 0,-3-1-4 16,3 3 7-16,-1-1-4 0,0 1 2 0,-1-1 1 15,0-2-4-15,1 5-3 0,2 1-3 16,-1 1 1-16,-1 1-4 0,3-1-3 0,-2 2-1 0,-1 2-1 16,4 2-5-16,-1-2 3 0,-1 2-3 0,2 0 2 15,-1 1-2-15,1 3 1 0,0-2-3 16,1 1 5-16,-1 0-3 0,0-1-1 0,2 3 3 15,-2-2-2-15,3 0 0 0,-1 0-1 0,-1 0 0 0,1 1 0 16,0 0 0-16,2 3 2 0,-1-3-1 16,1 3 0-16,-2 1 2 0,-1 1 1 0,0-1 1 0,0 2 0 15,0 0-1-15,-1 0 2 0,1 0 1 0,-1 0-2 16,0 2 1-16,0 0-1 0,0 0 0 0,0-1 2 0,0 2-4 16,0-1 0-16,-2 0-2 0,2 1 2 15,-2-1-2-15,0-2 0 0,-1 2-3 0,3-4 3 0,0-1-1 0,-1-1 0 16,1 1 1-16,1-3-2 0,2 2 1 0,0-3-1 15,0-2 2-15,1 1 0 0,1-2 1 0,-1 0 0 16,-1 1 0-16,-2-4-1 0,3 3 0 0,0 0 3 16,1-1-3-16,-2 3 0 0,-2 0 1 0,0-3-1 15,3 4 1-15,-2 0 1 0,0-1-2 16,-2 1 1-16,0-1-1 0,-1 1 1 0,1 0 0 16,1 2-1-16,0-2 0 0,-1 0 0 0,1 2-1 0,-1 0 0 15,-1-1 1-15,1 1 0 0,-1-2 0 16,1-1 0-16,-1 0 0 0,1 1 0 0,0-4 0 15,6 4 0-15,-5-4-1 0,0 0 0 0,1 1-1 0,-3-1 1 16,1 1 1-16,0 0-1 0,2 1 1 0,-2 0 0 0,-1 1 0 16,2-3 2-16,1 3-1 0,6-2 1 0,-7-1 2 15,2 1-3-15,-2-2 1 0,0 2 0 0,1-2 2 0,3 0 1 16,-3 3-1-16,-2-1 1 0,2 2-3 16,-1-1 1-16,-1-2 0 0,0 1 1 0,2 4-1 0,-3-5-1 15,-1 1 1-15,0-3-2 0,0 2 1 0,2 0 1 16,-1 1-2-16,-2-1-1 0,0 2 2 15,2 0-2-15,0-2 0 0,1 4 0 0,-1-1 1 0,-2 0-1 16,1-3 0-16,0 4 2 0,1-3-2 16,-3-1 3-16,2 3 0 0,0-3 0 0,-2 1-3 15,2 2 3-15,0-1-2 0,-1 1 1 0,-1 1 0 0,2 2 0 16,1-3 1-16,-1 1-3 0,-1-1 0 0,3 1 0 16,-2-1-1-16,2 1 1 0,0-1 0 0,-1-3 0 0,0 4 2 15,-1-3-2-15,-1 2 0 0,2-3 3 0,1 3-3 0,0 1 2 16,0-3 1-16,-1 1-2 0,-1-1 5 15,2 0-5-15,0-1 1 0,-1 1 0 0,-1-1-2 0,-2 0 0 16,4 0-1-16,0-1-2 0,0 1 2 0,-1 3 0 16,1-2 1-16,0 1-1 0,1 2 1 0,0 2 0 15,0 1 0-15,-1-2 1 0,0 4 1 0,-1-1 0 16,1 1 0-16,-2 1 1 0,1-3-1 0,-1 3 0 16,-1 0 0-16,2 0 1 0,0 0 0 0,0 0 0 15,-2-3 0-15,0-1-1 0,0 2 0 0,1 0 0 16,0-1-2-16,-2-3 1 0,1-3-1 0,-1 3 0 0,2-1 1 15,0-3-1-15,1 4 0 0,0-4 1 0,0-3 0 16,-1 1 1-16,2-1-1 0,0-1-1 0,0 2 0 16,0-5 1-16,0 1-1 0,0 2 0 0,0-1 2 0,0-1-1 15,2 0 1-15,-2 0-3 0,0 2 2 0,1-1 0 16,0-1-2-16,-1 3 3 0,0-3-2 16,0 3-1-16,0-3 3 0,0 2-1 0,-1-2 1 15,0-3 1-15,1 2-1 0,-4-5-1 0,3 0 0 0,0-1 1 16,1-1 0-16,-1-4-2 0,1 2 0 0,-2-3 0 15,2 0 0-15,0 3-1 0,0 1 1 0,0-3 0 16,-2 1 0-16,0 1 2 0,2 0 1 0,0 3-3 16,0-2 2-16,0-2-2 0,0 1-1 0,0 1 1 15,0 0-4-15,1-2 3 0,0 1-3 0,-1-2 3 16,2 1 0-16,-2-1 2 0,2-2-1 16,0 2 0-16,-1-2 2 0,1 0-2 0,1-2 0 0,-1 3 1 15,0-3-1-15,0 0 0 0,2-1 0 0,-4-1 0 16,2 1 0-16,0 0 1 0,-1-1 1 0,2-2-2 0,-2 1 0 15,0 1 0-15,0-1 0 0,1 0 2 0,-1-1-1 0,2 1-1 16,-2-1 1-16,-1 0 0 0,1-1-1 0,-1 0 1 16,1 2-2-16,1-1 1 0,-2 1 0 0,0-1 2 15,1 1 0-15,-1 0-2 0,0-1 0 0,2 0 0 16,-2 1 1-16,0-2 3 0,2 0-3 0,-1 1-2 16,1-1-1-16,0 0 2 0,1 0 0 0,-1-1 0 15,-2-1 1-15,3 2-2 0,-3-3 2 0,0 1 1 16,0-1 2-16,-1-1-4 0,1 2 1 0,0 0 0 15,0 0 0-15,-1 1 0 0,1-1 1 0,-1 3-1 16,-1-5 0-16,1 2 3 0,-1 4 0 0,-2-5 0 16,3 2-1-16,-1-1 1 0,-1 0 1 0,1 0-1 15,0-2 1-15,0 1-3 0,-1-1 1 0,3 1-1 16,-3 0-1-16,0-2 1 0,1 0-1 0,2 3 0 0,-2-1-1 16,1-2 1-16,-1 0-1 0,-5 0 0 0,6 0 0 0,0 0 0 15,-1 0 1-15,-2-2-3 0,2 2-8 16,0 0-3-16,-1 0-5 0,2 0-27 0,-2 0-10 15,0 0-10-15,0 0-31 0,0-3 1 0,0-2-23 0</inkml:trace>
  <inkml:trace contextRef="#ctx0" brushRef="#br0" timeOffset="33516.22">2824 12076 640 0,'-13'4'46'0,"4"-1"-7"0,1 4-19 0,1-2 15 0,-1 2 12 16,2-1-20-16,2 2-2 15,4 1 11-15,-1 1-28 0,0 0-2 0,1 2-3 0,2 2-3 0,3 1-1 0,-1 1-2 16,2 3 3-16,-1-2-1 0,1 3 0 0,3 1 1 16,-3 0-3-16,1 1 3 0,0-1 0 0,0 0 1 15,1 1-1-15,0-2 1 0,-2 3 3 16,2 3 7-16,-1-5 6 0,1 3-6 0,0-2 13 0,0 4-2 16,-1-3 4-16,2 0 3 0,-1-1 0 0,1-3-5 15,-1 1 1-15,1-1 1 0,-1-3-2 0,1-2-3 16,0-2-4-16,1 1-1 0,-1-6-2 0,1 5-2 15,1-8-5-15,1 2 1 0,1-6-3 0,2 0 0 16,1-6-1-16,2-4 1 0,2-6 0 0,4-7-6 16,2-9-11-16,7-10-4 0,3-7-12 0,1-9-77 15,3-7 93-15,4-11-37 0,2-9 49 0</inkml:trace>
  <inkml:trace contextRef="#ctx0" brushRef="#br0" timeOffset="41682.83">13266 5727 75 0,'-2'6'-14'16,"-2"-3"14"-16,5 1-3 0,-1-2-54 0,-1-2 57 15,2 1 0-15,0 1 0 0,1-1 0 16,-4-1 0-16,1 0 0 0,4 3 0 0,-2-3 0 0,0 0 0 15,-2 0 0-15,1 0 0 0,0 0 4 16,-3 3 1-16,2 0 2 0,-3 1 11 0,1-1-1 16,-1 3 1-16,1 1 12 0,-2-1-9 0,2 1 3 0,-1 0-3 0,2 2-8 15,-1-3 0-15,1 1-4 0,1-1-1 16,3 1-2-16,1-4 14 0,-3 0-5 0,2 1 3 0,0-2 9 16,0-2-9-16,2-2 5 0,-1 2 2 0,0-4-10 0,0 1-1 15,0 0-4-15,2-4 1 0,-1 3-2 0,-3-1-1 16,-2-2-2-16,3 0 1 0,-2 4-3 0,-1-3 1 15,1 2 1-15,0-2-2 0,-1 3 1 0,0 0-1 16,1 0 0-16,-1 2 0 0,0-2 0 0,-2 3-1 16,2 0 1-16,-1 0-2 0,0 0 0 0,1 0-2 15,-3 1 2-15,3 2-2 0,-2 0 0 0,2 1-1 16,0 2-2-16,1 0 3 0,0 0 0 0,0 1 0 16,0-2-1-16,-3 0 0 0,1-2 1 0,2 1 0 0,0-1 0 15,0-1 2-15,0-1 1 0,1 2-1 0,1-2 2 16,3 1-2-16,1-2 1 0,-2 0 1 0,-2 0 1 0,1 0-1 15,0-3 3-15,-2 0-3 16,1 2 1-16,3-2-1 0,-2 1-1 0,-2-2 0 0,3 1 0 0,-2-1-3 16,3 1 1-16,0 1 1 0,-1 1 3 15,-2-3-3-15,-2 1 1 0,0 0 3 0,3-1-4 0,-4 2 7 16,-1-1-2-16,-4-1-4 0,0 2 2 16,-3 1 1-16,4 1-3 0,-2 0-1 0,0 0-2 0,1 0 2 15,-1 1-1-15,-1 3-1 0,3 0 0 16,2 0 0-16,-1 0 1 0,1 1-1 0,-2 0 0 0,1 0 0 15,1 1 0-15,2-1 0 0,-1-3-3 0,0 1 1 16,0 1-1-16,0-3 1 0,3 1 1 0,0 1-2 16,-1-3 1-16,2 0 2 0,-2 0 2 0,5 0-3 15,-2 0 1-15,3 0 5 0,-5-1-1 16,1-3 3-16,2 3 1 0,1-3-2 0,0 1 3 0,-1 1 0 16,4-2-2-16,-3-3-3 0,3 4 2 0,1-3 0 0,-2 2-3 15,-2-2-1-15,4 0-1 0,-5-1 1 0,1-2-2 16,-1 2 2-16,1-3-2 0,-2 3 0 0,2-2 2 0,-5 3 1 15,0-3-1-15,0 2 1 0,-1 0-1 0,1 0 0 16,0 2 1-16,-5 0-1 0,2 0 0 0,3 1-2 16,-1 1 0-16,-2 2 1 0,2-1-1 0,0 2-1 15,0 0-2-15,-6 0 1 0,7 2-1 0,0-1 0 16,0-1 2-16,-1 3-6 0,1-3 1 0,0 3-4 16,2-2 1-16,1-1 3 0,-2 0-5 0,-1 0 7 15,4-1-3-15,-2-2 2 0,0 2 5 0,2-1 0 0,-3 1 1 16,0-1 0-16,-1-2 0 0,0 2-1 0,1 1 0 15,1 1 0-15,-2 0 0 0,0 0 0 0,0 0 1 0,0 0 0 16,3-4 1-16,-3 4-2 0,-1 2 0 0,1-2-1 16,1 2-1-16,1-1 2 0,-1 1 0 0,0-1-3 15,-1 2 4-15,3-3-1 0,-1 0 1 16,-1 2 1-16,-1-2-2 0,-2 0 2 0,0 0-1 0,2 0-1 16,-2-2 2-16,0 2 0 0,0 0 1 15,-1-3-3-15,0 2 1 0,3 1 0 0,0-3-1 0,-2 3 3 16,0-4-3-16,0 4 0 0,-2-2-1 0,5 1 2 15,-1-1-1-15,-1 1 0 0,2-2-2 0,-1 3 1 16,1 0 1-16,2 3 0 0,-1-3 1 0,-2 1-2 16,1 1 1-16,-1-1-1 0,-1 1 2 0,0 0 1 15,2 0-2-15,-3-1 1 0,-1 1 3 0,1 2-1 16,-2-2 1-16,1-1 2 0,1 2 1 0,1-3 2 16,-1 4 3-16,2-4 15 0,0 0-7 0,0 0 2 15,0 0 11-15,1 0-9 0,1 0 0 0,-2 0 4 0,2 0-15 16,1 0-5-16,-1 0 1 0,0 0-1 0,0 0-5 0,0 2-2 15,1-1 1-15,4 1-2 0,-5 2 1 0,0-1 1 16,6 0-1-16,-1 4-1 0,-4-3 0 0,2 1 0 16,0 2 1-16,-1 0-1 0,2-1 0 0,2 0 0 15,-3 1 0-15,0-3 1 0,5 2 0 0,3 1-1 16,-4-2-2-16,3 2 1 0,0-2-3 0,2 2 4 16,1 0 0-16,0 1 1 0,1 1 4 0,2 1-2 15,0 1 1-15,2 0 1 0,-2 2-1 0,2 0-2 16,2 0 2-16,0 3-4 0,2 0 0 0,-1 1 0 15,2 2-1-15,0 0 1 0,3 4 0 0,2-3-1 16,1 5 1-16,1-3-2 0,1 0 0 0,0-1-1 0,2 1 1 16,2 1 0-16,-2-3-1 0,1 1 2 0,0 3-5 15,3-2 6-15,-2 1 0 0,5 2 3 0,1 1 1 16,0-3 1-16,3 3 4 0,2 3 0 0,-2-3 2 0,2 3-3 16,2 0 2-16,0 4-3 0,-1-2 2 0,4 6-2 15,-2 1 0-15,4 1-1 0,0 3-1 0,2 3 1 16,-1-2 0-16,2 4 0 0,1-1-5 0,0 2 5 15,2 4-1-15,0-4-5 0,2 4 2 0,2-1-2 16,1 4 0-16,-2 0 0 0,0 0 1 16,0 0-5-16,-1 4 4 0,1-2 2 0,-3 2-1 0,-1-3-1 15,-1 4 2-15,2 2 2 0,2-1 1 0,-3-1-1 16,2 0 2-16,0 4-2 0,0-5 6 0,3 5-3 16,-1-5 0-16,3 1-4 0,-2-1 2 0,3-1 1 15,-1 1-3-15,2-1 2 0,3 0-4 0,-3 0 2 0,3 0 1 16,-1-1 4-16,0-1-2 0,-2 2 2 0,0 0 3 15,1-1 4-15,-4-1 2 0,2-1-4 0,2 4 4 16,-1-5-6-16,0 2-1 0,-1-1 2 0,2 0-9 16,-1-1 1-16,3-1-3 0,-1 1 3 0,-2-5-1 0,0 5-1 15,-3-6 3-15,0 2 2 0,-1-2 1 16,-1-1-3-16,-1-1-2 0,0-1 4 0,-3 1-2 0,1-3 5 16,-1-2-4-16,1 1-2 0,-5-3 6 0,-1-4-5 15,0 3 4-15,-2-2 0 0,0-3-3 0,-3 1 6 16,1-3-1-16,-3-2-2 0,0 0 8 0,2 0-7 15,-3-3 2-15,-2-1 0 0,-3-2-7 0,-1-1-4 16,2-2-7-16,-5-3-4 0,0 1-6 0,-1-5-13 16,-5 1-1-16,-1-2-5 0,-2-2-14 0,-4-1-2 15,-4-2 1-15,1 0 1 0,-3-1-4 0,-2-2 4 0,-3-2-5 16,-3 1 0-16,2-3 0 0,-4 0-23 0,0 0-31 16,-5 0 38-16,0-3 70 0,-3 1-57 0</inkml:trace>
  <inkml:trace contextRef="#ctx0" brushRef="#br0" timeOffset="42799.75">19603 9872 807 0,'-2'0'13'0,"4"0"2"0,-2 0-1 0,2 1 1 15,-1 1-7-15,6 5 2 0,-1-4 1 0,2 4-4 16,0-1 0-16,-1 2-1 0,5 1-1 0,-2 0 0 16,0 1 1-16,0 0-4 0,0 0 3 0,-2 2 0 15,0 1-2-15,0 0 0 0,-2-1-1 0,1 2 2 16,-1-2 4-16,-1 2 2 0,0-4 4 0,0 2 8 15,0 1 5-15,-1-3-5 0,2 2 13 0,-1-1-5 16,1 2 0-16,0-3-1 0,2 2-4 0,0 4-9 0,1-3 3 16,1 3-4-16,0 0-5 0,2 3-6 0,1 1 1 15,-1 2-2-15,1 1-3 0,2-1 0 0,1 1-3 0,-1-1 2 16,4-1 0-16,-2-2 1 0,1 1-2 0,3-3 2 16,0 1 0-16,-1-2-1 0,4 0 3 0,-3 1-2 15,-1-5 1-15,2 4 0 0,-2-2-1 16,-2-2 4-16,-1-1-1 0,-2 2-2 0,-2-1-1 15,-2 0 3-15,-1-1-2 0,-2 4 0 0,0-4 3 0,-3 2-4 16,-1-3 3-16,-1 0 0 0,-3 1-1 0,0-1 0 16,0-3 1-16,-3 2 2 0,-1-2 1 15,-1 3-1-15,-2-1 3 0,-2 1-3 0,-1-1 3 0,-1-1-2 16,-3 1-1-16,0 1-2 0,-3 2 0 0,-2-2-2 16,0 0 0-16,-4 3 1 0,2 0 1 0,-1 1-2 15,-1 1 3-15,-1 1-2 0,1 0-2 0,-2 1 5 16,1 2-3-16,2 0 2 0,-3 1-1 0,0-1-1 15,2 4 3-15,2-3-1 0,-1 1 1 0,2-2-3 0,2-2 0 16,1-3-1-16,1 1 0 0,3-1 1 0,1-2-2 16,0 0 0-16,2-4-1 0,2 4 0 0,-2-6-1 0,1 1-26 15,3-4-15-15,1 4-2 0,0-1-32 0,1-2-82 16,2-2 122-16,0-2-59 0,5 5 96 0</inkml:trace>
  <inkml:trace contextRef="#ctx0" brushRef="#br0" timeOffset="43833.56">22088 9724 678 0,'-23'-7'77'0,"-1"1"-75"0,3 5 39 16,-1-1 13-16,-1 1-3 0,1 1-17 0,1 1-17 15,1 5 0-15,-3 0 6 0,4 4-22 0,-3 3 1 16,-1-3-1-16,2 6-1 0,-3 1 2 0,0 2-2 16,-1 0 1-16,-2 1 0 0,-1 2 0 0,-2 3 3 15,-2 1-1-15,1-4 1 0,-1 4 4 0,4 1 2 16,-2-1 1-16,1 3-1 0,2 0 4 0,3 3-4 16,2-5-3-16,0 4 4 0,0-2-5 0,-2 4 0 15,4-1 0-15,1-2-2 0,-1-1 0 0,1 3 1 16,1 0 3-16,2-1-2 0,0 0 1 0,3 1 3 15,1 0 1-15,0 0 0 0,2 1 4 0,2 3 3 16,2-4-1-16,-1 3 0 0,2 1 3 0,4 2-3 0,-2-2 0 16,2-1-2-16,1 1-4 0,-1 2-2 0,3-4-3 0,0 1 2 15,3-1-6-15,-3 0 0 0,4-5 1 16,-1 3 1-16,1-5-1 16,2 2-1-16,0-3 0 0,0-1 3 0,1-3-2 0,2 0 0 0,-1 2 5 15,1-2 0-15,-1 1 3 0,2-4 9 0,1 1 0 31,0-1 1-31,1 0 11 0,0 0-8 0,2-2 4 0,-1-1-2 16,1 0-4-16,-2-1-4 0,3-1-1 0,-2-1-2 0,-1-3-1 0,1 3-2 0,-4-4-1 0,0-3-1 16,-2 2 0-16,1-2-3 0,-4-3 2 0,-1 0-1 15,0 0-1-15,-2-3-2 0,3 1-1 0,-1-1 1 16,3 0-1-16,-3-1 0 0,-2-1 0 0,4 1-3 16,0-2 2-16,0 0-7 0,-1 0-10 0,0-1-2 15,-3-1-12-15,2 1-39 0,-1 1-25 0,-1-1-17 16,1 0-51-16,-2-5 1 0,1 0-41 0</inkml:trace>
  <inkml:trace contextRef="#ctx0" brushRef="#br0" timeOffset="44882.27">21914 10538 390 0,'-10'-7'57'0,"1"2"-6"0,3 0 1 15,0-1-3-15,0 1-11 0,2 0-9 0,1 0 0 0,3 1-8 16,0 0 0-16,5-2-3 0,-4-1-8 0,1 2 6 16,4-2 3-16,-2 0 0 0,1-2 7 0,0 3 10 15,2-1 0-15,0-3 2 0,4 4 9 0,-1-1 5 16,5-2-2-16,2 5-1 0,-4-3 2 0,7 1-13 16,1 0-1-16,1 3 5 0,2 0-18 0,0 2-6 15,0 1-3-15,1 1-3 0,-1 3-6 0,0 1-3 16,-1 2-2-16,-1 0 1 0,-3 2-3 0,-1 1 2 15,-1 2 0-15,-4 2 0 0,1-1 4 0,-1 3-1 16,-4 2 2-16,-2-1 2 0,-2 0 0 0,0 2 1 16,-5 0 6-16,1 1-4 0,-1-1 6 0,-2 3 0 15,-4-2-2-15,1 0 1 0,-4 1 1 0,2-1-3 0,-1 1-2 16,-3-2-2-16,0 2-3 0,-1-4-3 0,1 0 3 16,0-2-3-16,0 2 0 0,-1-2-1 0,1-2 1 0,1 1 0 15,0-4 0-15,0 1-3 0,0-4 0 16,1 1 0-16,0-3-2 0,1-1-20 0,1-1-12 0,2-3 2 15,-1 2-23-15,3-4-27 0,-1 1-13 16,2-5-15-16,2 0-29 0,2-1-63 0,3-6 140 16,1-2-70-16,2-1 131 0</inkml:trace>
  <inkml:trace contextRef="#ctx0" brushRef="#br0" timeOffset="45248.74">22476 10428 329 0,'2'-4'104'0,"1"1"-9"15,-2 3 2-15,0-2-1 0,2 1-27 0,-2 2-23 16,-1 1-1-16,-5 1-12 0,2 1-4 16,-4 3-2-16,0-1-12 0,-3 1 0 0,-2 0-2 15,-1 2 0-15,-1 1 0 0,1-1 6 0,-1 1 2 0,-3 0 2 16,3-1 6-16,-1 0 3 0,0-1-1 0,1 1 6 16,0-2 1-16,2 3-2 0,-1-5-1 0,2 3-2 15,1 0-2-15,1 2-4 0,2-2 0 0,0 4-3 0,2 2-3 0,0-3-6 16,2 3-2-16,3 5-1 0,0-3-6 0,3 4-1 15,1-1-3-15,3 1 0 0,1-4-1 0,2 6 0 16,2-5 1-16,2 2-2 0,-2-3 1 0,4-1 1 16,0 0 0-16,-1 0 0 0,4-4 2 0,2 1-1 15,-2-3 2-15,0 0-2 0,3-1 2 0,-2-2-1 16,4 0 1-16,0-2 0 0,-2 1 1 0,-1-1-2 16,2-3-1-16,-1 2 2 0,0-3-3 0,0 2 1 15,-1-2-2-15,1 0-1 0,-3 0 0 0,2-2 0 16,-1-1-12-16,3-2-3 0,-3 0-8 0,-2-1-41 15,1-1-9-15,2 1 0 0,0-4-50 0,-1 1-45 16,-1-2 112-16,1 1-61 0,0 1 117 0</inkml:trace>
  <inkml:trace contextRef="#ctx0" brushRef="#br0" timeOffset="45732.05">23524 10570 846 0,'6'-13'43'0,"-1"4"3"0,-3-1 0 16,2 1 0-16,1 1-9 0,-1 0-15 0,-2 1-8 0,3 4 15 16,-2-1-26-16,1 0 4 0,-1 2-4 15,-1 1-1-15,2 1 5 0,-1 1 8 0,2 1 1 0,-3 2-2 0,0 0 9 16,1 3-3-16,1 2 4 0,-2 1 1 0,0 0-2 15,-1 2 2-15,1 7 1 0,-1 2-6 0,0 1 4 0,0 3-6 16,-1 1 1-16,0 3 1 0,0 1-8 0,0 4-2 16,0-5-2-1,0 1 0-15,1 2-3 0,1-2 1 0,1 2-3 0,-1-6 1 0,0 3-1 16,1-4-3-16,1-1 0 0,0 1 3 0,-2-2-2 0,2-1-1 16,-1-6-4-16,-1 4-3 0,2-5-1 0,-1-5-19 15,-1 0 1-15,1-6-4 0,-1-4-18 0,0 3-6 16,2-3-11-16,0-3-8 15,-1-7-9-15,3 0-40 0,2-5-27 0,0-2 39 0,1-3 110 0,2-8-92 16</inkml:trace>
  <inkml:trace contextRef="#ctx0" brushRef="#br0" timeOffset="46573.72">24027 10228 1037 0,'-3'0'32'16,"0"-1"4"-16,3 2 0 0,-4-1-8 0,3 3-8 16,-1 3 0-16,2 1-4 0,-2 1-1 0,2 4-9 15,0 1-4-15,-1 3 0 0,0 3-2 0,1 0 0 0,1 5 1 16,-1 1 0-16,2 4 8 0,-1 0 6 16,2 2-8-16,2 3 13 0,0 1 0 0,2 1 1 15,1-1 1-15,3-3-3 0,2 1-3 0,1-2-4 0,2-4 5 16,2-1-8-16,1-4 0 0,0-3 2 0,0-2-3 15,3-1 2-15,-2-6 0 0,0-1-2 16,1-2 3-16,2-4 1 0,-1-1-5 0,1-2 3 0,-1-5 0 16,3-1-2-16,1 0 0 0,1-5 1 15,0-2-2-15,-3-3 3 0,2 1-1 0,0-6-2 0,-1 3 0 16,-3-5 0-16,1 0-3 0,-2-3 0 16,-1 1 0-16,-1-5-1 0,-1 1-1 0,-1-2 0 0,-1-3 0 15,-1 3 1-15,1-2-1 0,-5 2 1 0,-2 0-1 16,-1 2 1-16,1 7-2 0,-1-1 1 0,-3 6-1 0,-1 3 1 0,-2 3-2 15,-2 2 0-15,0 5-1 0,1 4-2 0,-5-2 1 16,-2 4-2-16,1 5 1 0,-2 0 0 0,-1 2 1 16,0 3-1-16,0-1 2 0,-2 5 0 0,5 0 0 15,-2-1 1-15,0 0 0 0,0 3 0 0,2-1 0 16,1 2-2-16,0 0 2 0,1 1-3 0,-2 3 3 16,3 1 0-16,-1 0 0 15,-2 2 1-15,3 0 0 0,-2-1 2 0,0 5-1 0,-1-1 0 0,1-3 2 16,-1 2-1-16,2 1 1 15,0 0 1-15,-1 0-1 0,3 2-2 16,0 0 4-16,1 4-4 0,0 1 0 0,1 3 1 16,-1 3-1-16,2 6 1 0,1 5-2 0,-1 7 0 0,1 4 0 15,2 5-1-15,0 3 0 0,1 7-4 0,1 2 2 0,0 1-1 16,-2-2 1-16,3 1 0 0,0 0 2 0,-1-4 0 0,-2-3 0 0,2-2 2 16,-1-8-2-16,-2-4 1 0,5 47 9 15,-9-66-9-15,0-3 5 0,-3-5 2 0,-3-8 1 16,0-2 3-16,1-3 1 0,-2-4 3 0,-1 0 0 15,-1-6 0-15,0-5 3 0,-1-4-9 16,-1 3-1-16,-4-5 1 0,0-3-9 0,-7-5-1 16,2-1 0-16,-5-6-1 0,1 1 0 0,-4-2 0 15,1-6-1-15,-3 0 2 0,2-3 1 0,3-2 2 0,0-1 0 16,2-2 0-16,2 0 4 0,4-4 1 0,0 2 5 16,6-6-4-16,1 1 6 0,4-1-6 15,1-3 4-15,4 0-3 0,2 0-2 0,-1-1 2 0,7 0-5 16,3 3 2-16,-3-2 1 0,4 4 0 0,4 4-1 15,0 0 2-15,0 4 0 0,-1 1 2 0,5 4 1 0,-1 5-2 16,4 1 3-16,-2 3-3 0,-1 2 3 16,3 1-2-16,1 4-1 0,3 2-4 0,-5 0 0 0,0 4-1 15,1 1-1-15,-1-2 0 0,0 3-2 0,2-1-1 0,-2-1 2 16,-1-1-3-16,3 2-4 0,-3-2-5 16,0 0-4-16,-2-1-35 0,-1-2-14 0,0-2-6 15,-2-1-43-15,0-3-69 0,-3 0 129 0,-3-6-66 0,2-1 117 0</inkml:trace>
  <inkml:trace contextRef="#ctx0" brushRef="#br0" timeOffset="47232.09">24980 9404 997 0,'-1'-13'105'0,"3"3"-34"0,1 4 3 0,2 2 31 0,1 1-110 15,5 3-18-15,1 7 0 0,4-1-12 0,0 7 7 0,2 0 3 16,3 3-7-16,0 4 14 0,3-1-2 0,0 6-5 15,2-2 19-15,1 3 6 0,-2 0 5 0,2 3 0 16,3 0 10-16,3 4 4 0,-2-2 3 16,2 3-1-16,-2 1 6 0,0 1-8 0,3 2 0 0,-3 4 0 15,-5-1-8-15,0 2 5 16,-2 3-2-16,-3-1 0 0,1 3 5 0,-3 1-3 0,-3 3 1 0,-1 0 1 16,2 2-1-16,0 1-3 0,0 1 1 15,-2 4-3-15,0-2-1 0,0 0-3 0,1 4 0 16,-1 0 0-16,-4-2-3 0,-2 0 6 0,-2-1-3 15,0 0 2-15,-4-1 5 0,-3 0 5 0,-4-1-1 16,0 0 4-16,-3-2 3 0,3 0-5 0,-5-3 6 16,-3-1-4-16,-1-2-2 0,3-3-3 0,-2-3 0 15,-5-7-1-15,3 0-2 0,-2-3 1 0,0-4 0 0,2-4 0 16,2-3 3-16,-4-4 5 0,3-2 1 16,3 0 0-16,0-6 6 0,0-1-2 0,1-3 0 0,0 1 1 0,2-5-1 15,0 2-4-15,0-3-2 0,2 1-2 0,0-2-3 16,2-2-4-16,0 2-2 0,-1-1-1 0,2-1-4 0,0-2-1 15,1 1-2-15,1-1 1 0,-3-1-1 0,3 0-2 16,0 3-1-16,0-5 1 0,0 6-2 0,0-4-1 16,0 1 1-16,1 1-1 0,1-1-2 0,-1 4 0 15,0-5 2-15,0 1-1 0,0 1 0 0,0 3 1 16,0-3 0-16,0-1 0 0,2 1 0 0,-2 0 0 16,0 3-1-16,0-3 1 0,0 2 0 15,0-2 1-15,-1 1-2 0,0-2 0 0,0 3 1 0,-1-1-10 16,-1-1-4-16,0-4-4 0,-2 3-12 0,0-1-35 15,-1-2-25-15,0 0-13 0,-1-2-48 0,0-4 2 16,0-3-39-16</inkml:trace>
  <inkml:trace contextRef="#ctx0" brushRef="#br0" timeOffset="53115.97">26967 10248 182 0,'-2'-1'-15'0,"-1"-2"36"0,-1 3 43 0,-1 0 8 16,1 0-42-16,0-3 67 0,-2 0-8 0,1 2-1 16,-2-1-5-16,2 1-22 0,-1-3-2 15,0 2-3-15,2 1-21 0,-2-1-6 0,4 2-6 16,-3 0-4-16,3 0-6 0,-1-4-1 0,0 1-5 0,3 3 5 16,-1-4-5-16,0 4-3 0,0-5 3 0,1 1-1 0,0 1-2 0,2 0-1 15,-1-1 4-15,2-1-4 0,-1-2 2 0,5-1 3 16,-3-3-4-16,3 1 3 0,2-3 1 0,0 0-4 15,3-4-2-15,3-1 4 0,0-2-6 0,5 0 1 16,0-3 3-16,4-3-6 0,3-2 2 0,3-2-3 16,1-1 2-16,3-5 1 0,2 0-5 0,3-2 4 15,4-4-5-15,0 1 5 0,3-2 0 0,3-3 1 16,-2 1-3-16,3-1 3 0,-1-5 0 0,4 2 0 16,-1-5 1-16,2 2-1 0,1-3 1 0,0 0 2 15,0 0-1-15,-1 0-2 0,0 4 2 0,-4-1-1 16,-1 4 0-16,-5 2 2 0,-2 4-2 0,0 1 3 15,-3-1 5-15,-2 6 3 0,-2 0 4 0,-2 4 7 16,-4-1 0-16,-2 7 0 0,-4 4 7 0,0 2-2 0,-4 2-4 16,-2 5 1-16,0 2-5 0,-4 2-10 0,-2 2 3 15,2 4-3-15,-4-1-8 0,-1 1 2 0,-1 3-2 0,-1 0-1 16,0 0 2-16,-1 1 1 0,0 1 2 0,-2 2-2 16,0-1 1-16,2 1-2 0,-2-2 1 15,1 1 1-15,-3-2-3 0,1 3 1 0,-1-2-1 0,0 1 2 16,-1 1-1-16,0-1-11 0,3 0-16 0,-2 1-2 15,1-2-22-15,0-1-68 0,-1 3-66 16,3-2 68-16,-3-2 116 0,3-2-112 0</inkml:trace>
  <inkml:trace contextRef="#ctx0" brushRef="#br0" timeOffset="54697.83">29511 7552 1105 0,'0'-7'1'0,"0"4"0"16,0 0 0-16,1-1-1 0,-1 2-11 0,3 2 1 15,1 6-2-15,-1 0 1 0,2 4-3 16,1 4-4-16,-1 4 2 0,-1 2 8 0,1 6 1 0,-1 6-1 16,0 1 7-16,-1 5 1 0,-2 2 2 0,0 4 3 0,-1 5 0 15,1 2 7-15,-1 1 2 0,0 3-2 0,0 3 8 16,-2-3-4-16,2 4 4 0,0-2 4 16,0-1-4-16,-1-2-3 0,1-1-3 0,0-1 2 15,-2-2-1-15,1-2 0 0,-4-7-3 0,3 0 0 16,-3-5 1-16,2-1-1 0,0-2 1 15,-2-7-3-15,2-2 1 0,-1-4 0 0,3 0 0 0,-3-7-2 16,0-1 1-16,4-3-3 0,-1-4 0 0,0-2-1 16,1-3-2-16,0 0-6 0,0-7-1 0,2-2 2 0,2-1-7 15,-2-3 3-15,0-7-2 0,1-5-2 0,-2-4 5 0,1-4 4 16,0-5-2-16,-1-5-1 0,0-2 4 0,0-6-1 16,1-1 0-16,1-4-1 0,0-1-1 0,0-2 1 0,-1 1 0 15,1 3-3-15,-1 0 1 0,1 3 2 16,-1 2 1-16,1 4 0 0,-3 1 0 0,4 3 0 0,-1 1 0 15,2 4 3-15,0-2-1 0,2 4-2 0,-3 2 2 0,4 1-1 16,1 3-1-16,0 3 5 0,-2 4-2 16,1 3-1-16,-1 2 4 0,-1 1 1 0,7 3 0 0,-3 3-1 15,1 3 1-15,-1-2 0 0,6 6-2 0,-2 0 5 16,2 2-2-16,1 2-4 0,-4 3 1 16,1 4-1-16,-1 0-2 0,-1 1 0 0,-2 6 0 15,-1 0-2-15,-1 4 0 0,-3 2 0 0,1 2 1 0,-3 0 2 16,1 0 0-16,-1-1 1 0,-2 1 1 15,-1-3-1-15,-1-4 1 0,0-1 4 0,-1-1 1 16,-2-2-2-16,-1-2 3 0,-1 0-1 0,0-1-1 16,-2 1 3-16,1-1-5 0,-2 2-1 0,0-5 0 0,-1 1 0 15,-1 2-2-15,1-2-2 0,-1-1 0 0,1 1 3 16,0-1-4-16,1 1-1 0,1-1 0 0,0 1 1 16,1-1-1-16,4 0 0 0,-4 1 0 0,1 0-2 0,2-2 1 0,0 2-1 15,1 2-2-15,1-2 1 0,0 3 1 0,-1 0-3 16,2 3 1-16,1 2 0 0,0 4 0 0,-2 2-1 15,4 4-1-15,-2-1 0 16,1 4 0-16,2 5 1 0,1-4 0 0,2 3 1 0,0 0 3 0,-1-2-1 16,2 2 3-16,2-3-1 0,2-2 2 0,-2-1 4 15,4-1 3-15,-2 0-2 0,1-3 8 0,3 1 2 16,1 1 4-16,0-3-3 0,0 1 5 0,3 0-4 16,-2 0-1-16,4 3-1 0,0-3-4 0,0 4-1 15,-1 0-7-15,1-2 4 0,0 0-5 0,-1 0 0 16,-1 1 2-16,1-4 0 0,-3 1 0 0,1-3-4 0,0 0 7 15,-1-2-3-15,-1-2 1 0,-1-4-3 0,-2-2-3 16,-2-3-2-16,2-3-3 0,-4-3-1 0,1-2-2 0,1-5-6 16,0-3 0-16,-1-2-7 0,3-5-2 0,2-2 4 15,0-5-11-15,0-1 1 0,1-1-3 16,0-6 0-16,-1 1-2 0,2-3-11 0,-1-2-4 16,0-1 1-16,-1 0-15 0,2-7-19 0,-1 1-21 15,2-5 0-15,-1 0-31 0,-3-4 2 0,5-4-21 0</inkml:trace>
  <inkml:trace contextRef="#ctx0" brushRef="#br0" timeOffset="54998.54">30689 7849 343 0,'24'-51'83'16,"-1"5"-82"-16,-2 8 62 0,-2 0 25 0,-3 5 11 16,-2 7-44-16,-4 3 7 0,-4 4-8 0,-3 6 1 15,-2 3 7-15,-2 3-6 0,-6 2 0 0,-1 5-4 16,-1 0-5-16,-2 0-19 0,-4 5-4 16,-2 2 1-16,2 2-21 0,-2 1-2 0,-2 4-4 15,1 2 2-15,-4 2-4 0,1-1 1 0,1 6 2 16,3-1-6-16,-4 2 4 0,-1 0 2 0,4 3 1 0,-1 2-1 15,2 0 2-15,1 3 5 0,-1-3-1 16,-2 3 3-16,3 0 3 0,0-1 2 0,2 0 2 16,-1 2-3-16,2-2 3 0,4 0-3 0,1 0-2 0,2 2 5 15,3-2-6-15,3-2-2 0,1 0 2 0,4-2-2 16,3 3 0-16,2-5-1 0,4 3 0 16,1-5 0-16,2-1 0 0,3 0 2 0,3-3-1 15,1-4 0-15,2 1 2 0,-2-6 0 0,5-1 1 0,4-4 1 0,2-2 0 16,4-1-4-16,-1-4 2 0,2-2 0 0,1-5-3 0,2-1-18 15,-3-1-15-15,1-2-6 0,-3-3-25 0,-4-2-55 16,-3 1-35-16,-2-5-7 0,0 0-72 0,-6-2 1 16,-3-1-36-16</inkml:trace>
  <inkml:trace contextRef="#ctx0" brushRef="#br0" timeOffset="55365">30780 8199 116 0,'-7'7'153'0,"1"-1"-12"0,2-3-3 0,1 2-6 16,1-4-13-16,2-1-26 0,0 0 0 0,5 0-6 15,-1-1-26-15,4-2-11 0,1 1-10 0,0-2-1 16,0 1-14-16,1-3-7 0,2 3-4 0,0-2 0 16,-2 0-9-16,1 1 0 0,-1-2-1 0,-1 0 0 15,0 3 0-15,0-2-2 0,-1 0-1 16,0 1 2-16,-1 1-2 0,1-1 0 0,-1 2-2 0,1 2-1 15,0 0 0-15,1 2 0 0,0 3 0 0,-2 2-2 16,2 2 0-16,0 3 1 0,0 1 1 16,-2 3 1-16,2 3 0 0,-5 0 1 0,4 4 1 0,-1 0-1 15,-2 0 0-15,-1 0 0 0,-1 2 1 0,1-1 2 16,0 0-1-16,-1 0 1 0,-2-2 0 0,-1 1-1 0,0-3 2 0,0 1-1 16,-3 2-1-16,-3-4 0 0,3-1 1 15,2 0-9-15,-4-1-2 0,5-4-3 0,-5 0-8 0,5-4-11 16,1-2-2-16,1-1-4 0,3-3-10 0,-2 3-2 15,3-6-12-15,0-6 2 0,4 3-7 0,-3-4-41 16,2-2-27-16,4-2 41 0,-2-5 92 0,1-3-78 16</inkml:trace>
  <inkml:trace contextRef="#ctx0" brushRef="#br0" timeOffset="56200.6">31446 7400 1319 0,'-2'-12'11'16,"0"5"-6"-16,0 1 0 0,-1-3-4 0,3 8-2 0,0-3 2 16,0 4-14-16,0 1 1 0,2 8 1 15,-1-3 1-15,1 5 0 0,0 1 1 0,0 1 1 0,-1 0 5 16,-1 3 0-16,0 0-1 0,0-3 1 0,0 3 0 15,-1-3 1-15,1 7 1 0,0-1 3 0,-3 4 2 16,2 6 4-16,0 3 9 0,1 7-2 16,-1 9 0-16,1 4 10 0,-1 6-1 0,1 4-1 15,-1 8 0-15,0-1 0 0,1 6-11 0,-3-1 5 0,3 2-1 16,0-4-7-16,0-4 4 0,3 0 0 0,1-10-4 16,-1-3 6-16,4-7-2 0,0-6 2 0,-1-9 0 15,1-4-1-15,2-3 0 0,-5-7-3 16,1-6 2-16,1 0 0 0,-1-7-2 0,-2 0-2 0,0-6-1 15,-1 0-3-15,1-6-2 0,0 0-2 0,-1-3 0 0,2-5-3 16,-4-2-4-16,0-1-1 0,-1-4 1 0,-2-2-3 16,-1 0-1-16,0-3-2 0,-1-3 1 0,-1 0-1 15,0 0 0-15,2-3 2 0,0 2-2 0,0-3 3 0,1-1-1 16,-2-2 4-16,4 1-2 0,-3-1 4 0,3 0 0 16,-4-2 2-16,1-2-2 0,0 1 3 0,1-1 1 15,2 0-1-15,-3 1 0 0,3-2 1 0,0-1 0 16,1 3-3-16,1-1 3 0,3-1-2 0,-3 2-1 15,-1-2 3-15,3 4-1 0,1 1 1 0,-1 1-6 16,1 3 5-16,2 0-2 0,-1 3-1 0,0 3 1 16,1 1 1-16,-1 4-4 0,2 0 5 0,0 1 3 15,2 3-1-15,0-1 1 0,7 7 3 0,-2-1-1 16,3 2-3-16,1 4 5 0,0 1-5 0,3 1 2 0,-3 4-3 16,0 2 0-16,-3 4 0 0,-2 0-1 0,1 4 0 15,-3 7 1-15,-1 2-3 0,-5 4-1 0,1 3 1 0,-5 3 3 16,1 3-2-16,-2 3 2 0,-4-1 0 15,0 3 0-15,-4-5 4 0,0 2-1 0,-2 0 2 16,-1-4 0-16,-4-4 1 0,-1 2 1 0,1-4 2 0,0-2-5 16,0 1 4-16,2-1-1 0,2-2-2 0,-1-1 1 15,5-2-2-15,0 1-1 0,4-2-2 16,3-5 2-16,2 1-2 0,1 1-1 16,5-5 0-16,5 1-2 0,1 0 1 0,3-3-1 0,3 1 3 15,20 5-1-15,-14-5 0 0,-4 0 2 16,-1 2-1-16,1-1 1 0,0 4-1 0,-4 0 0 0,1 5-1 15,-3-1 0-15,-4 1 1 0,0 4 1 16,-3-1 0-16,-3 3 2 0,-3 0-1 0,-3 6 2 0,-4-4 0 16,-4 5 1-16,-6-1-2 0,-4 0-1 15,-6 0 0-15,-4 0 0 0,-5-1-1 0,3-4 1 0,-3-2-2 0,3-2 1 16,5-4-2-16,5-3-5 0,6-3-3 16,9-3-5-16,9-2-37 0,6-4-38 0,13-2-36 15,6-6-58-15,4-5 3 0,1-5-65 16</inkml:trace>
  <inkml:trace contextRef="#ctx0" brushRef="#br0" timeOffset="56982.98">27050 10138 968 0,'-15'-3'129'16,"3"-1"-126"-16,5 4-11 0,-2 0 190 0,4 0-190 16,3 4 0-16,2 1-2 0,2-1-1 0,4 6 4 15,1 2-2-15,0-2 2 0,1 3 2 16,2 0-1-16,0-3 4 0,3 5-2 0,-3 2 3 0,0-1-3 0,0 1 2 0,2 5 1 16,2 0 2-16,1 2-2 15,-1 7 4-15,6-1 6 0,2 8 2 0,1-1-1 0,5 3 7 0,5 4-1 16,1 4-2-16,4 6 2 0,2 1-2 0,2 6-2 15,3-3-2-15,0 4-3 0,-3 3-2 0,7 2 0 16,2 2 3-16,3-2-3 0,2 2 0 0,-1-1 0 16,3 0 2-16,-1-1 1 0,3 1-1 0,-2 0-1 15,-4-4-2-15,-4 1 3 0,1-4-3 0,-2 0 2 16,-1-1-3-16,0-1 1 0,-4-3 2 0,1 2-4 16,-4-3 0-16,-1-4-1 0,1 2-2 0,-3-1-15 15,1 0-3-15,2-4 0 0,-1 0-15 0,-1 4-25 16,2-4-16-16,-4 0-6 0,-2-2-29 0,-1-1-50 0,-6-2 110 15,-5-5-61-15,-4-2 111 0</inkml:trace>
  <inkml:trace contextRef="#ctx0" brushRef="#br0" timeOffset="58232.4">29652 11908 414 0,'-4'-14'166'0,"-2"0"-39"0,2 0-33 15,0 4 41-15,1-2-93 0,-4-1-11 0,7 3 1 16,-1 1 1-16,2 3-6 0,-2-1-3 0,1 2-6 15,2 2 2-15,-1-1-4 0,1 4-8 0,1 0 4 16,-3 5-5-16,1 4-5 0,0 5-1 0,0 2-1 0,4 10 0 16,-3 6 0-16,0 6 1 0,1 8-3 0,1 6 2 15,-4 3 0-15,3 5 0 0,-1 2 1 16,-2 0-1-16,1 0 3 0,-1-4 1 0,-1-4 2 16,-2-5-3-16,3-2 4 0,-1-7 1 0,-2-4-1 0,1-8-1 0,-2-2 0 0,0-6 0 15,0-3-4-15,3-3 4 16,-3-4-4-16,3-3-10 0,1 0-10 0,0-5-4 0,0-2-17 0,1-5-44 15,1-1-18-15,0-5-13 0,0-5-53 16,0-3 1-16,-1-4-28 0</inkml:trace>
  <inkml:trace contextRef="#ctx0" brushRef="#br0" timeOffset="58497.85">29591 12190 47 0,'-11'-52'121'0,"2"0"-7"0,-1 6 1 0,1-1-30 16,-1 4 1-16,5 4 5 0,-1 4-34 0,4 5-5 15,0 2-8-15,0 6-1 0,5 1-6 0,1 2-10 16,2 3-3-16,0 3 0 0,6 4-11 0,-1 1-5 15,1 3 2-15,4 5-5 0,0 0-1 0,4 1 9 16,4 4 3-16,2 5-2 0,1 0 10 0,4 5-4 0,1-1-2 16,0 1 3-16,3 2-7 0,-5-1 0 0,1 4-6 15,-3-1 0-15,0 4-3 16,-2-1 3-16,-1 4 2 0,-4 0 1 0,0 3 2 0,-3 0 13 0,-2 4 2 16,-2 1 1-16,-2 2 11 0,-2 0-11 0,-4-1 3 15,1-1 3-15,-5 1-13 0,-1-1-7 0,-1-4-4 16,0-1-1-16,-3-3-7 0,-1-3-1 15,1 0-4-15,-5-1-3 0,-1-3-2 0,-3 0-24 0,-3-2-9 0,-2-1-2 16,-2 0-29-16,-4-1-46 0,-1-1-41 0,-2-1 45 16,1 0 114-16,2-4-94 0</inkml:trace>
  <inkml:trace contextRef="#ctx0" brushRef="#br0" timeOffset="58932.41">29026 12312 720 0,'-3'-7'208'0,"3"-2"-104"16,2 5 8-16,1-4 21 0,6 1-81 0,6 0 0 15,4 3-3-15,4-4-15 0,8 4 2 0,3-2 1 16,7 3-19-16,4 3-6 0,1-1-4 0,1 1 2 16,3 1-7-16,1 2-2 0,2 3-2 15,-1 0 1-15,2 1-1 0,1 0 1 0,0-2 1 0,2 2-1 16,-2-1 3-16,-3-5-1 0,0 2 2 0,-4-3 0 0,-2 0 1 15,-2-1 0-15,-1-2 1 0,-3-3-2 0,0-1 3 0,0 1-7 16,-4-3 0-16,-2-5-3 0,-1 2-6 0,0 0 0 16,-5-2-2-16,-1 1-2 0,-4-1 0 0,3 0 1 15,-4 2 0-15,-2 0 4 0,-2 2 1 0,0 1 2 16,-1 0 2-16,-5 2-1 0,-1 0 4 0,-4 1-4 16,3 0 2-16,-2 3-1 0,-4-1-4 0,1 1-5 15,-2 0-8-15,2 0-4 0,-2 3-8 0,0 3-29 0,-3-3-9 16,0 2 1-16,0 1-33 0,0-2-7 0,0 3 2 15,-3-1-2-15,-4-1 0 0,5-1 45 0,-3-1 6 16,-2 3-6-16,0-2 51 0,-3-1 15 0,-4 0 11 16,5-1 6-16,2 1 14 0,-3-3-3 15,2 3 0-15,-2-1 0 0,-1-2-5 0,6 3-14 16,-1-2-19-16,1 2-16 0,-1 0-28 0,3 0 2 0,-1 0-27 0</inkml:trace>
  <inkml:trace contextRef="#ctx0" brushRef="#br0" timeOffset="59398.2">30774 12128 918 0,'2'-3'40'0,"2"0"-2"16,-2 0 0-16,1 0-8 15,0-4-11-15,0 0-4 0,-1-3-6 0,-1 4-7 0,-1-4-4 0,0 1-4 16,-2-1-7-16,-4 3-2 0,1-3-3 0,-4 5 2 0,-1 1-4 0,-5 3 7 16,1 1 5-16,-3 1-3 0,-5 5 11 15,3 2 16-15,0 4 8 0,0 0 1 0,-1 5 19 0,1-1 0 16,1 0 3-16,1 3-1 0,4-1-1 16,-2 1-15-16,0 0-3 0,3 0 2 0,2 1-17 0,2-2-2 15,1 2-3-15,4 2 1 16,1-4-1-16,2 3 0 0,1-2 2 0,1-2-2 15,5 0 2-15,3 2 0 0,1-3 2 0,1 1-2 0,2-5 2 0,1 4 3 16,5-4 2-16,1-1 0 0,0-2 4 0,1 1 0 16,0 0-3-16,2-1 5 0,0 1-3 0,1 3-5 15,-1-3-2-15,-4 2 2 0,1 4-6 0,-3-2-5 16,-2-1 3-16,-4 4-3 0,-2-1-1 0,-2 3-1 16,-4-4-1-16,-4 4-4 0,-1-2 0 0,-5 2-6 15,-3-3-1-15,-2-2-2 0,-2-1-6 0,0-3-3 16,-4-2 2-16,-1-4-1 0,1 0-2 0,-1-2 5 0,1-2-3 15,-1-2 3-15,1-5 3 0,-1 2 2 0,4 0-6 0,2-4 0 16,-3 2-2-16,5-2-20 0,0 1-9 16,4-1 1-16,2-1-27 0,2-2-39 0,-1-1-30 0,3-1 38 15,5-2 108-15,4 1-89 0</inkml:trace>
  <inkml:trace contextRef="#ctx0" brushRef="#br0" timeOffset="60581.9">31049 12260 804 0,'11'-5'116'16,"2"0"-114"-16,-1 2 75 0,1 0 19 0,0-1 1 16,2 0-24-16,-3 0-26 0,0 0-2 15,0 4-1-15,0-4-27 0,0 2-4 0,-4 2-2 16,-1 0-3-16,-2 0-2 0,-1 4 1 0,-3 1-1 16,-1 2 3-16,-3 0 1 0,-3 2 0 0,-1 3 5 0,-4-1-6 15,-3 4 4-15,1-2-2 0,1 4 4 16,-5-3-2-16,1 4 1 0,-3-4 2 0,1 4-5 0,3-1 2 15,0-1 0-15,-2 1 0 0,-1-2-3 0,3 1 2 16,0 1-2-16,3 0-1 0,-1 1 3 0,-1-2-2 0,2 1 1 16,2 1-6-16,1-1 0 0,1-1 1 0,2 3-5 0,2-3-1 15,2-3-4-15,0 1 1 0,2-2-2 0,3 0-4 16,0-2 0-16,3-3 0 0,2-3-2 0,1 1 2 16,1-4-1-16,2-2 0 0,3-4 3 0,0-2 4 15,2 0 1-15,0-5-3 0,0-2 5 16,3-4 0-16,-3 1-1 0,2-3 1 0,-1-1-1 15,-1-3 1-15,3-2-2 0,-4 2 2 0,4-2 0 0,-3 2-4 16,3-1 4-16,-3-1 0 0,-1 0-2 0,-2 0 1 16,-1 0 0-16,1 0-1 0,-5 3 3 0,-1-2 3 15,0 3-1-15,-1-1-3 0,-1 3 4 0,1 1-1 0,0 0 0 16,-1 5 0-16,-2 1-3 0,2 2 0 0,-1 1-1 16,0 6 2-16,-2 1-1 0,-1-1 0 0,2 4 0 15,-2 7 1-15,0-1 2 0,-1 1 1 0,1 5 6 0,-1-1-4 16,0 7 5-16,1 2 2 0,-2 3 1 0,1 0-1 15,-1 2 3-15,1 4-1 0,3-2-3 0,-3 3 3 16,2 0-2-16,0-1-3 0,1 0 1 16,-2-3-1-16,1 0-1 0,0-3-3 0,-1 0-1 0,0-4 2 15,2-2-3-15,-1-2-1 0,0-1-2 16,2-2 0-16,-2-2-1 0,3-3 0 0,1 0-2 0,-1-2-1 16,0-1-1-16,-3-4-1 0,5 0-2 15,1-4 0-15,-2-1 0 0,3-3-7 0,-2-2 2 0,0-2-3 16,3-4-4-16,1 0 2 0,-2-3-2 0,2 1-2 15,0-3 2-15,-3-2 2 0,4 1 3 0,2-2 0 16,-2-2 2-16,-1 2 2 0,-2-2 3 0,3 2-3 0,0 1 4 16,-1 5 1-16,-2 1 1 15,-2 4 0-15,2 3 2 0,-2 7-1 0,2 3 1 0,-3 5 2 0,-2 6-1 0,1 2 4 16,-3 10 1-16,1 2 0 0,-4 5 4 16,0 5-1-16,-1 2 3 0,-6 1 0 0,1-2 1 0,1-2 1 15,-3-3-2-15,1-5 1 0,1-2 2 0,0-7-3 16,-1-7 0-16,1-1 0 0,1-5-3 0,-1-5 0 15,0-2 2-15,1-7-2 0,-1 0-1 0,-1-2 0 16,3-4 2-16,1-1 3 0,0-2-1 0,2 2 2 16,1-4-2-16,1 1 1 0,2 1 2 0,2-1-3 15,0 1-1-15,1 6 1 0,2-1-3 0,2 5-4 16,2 6 0-16,1 3 0 0,3 6-2 0,1 7-3 16,2 3 0-16,0 6-1 0,3 8 1 0,2 0 0 15,1 2-1-15,-3 1 0 0,2 1 3 0,3-5 0 0,0-2-2 16,-3-5 0-16,-1-8 1 0,3-2 0 0,-4-5 1 15,2-4 0-15,-3-4 0 0,-4-5 1 16,-1-3 3-16,3-4 0 0,-1-3 2 0,-4-1-2 0,1-5 0 16,0-4 1-16,-1 0-1 0,-1-3 0 0,1-1-1 0,-4-2-2 15,1 1 2-15,-3 1 0 0,-1-3 0 0,-2 2-2 16,0 1 0-16,1 1-1 0,-4 0 0 0,0 1-2 16,-2 4-2-16,0 2-3 0,-2 3 0 0,-4 2-1 15,2 1-3-15,-4 3-4 0,-3 4-2 0,-1 2 2 16,0 1-5-16,-1 5 5 0,-5 2-1 0,2 8 3 15,0 2 5-15,0 7 3 0,4 3 2 0,0 7-1 16,0 7 5-16,6 2-1 0,5 8 2 0,-3 3-2 16,5 6 0-16,3 1 0 0,0 3 0 15,2 2 3-15,5 3-1 0,-2-4 4 0,1 0-2 0,5-1 0 16,-4-3 4-16,5-3 5 0,-2-2-2 0,4-2 1 16,-3-1 4-16,1 0-2 0,-2-4 1 0,3 5 0 15,-1-3-3-15,-4-2-6 0,2 1 2 0,-2-2-1 0,-2 0-4 0,-2-2 0 16,-1-1 2-16,-3-4-1 0,-2 0 2 0,0-2 4 15,-2-1 2-15,-6-5 1 0,1 1 5 0,-1-2 2 16,-3-3 0-16,-4-4-1 0,0 0 3 0,-3-3-8 16,0-2-1-16,-3-2-3 0,0-5-6 0,-2-1-6 15,-4-2-2-15,-1-4 1 0,3-4-7 0,-4 0 2 16,3-7-3-16,0-1-2 0,-1-3 1 0,2-4-10 16,5-5-3-16,2-7-1 0,0-4-14 0,5-8-19 15,2-9-16-15,5-9-9 0,7-10-27 0,4-10-130 16,4-12 187-16,4-12-74 0,1 0 128 0</inkml:trace>
  <inkml:trace contextRef="#ctx0" brushRef="#br0" timeOffset="60782.9">31413 12008 1687 0,'-41'10'63'0,"3"0"-6"16,6 0 1-16,2-3 4 0,1 1-22 15,8-5-4-15,3-2 6 0,6-2-11 0,5-7 4 16,7-2-5-16,7-7-7 0,6-5-6 0,10-7-1 16,7-6-2-16,8-1-4 0,9-9-7 0,6-3-5 0,9-2-14 15,5-5-9-15,4 0-97 0,3-2-65 0,4-2 84 16,1 0 105-16,2-7-106 0</inkml:trace>
  <inkml:trace contextRef="#ctx0" brushRef="#br0" timeOffset="76482">29908 4072 305 0,'-13'-13'61'0,"0"-1"-42"0,-2 0-5 0,-2 4-7 15,0 2 21-15,1 2-26 0,1-1 3 0,-4 5 6 16,1 1-12-16,-2 1 1 0,-1 0-2 16,0 1 1-16,-3-1 1 0,2 2-1 0,-1-1 2 0,2-1 0 15,-3 0 0-15,2 3 3 0,-1-3 6 0,0-4-2 0,3 4 6 16,-3-2 5-16,-1-1 4 0,-1-1-6 0,1 4 9 15,0-3-2-15,0 3-4 0,0-1 2 0,-1-1-5 0,-1-2-2 16,-1 2-5-16,2 1 3 0,-3-1-7 0,0 1-3 16,-4-2-1-16,2 3 4 0,0 0-6 0,-2 3 1 15,2-3 0-15,-5 3-1 0,4 0 1 0,-6 1 1 16,3-1-2-16,-4 0 0 0,2 3-2 16,-1-2 0-16,0 2 2 0,2 1-2 0,0 0 0 15,4 2 2-15,-2 1 0 0,3-4-2 0,1 7 2 0,-2-4 0 16,2 1-2-16,-2 0 2 0,2 0-3 15,-4 2 0-15,3-2 1 0,-3 4 2 0,4-2-3 0,0 1 5 16,-3 2 2-16,1-1-3 0,0 2 6 0,3-2-3 16,-2 4 0-16,1 2 4 0,-3-1-5 0,0 1 1 15,0 0 1-15,2 2-4 0,0 1 3 0,-3-2 0 0,5-1-1 16,-2-1 0-16,3 0 0 0,0-2-1 0,3 2 2 16,1-3 2-16,1 1 1 0,4-4 3 0,-2 3 1 15,6-2 0-15,-2 1 6 0,1 1 0 0,1-3 0 0,3 0-5 16,2 0 2-16,-2 0-4 0,4 0-2 0,-1-1 0 15,0 1-6-15,1-2 2 0,2 1-3 16,-1 2 2-16,0-2-2 0,2 4-1 0,-1-3 0 0,2 3 4 16,1-2-4-16,1 1 0 0,-1 1 5 0,2-2-6 15,0 2 2-15,2-1-1 0,0 0 0 0,1 0 2 16,-1 1-2-16,2 0 2 0,-1-3-3 0,-1 4 1 16,2-1 2-16,0-3-2 0,0 2 1 0,0-2 0 15,1 3-1-15,1-2 1 0,0 2 0 0,1-3-1 16,-2 0 2-16,3 3 4 0,-1-3-1 0,3 0 1 15,0 0 1-15,-1-3-4 0,1 3 3 0,1-1-2 0,2 1-4 16,-1 0 3-16,1 0-3 0,0 3 0 0,-3-2 1 16,2 1 2-16,3 1-2 0,0 1 1 0,-3-4 0 15,1 5-2-15,3-4 1 0,-3 1 3 0,3 2-2 0,-1-1-1 16,-2 0 0-16,0-3 0 0,0 1 0 0,-1-2 0 16,-1 2 1-16,0-2-2 0,-1 1 0 0,1-3 2 15,1 3 4-15,-1-3-3 0,1-1 3 0,2 1 0 16,-1-1-2-16,1-2 4 0,0-2-3 0,1 0-1 15,0-2-1-15,0 3 2 0,1-3-2 0,0 1 0 16,0-1 0-16,0 0-3 0,1 1 0 0,0-1 0 16,-2 0 4-16,5 1-5 0,-4-1 1 0,1 3-3 15,0-3 1-15,1 0 4 0,1 3-2 0,1-3 0 0,-1 4-1 16,3-2-1-16,-3 0 2 0,3 1 0 0,0-3 1 16,0 2-1-16,1-2-1 0,-1 1 2 0,1 0 0 15,2-3 1-15,0 2 0 0,2 1-2 0,0-2 1 0,1-1 2 16,-1 1-3-16,2 2 1 0,1-4-2 0,0 3 0 15,0-3 1-15,0 4 1 0,-2-2 0 16,2-1 1-16,1 1 2 0,-1-1-1 0,-2 3 3 0,2-1-1 16,-2-1 1-16,3 2-4 0,-1-1 2 15,3 0-2-15,0 1-1 0,1-1 2 0,2 1 0 0,0-2-3 16,0-1 3-16,-1-1 2 0,1 0-3 0,0 0 2 16,-1-3-1-16,-2 1-1 0,1 0 2 15,-1-1 0-15,3-1-1 0,-4 1-3 0,5-3 0 16,0 3 2-16,3 0-2 0,-1-1 0 0,0 0 0 0,3-2-2 15,-3 3 2-15,5-3 3 0,-4 2-1 16,-3-3-1-16,1 1 0 0,1 0 4 0,-5-3-3 0,1 0 2 0,2 1 0 16,-1-1 1-16,-2-1-2 0,1 0 3 15,-4 0-3-15,2-3 0 0,0 4 0 0,-3-3-1 0,-2 2-1 0,2-4 0 16,-3 2 0-16,0 2 2 0,1-4 1 16,1 2-3-16,0-2 2 0,3 1-1 0,-1-3 0 0,0 1 0 15,1-1 0-15,2 0 0 0,-4 2 1 0,1-4-3 16,-3 1-2-16,-1 0 3 15,-2-1-2-15,3 1 0 0,-4 0 1 0,1-2-5 0,-2 1 5 0,1 1 1 16,-3 0 1-16,-1 0-2 0,1 0 1 0,0 0-1 16,-3 1 1-16,-2 0 1 0,-1 0 0 0,0 2-2 15,0-2-1-15,0 4 0 0,-3-5-1 0,-1 5 1 16,-2-4 0-16,0 3-1 0,-1-3 1 0,-2 2-1 16,1-1 0-16,-1-2 2 0,-1 0-1 0,2-1 1 0,0 1 0 15,0 0 0-15,-2-1 4 0,3-2-4 0,-1 1 2 16,1-1-1-16,-1-1 0 0,2 0 0 0,-1-1 0 15,2 2-4-15,-1-2 3 0,-1 3 0 0,1-1 3 0,-1-2-3 16,-2 2 0-16,0 0 0 0,1-1 1 16,-3 4 0-16,0-5-1 0,1 5 0 0,-3-2 0 15,0 2 0-15,-1-1 0 0,1 2 0 0,-2-1-1 0,0 2 1 16,0 1 0-16,-2 1-3 0,0-3 4 16,0 2-2-16,-1 2 0 0,0-1 0 0,1 0 0 15,-2 1-3-15,2 2 0 0,-1-4 0 0,-1 5 1 0,2-1-3 16,-2 0 0-16,-1 1 0 0,0-1-2 0,-1 1 5 15,-2 1-1-15,0-1-3 0,-1 2 2 0,-1-1 0 16,-1 1 0-16,0 0 1 0,-1 1-1 16,0 3 0-16,-1-4 3 0,-2 3-2 0,-1-2-3 15,-1 1 2-15,0 1-1 0,0 1 2 0,-1-1 1 0,-1 1-4 16,1 0 4-16,-3 0-7 0,-1 0 3 0,2 0 1 0,-2-1-5 0,-2 1 3 16,0-1 0-16,-2-2-2 0,-1 3 7 0,2-1-1 15,-1 2 2-15,-2 1-3 0,-3-3 1 0,1 2 1 16,-1 2-1-16,-3 0-1 0,-2 0-1 0,-1 0 2 15,1 2-2-15,0 0 5 0,0 1-2 0,0 3 1 16,1-3 2-16,2 3-2 0,0-2 2 0,1 3 1 16,-2-2 0-16,-1 2-1 0,-3-1-1 0,2-2 2 15,0 2-1-15,-2-2 1 0,-2 1-1 0,0-2 0 16,1 1 0-16,-2-3 3 0,3 2-3 0,-3-1-1 16,-2-2 1-16,-1 4 1 0,3-1 1 0,-1-3-3 15,-2 3 1-15,3 1 0 0,-2-1 0 0,0 1 0 0,1-1-1 16,1 0-2-16,0 3 3 0,-4-2-15 0,1 4-10 15,-3-1-8-15,0 3-18 0,-5 0-79 16,-1 3 105-16,-3 0-44 0,-1 3 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8T06:40:38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22238 12749 488 0,'1'0'81'16,"1"0"-5"-16,0-1 131 0,2-2-203 0,0 3-2 15,0-1-4-15,3-1 4 0,0 2-2 0,2-1 0 0,-1-1 1 0,-1 2-3 16,-1 0 4-16,3 0-2 0,-2 0 3 0,0 2-2 16,1-1-1-16,-3 1 4 0,3-1 4 15,1 3 4-15,2-4 6 0,2 3 11 0,1-1 1 16,3-2 1-16,1 2 11 0,3 0-8 0,3-2 1 0,2 1-2 15,0-1-8-15,3 2 0 0,-1-2-1 0,1 0-7 16,1 0 2-16,0 0-4 0,0 0-2 16,1-2 4-16,3 1-6 0,-2-3-4 0,3 2 1 15,4-1-1-15,2-1-3 0,4 1-1 0,0-3-1 16,2 2 0-16,0 1 0 0,5-3-1 0,0 3 0 0,-1-4-1 16,-1 1 0-16,4 2 0 0,-2-3 0 0,2 1 1 15,0 0 0-15,2 2 4 0,-4-2 2 0,3 0 2 16,0 3 6-16,-1-1 1 0,1-1 4 0,-1 4-4 15,0-6 6-15,2 5 2 0,-2-5-4 0,-3 6 1 0,1-5 1 16,0 3-3-16,-1-1-1 0,1 1 3 0,0 1-4 0,1-3 1 16,-2 2 1-16,-1 1-3 0,-1-2 3 0,-1 1-5 15,-3 1 3-15,-1 1-1 0,-5 1-4 16,2 0-2-16,-3 0 1 0,0 0-1 0,-1 0-2 0,-2 0-1 16,0 0-3-16,-4 0 3 0,1 3-2 0,-2-3-2 15,-3 0-2-15,-4 1 2 0,0 1-2 0,-2-2 2 16,-1 6-2-16,-3-5 0 0,-1-1 2 0,-2 3 0 15,-3-3-1-15,-1 0 0 0,-1 4 1 0,-6-4-13 16,2 2-8-16,-3-2-6 0,-2 0-16 0,0 1-43 16,-1 1-32-16,-3-2-19 0,0 0-60 0,-1 0 3 0,-2 0-46 15</inkml:trace>
  <inkml:trace contextRef="#ctx0" brushRef="#br0" timeOffset="1213.52">27153 12560 321 0,'-30'-5'44'0,"3"1"-43"0,1 2 24 15,-3-1 39-15,3 1-49 0,0 2-1 0,1 2-13 16,-1 0-2-16,0 1 0 0,2 1-17 0,-1-2-11 15,1 1-5-15,2-2 1 0,2 2-13 0,3-2 21 0,-1 1 4 16,1-1-1-16,-1-1 22 0,2 2 27 0,2-2 12 16,0 0 5-16,-1-2 26 0,-3-1 9 0,4-1 7 0,1 1 2 15,2 0 9-15,3-1-11 0,-1 1-4 16,1 3 2-16,1-2-13 0,2 0-12 0,2 0-4 0,1 1-4 16,1-1-12-16,1-2-14 0,1 0-2 15,2-2 0-15,2 3-16 0,0 0 0 0,3-3-4 0,2 3 0 16,1-1-2-16,2 1-3 0,3 0-1 15,3 0 4-15,2 0-2 0,1 2-3 0,7-1-1 0,3 0 2 16,0 0 0-16,5 1 0 0,1-1 0 16,2-2 0-16,2 3 3 0,4-1-1 0,-2-1-1 0,0-1 0 15,5 1 1-15,0 0 1 0,3 0 2 0,1 0-3 16,-1 0 3-16,3-1-2 0,-2 3 4 0,2-1-1 16,0 2-1-16,4 0-2 0,0 0 2 15,3 0-2-15,2 3 0 0,1-3 1 0,4 4-1 0,0-1-1 0,4 0 1 0,-1 3-1 16,-1-3 0-16,-2 1 2 0,0 1 0 15,1 0-1-15,-3-2 5 0,3 1-2 0,-2-2 4 0,1 1 11 16,-2-2 2-16,0 2-3 0,-2-2 14 0,2 1-1 16,-1-2 3-16,-2 0 1 0,-2 2-2 0,-3-1-2 15,0 2-3-15,-6-2-1 0,4 1-3 0,-2 1-2 16,-6-2-4-16,0 5 3 0,1-3-5 0,-1 1-1 16,1-2 1-16,0 2-1 0,0 2 0 0,-1-1-4 15,0 0 0-15,-1-1 0 0,-3 1-3 0,-5 0-3 16,0 0 0-16,1-1 0 0,-3-1-1 0,-1 0 1 15,-1 1 1-15,-3-1-3 0,-3-1 4 0,1 0-1 0,-4 1 2 16,-2-3 0-16,-3 2 2 0,2-2 0 0,-6 0 1 16,-1 0 0-16,0 4 2 0,-2-4-1 0,-1 0 0 15,-3 0-1-15,3 1 0 0,-4-1-5 0,1 2 1 16,0-2 0-16,1 1-3 0,-3-1-2 0,0 2 0 0,3-2 0 16,-4 0 0-16,1 0-4 0,-3 0-10 0,1-2-1 15,-3 2-9-15,1 0-28 0,-1 0-14 0,-1-1-6 16,-2-1-36-16,-1 1-79 0,2-3 136 15,-1 2-62-15,-5-6 112 0</inkml:trace>
  <inkml:trace contextRef="#ctx0" brushRef="#br0" timeOffset="2681.19">3821 14904 79 0,'-10'-21'6'15,"1"0"-22"-15,3 1 15 0,0 1-44 0,-2 0 35 0,-1 0 3 16,0 2 2-16,0-1 5 0,-1 4 0 0,1 1 7 16,-4 3 6-16,-2 3 4 0,-1 1 11 0,2 3 31 15,-2 3 5-15,-1 0-2 0,0 3 34 0,-3 0-5 16,2 1 4-16,1 2 1 0,0 1-8 0,-1-1-12 15,3 0-5-15,-1-3 4 0,4 1-16 0,1-1-6 16,1-2-4-16,4-1-2 0,0 2-7 0,3-2-11 16,3 0-5-16,0 0 1 0,-3-3-13 0,6 3-5 15,0-2-1-15,2 2-1 0,0 0-3 0,1 0-1 0,0 0 4 16,2 3-4-16,1-1 3 0,0 3 2 0,0 0 0 0,1 1-3 16,2 1 2-16,-1-3 0 0,2 2-3 15,3 1 2-15,0-2-3 0,2-1 2 0,2 0 1 0,-1 2-2 16,3-3 1-16,4 0-2 0,0 3 0 0,2-3 5 15,3 4-3-15,0-1 1 0,2-2-4 0,1 5 5 16,1 1 1-16,1-3-1 0,2 5 3 16,2-1-4-16,0-1 2 0,0-1-3 0,5 1 1 0,3-1 1 15,0-2-3-15,5-1 1 0,-2 0 0 16,5-5-2-16,2-1 3 0,-1 0-3 0,2 0 2 0,3-3 0 16,1-1-3-16,0 1 0 0,1 1-2 15,1 1 2-15,0-3-1 0,5 4 0 0,-2 0-1 0,2 0-2 16,-3 0 1-16,1 0 0 0,2 4 0 15,2-4-3-15,0 3 0 0,2 0 1 0,-1 0-2 0,1 1 4 0,1 3-1 16,4-1 0-16,-1 0 0 0,0 0 1 0,0-2 1 0,0 2 0 16,1-2 2-16,3 2-4 0,0-4 3 15,0 3-1-15,1-2 2 0,-1 3 1 0,0-3 0 0,3 4-1 16,2-1 1-16,-2 1 0 0,1 0 1 0,-1 2 2 16,0-2-2-16,2-1-2 0,-1 3 2 0,-1 0 3 15,1 1 1-15,-1-2-1 0,1 1 2 0,3 0-6 16,0 1 3-16,0 1 4 0,-1-2-6 0,2-3 2 15,0 1 1-15,1 2-3 0,0-2 5 0,-4-3-4 16,-1 2 0-16,0-3 1 0,0 1-4 0,0-1 2 16,-5 0-4-16,-1 0 2 0,-3-2 1 0,-1-1 2 0,-3 2-1 15,-4-2 1-15,0 1 2 0,-2 1-3 16,-3-2 3-16,-4 4-2 0,0-2-1 0,1 1 1 0,-3 1-19 16,-2 2-18-16,-1-1-10 0,-2 0 1 0,-1 2-27 0</inkml:trace>
  <inkml:trace contextRef="#ctx0" brushRef="#br0" timeOffset="9781.37">29059 13565 287 0,'3'-5'67'16,"-2"-4"-4"-16,-1 4-3 0,-1-2-3 0,-2 0-2 15,2 2-11-15,-1-1-4 0,-1 2-6 16,-1-2-5-16,0 1 0 0,-3-2-1 0,3 6 0 0,-1-5-2 0,-2 3 2 15,1-2 0-15,-3 0 1 0,0-1 1 0,0 3-4 16,0 2-3-16,-1-2 4 0,-2 0-6 0,1 3-3 16,-1 0 0-16,-1 0-1 0,0 0-2 0,-2 6-5 15,0-3 7-15,-5 0-5 0,1 2 0 0,-2 0 4 16,0 4-1-16,-2 2 1 0,2-5 3 0,0 1 4 16,2 2-1-16,2 4-1 0,-2-2 3 0,5 1-9 15,-2 0 0-15,3 1 4 0,-2 0-11 0,3 1-4 16,-4 1-3-16,3 2 3 0,3 0-4 0,-5 1 1 15,4 1-1-15,-2 1-3 0,2 3 3 0,-1-1 0 16,1 1 1-16,-2 0-3 0,0 3 2 0,2 2 0 0,-1-1 0 16,2 1 3-16,0 2 0 0,0 0 5 0,2 1 2 15,0 1-3-15,2-6 7 0,0 6-7 0,0 1 2 16,3-4 2-16,-1 1-8 0,1 1 3 0,2 1 0 16,0-2-4-16,1-1 4 0,0 3-5 0,2-3 1 15,2 0 4-15,0 4-5 0,1-4-1 0,1 0 0 0,1 3-1 16,1-3 0-16,1 0 1 0,0-2 0 0,1 1 0 15,1-5 1-15,-1 2 0 0,3-2-1 16,-1-1 2-16,2-3-2 0,-1-1 0 0,2 0 0 16,-3-1 0-16,1-1 1 0,-1-3-1 0,1 1-3 0,1-2 3 15,-2 0 0-15,0 2-1 0,1-4 1 16,1 2-4-16,1-1 3 0,4-1 1 0,-4-1-1 0,1-3-1 16,1 1 1-16,0-5 1 0,0-1 0 15,1 2 0-15,-1-3-1 0,-3 0 1 0,3-7 5 16,-1 1-3-16,1 0 2 0,-2-1-3 0,0-5 0 0,-1-1 7 15,-1 0-5-15,-1-3 0 0,1 3-3 0,-2-3 1 0,-1-1 0 16,1-2 1-16,-2 2 0 0,0-2-2 0,-1 2 4 0,0-4-1 16,-1 1 3-16,-2-3-4 0,2 3 1 0,0-5 2 15,-2 3 0-15,2-4-3 0,-1 0 1 0,-2-1-1 16,3-1-1-16,-3 2 4 0,2 0-3 0,-3 1 1 16,2-1-1-16,-2 0 2 0,2 0 0 0,-2 2 2 15,-2-1 0-15,0 0-2 0,-1 1 1 0,0 0 2 16,0 0-2-16,-1 2 3 0,-1-4-1 0,1 2 1 15,0 0 0-15,-1 1 3 16,-1-1 0-16,-2 2 3 0,1-3 2 0,0 2-2 0,-1 0 5 0,1-3-5 16,-1 1 3-16,0-5-3 0,1 3-3 0,2-3 0 15,-1 1-3-15,-1-1 1 0,0-2 0 0,-1 2-2 16,3 2-1-16,-3 2 2 0,-1 4-1 0,0-2-3 0,1 5 3 16,-2 5-1-16,-1 0 1 0,1 4-1 0,-2 0 2 15,-1 1-2-15,0 2 2 0,0 3-1 0,-2 0-2 0,-2 2-2 16,2-2 0-16,-2 2-3 0,1 2 0 0,-1 4 0 15,1-4-2-15,0 2-2 0,1 1 2 0,1 0-1 16,1 1 1-16,0-4-1 0,1 0 0 16,2 2-4-16,3-1 2 0,-2 1-16 0,2-2-10 15,2 0-3-15,2 0-20 0,0 2-33 0,3 0-15 0,-1-2-1 16,2 1-41-16,5 1-50 0,-1-1 128 0,1 4-66 16,2-1 132-16</inkml:trace>
  <inkml:trace contextRef="#ctx0" brushRef="#br0" timeOffset="10430.87">29485 14261 1151 0,'-8'-1'96'0,"1"-4"-93"0,4 1 23 16,-3 1 5-16,4 0-12 0,1-4 3 0,1 3-13 16,2-1 1-16,2 1 1 0,0-1-16 0,4 1-3 15,0 0-2-15,1 1 3 0,1 0-5 0,2 2 1 16,0-1 0-16,-1 2 2 0,2-1 0 0,-2 1 2 0,4 0 0 15,0 0 4-15,0 0 2 0,3 0 3 0,3-2 3 0,3 1-3 16,0-4 7-16,5 4 8 0,-1-5 2 16,2 2 0-16,2 0 10 0,-2-1-1 0,1-2 5 0,-3 4 0 15,1-3 2-15,-2 3-9 0,-1-1 2 0,-2 1-2 16,2 2-6-16,-1-1-6 0,-1 2-1 0,2-2-1 16,1 0-4-16,1 2-3 0,2 0-3 0,0-3 2 15,0 3-2-15,0-3-1 0,2 0-1 16,-1 0 0-16,0 0 1 0,-2-4 0 0,1 1 1 0,-4 2-1 15,3-3 1-15,0 1 0 0,-2 0 0 0,0 0 0 16,0 1 0-16,0 0-2 0,0 1 1 0,0 0 1 16,-3 0-1-16,-1-1 0 0,0 2 3 0,-2 0-3 15,-2 2 2-15,1 1-1 0,-4 0-1 16,0 0 1-16,-2 0-2 0,0 1 0 0,-3 3-5 0,-2-2-4 16,1 1-2-16,-3-3-49 0,-1 0-23 15,-3 2-8-15,0-4-61 0,-2 2 3 0,-1-3-47 0</inkml:trace>
  <inkml:trace contextRef="#ctx0" brushRef="#br0" timeOffset="10913.73">30410 13744 910 0,'-10'-4'76'0,"3"4"11"0,2-2-3 0,0 2-15 16,1 0-2-16,2 0-4 0,0 0-16 0,2 2-17 16,2-1-4-16,3 4-3 0,1-2-17 0,2 1-2 15,1 0-1-15,2 0-1 0,0 2 0 0,1 0-2 16,2 1-3-16,-2-2 3 0,1 2-2 0,0-2 0 0,1 2 1 16,0 0-1-16,2 1 2 0,0 1 1 0,2-2-3 15,0 2 2-15,2 1-1 0,-1-1 6 0,2-1 2 0,2 1-2 16,-2 1 10-16,1-1 2 0,1-3 5 15,1 5-2-15,-3-5 7 0,1 3-6 0,0 1-1 0,-3-1-1 16,0-2-5-16,-1 0-4 0,-1 2-1 0,-2-2-1 16,-1-1-4-16,-3 1-2 0,1 0-1 0,-3-1 4 15,1 0-2-15,-1 1-2 0,-1-2 2 0,-4 2-1 16,1-1 2-16,0 1 0 0,-2-3 3 0,-2 2-5 16,-2-2 5-16,0 4 0 0,-2-1-1 0,-3-1 0 15,0 2 0-15,-1 0-3 0,-4 2-1 0,0 3 2 16,-1-2-3-16,-2 1 0 0,-2 2-1 0,0 1 1 15,-2 1 2-15,0 1-3 0,-2 0 0 0,-3 2 0 16,2 2 0-16,0-1 0 0,-3 2-1 0,3-2-1 16,-4-1 1-16,5 1-1 0,-2 3-1 0,6-4-1 0,-1 1-1 0,0-1-17 15,3 0-8-15,1-3 0 0,5 0-21 16,-2-5-39-16,1 0-35 0,0-3-31 0,2 1-52 0,-1-2 3 16,2-1-59-16</inkml:trace>
  <inkml:trace contextRef="#ctx0" brushRef="#br0" timeOffset="11688.2">31398 13608 644 0,'-19'1'124'16,"4"1"-122"-16,1-2 83 0,0 0 90 0,1 0-104 16,3-3-8-16,1 1-25 0,2-3 4 15,3 2-7-15,1-3-21 0,0-1 2 0,2 2-3 0,2-2 1 16,2-1 1-16,1-1 4 0,2-1 0 0,1-2 1 16,4 2 3-16,1-3-7 0,0 4-3 0,2-1 1 15,-2 2-8-15,2 0 5 0,0 4-5 0,-3-2 0 16,1 5 2-16,-2-1 2 0,0 2 0 15,0 2 4-15,-2-1-2 0,2 5-2 0,-2 2 2 16,0 3 0-16,-2-1-1 0,2 4 2 0,-3 1-3 0,-1 1 3 16,1 1 2-16,-3 5-6 0,0-3 1 0,-1 4-1 15,-1 1-3-15,0 1-4 0,0 1 3 0,-2 2-5 16,1-1 0-16,-4 5 1 0,0-3-2 0,2 3 0 16,-1 1 0-16,-4-2-6 0,0 2-2 0,2 0 4 15,-2-2-7-15,0 2-3 0,1-1 3 0,-2-3-4 16,0 1 2-16,3 0 4 0,-3-2 2 0,0-2-1 0,-2-3 6 0,0 0-3 15,1-2 5-15,0-2-1 0,-1-2 0 0,0 0-1 16,2-4 1-16,-2 0-2 0,2-1 3 0,3-2 1 16,-1-1-2-16,3-2 2 0,-1 0 0 0,2-2 0 15,0 0 0-15,1 0 0 0,2-1 0 0,-1-1-1 16,1 0 1-16,0 1-2 0,1-1 1 0,3 1 0 16,-1-2-2-16,1 1 2 0,3 1-2 0,0-1 3 15,1 0 2-15,2 3 0 0,0-3 4 0,1 1-1 16,2-1 3-16,-1 0 2 0,0-2 0 0,2 2 3 15,-2-2-1-15,4 1 1 0,-1-2 4 0,1 0-2 0,-1-3 2 16,2-1 0-16,1 1 0 0,2 1-6 0,1-2 2 16,-2-3-1-16,1-1-4 0,2 3-1 0,1 0-4 15,0-2 1-15,-1-2-1 0,0 1-1 0,-2 2-2 0,-1 2-2 16,-1-4 0-16,-2 4-4 0,-2-3-6 0,0 1-7 16,-2-1-6-16,0-2-65 0,1-1-51 0,-3 0-29 15,0-3-93-15,-2-3 5 0,-1-1-87 0</inkml:trace>
  <inkml:trace contextRef="#ctx0" brushRef="#br0" timeOffset="12181.12">32118 13411 1689 0,'-1'4'22'0,"1"1"7"15,-1-1-1-15,-1 1-6 0,0 2-3 0,-1 1 2 16,1 1-4-16,-1-2-3 0,-2 2-8 0,-3 2 0 0,4 0-3 16,0 0-3-16,-2 4 1 0,-1-2-1 15,-1 3 0-15,0 1-1 0,-1 2-1 0,0 0 1 0,-3 1 0 16,0 3 1-16,0 3 0 0,0-2-1 0,1 2 1 0,1 1 0 16,-3 1 2-16,4-1-2 0,0 2 1 0,0-3-1 15,1 2 0-15,2-2 4 0,0 0-1 0,4-6-2 16,0 3 2-16,4-4 1 0,1-3 0 0,2 0 1 15,3-2 0-15,4-2-3 0,0-2 3 0,5 0 0 16,1-1-1-16,1 0 0 0,1-1 0 0,2-1-3 16,0 1 2-16,1-4 1 0,1 3-2 0,1 2-1 15,-1-2 0-15,-2 3-1 0,2-1 1 0,2 3-1 16,-4 2 0-16,-2-1 0 0,0-1 1 0,-4 4 1 16,0-1 0-16,-3 0-1 0,-1 1 2 0,-1 0 1 15,-3 1 0-15,-3-2 0 0,0 1 2 0,-3 0 2 0,-1 1 0 16,-2-4 1-16,-1 4 3 0,-4-1 0 0,-1-4 0 15,-3 2 0-15,-1-2 0 0,-2 1-5 0,-3 0 2 16,0-3-2-16,-2-1-5 0,-1-2-2 16,-1 3-1-16,-1-1-1 0,-1-3-3 0,0 1-5 0,-1-1-3 0,-1-2-3 15,0 0-6-15,-1 1-12 0,2-5-2 0,-3 0-4 16,1 0-12-16,2 0-22 0,-1-3-12 0,2-3-6 16,-2-2-28-16,4-4-89 0,0-1 151 0,2-7-66 15,2-1 124-15</inkml:trace>
  <inkml:trace contextRef="#ctx0" brushRef="#br0" timeOffset="12466.87">31822 13608 885 0,'1'-4'109'16,"1"1"-106"-16,0 0 67 0,2-1 7 0,1 4-6 0,2 0 11 15,2-2-26-15,1 2 5 0,0 0-3 0,3 0-25 16,0-1 2-16,2 1-3 0,0-2-4 0,5-2 4 15,-2 4-8-15,0-3 2 0,2 0 0 0,1-1-8 16,3-5-1-16,1 3-1 0,2-3 1 0,0-3 0 16,6-3-6-16,-1 1-3 0,1-4-1 0,1-2-5 0,-3 3-3 15,0-1-4-15,-3 1 1 0,0 2-4 0,-4-1-4 16,-1 2-3-16,-4 2 1 0,1 4-3 0,-4-1-5 16,0 2-1-16,0 4-5 0,-3 1-3 0,-1 2-6 15,2 0 0-15,-3 2-9 0,0 3-5 0,1 0-48 16,3 4-40-16,-3-2-15 0,2 3-71 0,0-1 5 15,1-2-65-15</inkml:trace>
  <inkml:trace contextRef="#ctx0" brushRef="#br0" timeOffset="12916.17">32685 13501 1141 0,'-9'4'137'0,"3"-3"-134"0,-2 3 55 0,-1-3 10 16,1 2 7-16,2-2-24 0,0 1-19 0,0-1-4 15,-1-1-10-15,3 0-15 0,-2 0-2 0,3 0-2 16,-1 2 2-16,-1-2-1 0,-2 4-2 0,-1-4-3 16,3 3 3-16,-3 4-1 0,-4-1 3 0,6 1-1 0,-3 0-4 15,3 5 5-15,-3 1 4 0,4 0 5 0,-2-1-6 16,3 2 7-16,3 2-1 0,-4-1 2 16,2 2 3-16,-1-3-3 0,1 1-1 0,0 2 2 0,2-1 0 15,-1 0 1-15,3-1-1 0,0 2-2 16,3-3 2-16,-1 1-1 0,5-1-1 0,-4-2-2 0,2 2 1 15,4-2-1-15,-3-2 2 0,2-1 2 0,3 1-3 0,3-1 5 16,2-2-3-16,3 2-1 0,3-2 3 16,-1 3-4-16,0 0-5 0,3 2 2 15,-2 1-2-15,-1 0-2 0,-2 3 1 0,-2 1 0 0,0 0-2 0,-1 4 3 16,0 1-1-16,-2 2-1 0,0 2 0 16,-2 0-1-16,2 3-1 0,-4 0 1 0,0 0-1 15,2 0 1-15,-2 1 1 0,2-1-1 0,-1-1 1 0,-7-5 2 16,5 3 1-16,-3-1 3 0,-3-1-1 0,-1-3 3 0,0-3-2 15,-4 0 4-15,-3 2 0 0,0-2 0 0,-7-5 1 16,3 4-3-16,-4-3-1 0,-3-2 0 0,-5-2-5 16,0-1-2-16,1-2-1 0,-1 0-5 0,-1-7-17 15,-1 0-6-15,3-4-1 0,-1-6-20 0,-2 0-20 16,2-6-21-16,-1-6-10 0,0-2-29 0,1-4-79 0,-1-4 149 16,-2-4-70-16,4 0 128 0</inkml:trace>
  <inkml:trace contextRef="#ctx0" brushRef="#br0" timeOffset="13097.68">32423 13854 389 0,'-6'-32'203'0,"1"5"-28"16,4 3 1-16,1 0-23 0,0 2-59 16,3 1 2-16,-2 3-30 0,3 5-16 0,3 0-6 0,1 0-4 15,-1 3-14-15,2 3 11 0,4 2 0 0,2-2 0 16,7 0 11-16,3 4-5 0,4-3 2 0,6 3-1 16,4-4-5-16,6 0-8 0,-1 1-4 0,4 0-2 15,3-4-9-15,0-2-9 0,-2 0-9 16,-2-2-9-16,-2 0-12 0,-5-1-78 0,0-2-48 15,0 0-35-15,-9-2-103 0,-2 0 6 0,-3 0-92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8T06:41:32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10215 10706 185 0,'-4'4'-63'0,"1"-4"19"0,-2 2 21 0,3 1-23 16,-2-2 52-16,3 3-4 0,-2-2 2 0,1-1-1 16,2 3-2-16,1-2 2 0,-1 1 0 15,0-3-4-15,2 0 2 0,1-3-1 0,1 3 0 16,-2-4 0-16,1-1-1 0,0 1-3 0,-1 1 0 0,-1 0 0 16,0 3-2-16,-1 0 4 0,1-1-3 0,-4 1 4 15,0 3 1-15,-3-2 0 0,0-1 0 16,0 6 1-16,-2-5 0 0,0 4-1 0,0-1 4 0,-1-2-1 15,1 1 3-15,1-2 10 0,2 3-2 0,-1-2-3 0,1-1 11 16,0-1-9-16,2 0-1 16,0 0 4-16,1 0-12 0,1-1-1 0,1-1-1 0,0 1 0 15,0-3-2-15,0 4 0 0,1-2 0 0,-1 2-1 16,0 0 0-16,1 0 1 0,-1 0-1 0,3-1-1 0,-3 2 1 0,1 1 1 16,-1-2 0-16,0 0 0 0,0 0 0 0,0 0 4 15,-3-3 9-15,3 1-1 0,-2-2 7 0,1 1 6 16,0 0-2-16,0 0 5 0,0 2 5 0,0-1-4 15,-2-1-4-15,1 2 0 0,0-2-6 0,0 3-4 16,0 0 1-16,-1-3-2 0,0 3-3 0,-2-2 0 16,2 2-1-16,-1-1-2 0,0 1 2 0,1-4 2 15,-3 4-2-15,-1 0 5 0,2-2 1 0,1 4-2 16,-1-2 0-16,-1 1 0 0,-1 2-2 0,1 0-4 16,-1 0 2-16,0 1-4 0,1 1-1 0,-1-1-1 0,-1-3 3 15,-2 2-4-15,1 1 3 0,1 1 1 0,-1-3 1 16,1 3 0-16,-5-3 2 0,-1 1 4 15,5 2-1-15,-2-2 2 0,0 2 3 16,-2-2-4-16,2 2 0 0,0-3 2 0,2 2-4 0,0 2-1 0,-4-3-1 0,3 3-3 16,-2-1-1-16,1 0-1 0,-2 2 0 15,0 3-3-15,-1-1-1 0,2 1-1 0,-1 0 1 0,0 3 1 16,0-3-2-16,-1 2 1 0,2 0-1 0,0-2 5 16,0 1 0-16,2-1-2 0,0-1 3 0,1 1-5 15,2-1 4-15,1 1-1 0,-1-2 0 16,2 1-3-16,-1 0 1 0,-1-1 0 0,1 3-1 0,1-5 2 15,-2 1-2-15,1 3 0 0,0-1 0 0,0-2 0 16,3 3 0-16,-1-3 1 0,0 0 0 0,0 2-2 16,2 1 2-16,-1-5-1 0,-2 0-1 0,2 3 0 0,-3-2 0 15,1-1 0-15,1 2 1 0,1-2-2 16,-1 2 1-16,-1-1 0 0,4-2 2 0,-1 2 2 0,2 0-1 0,1 1-1 16,2 0 3-16,-1 0 0 0,1 1 0 0,3-1-3 15,0 2 0-15,-1 0 0 0,-1-2-1 16,3 3 2-16,-3-3-2 0,1 0-1 0,0 3 3 0,0-1-3 15,0-3 3-15,2 3 0 0,0 2-3 16,-3-5 0-16,2 3 0 0,1-2 0 16,0 0-1-16,-1 0 2 0,1-2 0 0,0 2-1 0,-3-4 3 0,3 4-1 15,-1-4 2-15,-1 1-2 0,1 1 0 0,-2-4 0 16,0 3-1-16,0-2 2 0,0 1-1 0,-1 1 0 16,0-2-2-16,0-1 0 0,0 1 0 0,0 2-1 15,1-3 0-15,0 1-1 0,-1 2 0 0,3-1 2 16,-1 0 1-16,-1 0-1 0,2-2 3 0,-1 1 0 15,2-1-2-15,0-1 4 0,0 0-2 16,0 0-1-16,1 0 1 0,2 0-2 0,-1-1 1 0,-2-1-1 16,0 2 1-16,2-1-2 0,-2 1 1 15,0-3 0-15,-1 3-1 0,0-2 1 0,0 1 0 0,3 1 0 16,0 0-1-16,-4-2 4 0,4 1-1 0,-1 1-3 0,1 0 1 16,-3-3-1-16,3 3 0 0,-2-1 1 0,-1 1-1 0,3-2 0 15,-4 1 2-15,2 1-2 0,0-2 1 0,1 0 0 16,-4 0-1-16,2 1 3 0,2-1-1 0,1 2-3 15,-2-1 2-15,0-2 1 0,1 1 2 16,-1 1-2-16,1-1 1 0,-2 1-3 0,1-2 3 0,-2 2 0 16,0-2-1-16,2 1-1 0,-4 1 0 15,0-3 1-15,1 2-1 0,-2-1 3 0,3-1-3 0,-3 1 3 16,4 0 1-16,-3-3-5 0,2 3 4 16,1-4-1-16,-1 0-2 0,3-2 0 0,-2 2 2 0,0-2-4 15,2 1 1-15,-1-1 4 0,-1-1-2 0,2 5-1 0,-2-2 1 0,-1-1-1 16,1 0-1-16,-1 2 6 0,-2-1-5 0,0 0-1 15,-1 0 0-15,2 2 2 0,-2 1-1 0,-1-2-1 16,1 2 1-16,1-1-1 0,-1 4 2 0,0-3-1 16,0 1-1-16,1-3 0 0,-2 3 1 0,1-2 0 15,-1 0-1-15,0 2 1 0,0 0 0 0,-1 0 0 16,2-1 1-16,-2 0-1 0,0-2 0 0,0 3 1 16,0 0-1-16,-2-1 0 0,1-5 0 0,0 6 0 15,0-4-1-15,-1 4 1 0,0-1 1 0,-1 1-1 16,1 0 0-16,-2-3 0 0,0 3 1 0,1-4-1 15,-1 3 0-15,0-1 0 0,0-2 0 0,-1 0 1 16,1 1-2-16,-1 0 3 0,1-1 0 0,-1-3-3 16,2 0 2-16,-2-2-2 0,2-2 0 0,1 2 2 15,-1-4 0-15,2 3-4 0,-1-1 3 0,1 0-1 16,0 0 4-16,0 1-3 0,1 0-1 0,-2 0 0 0,1 3 1 0,1-3-1 16,-1 1 0-16,1 4 0 0,-2-1 0 15,0 0 0-15,-1 3-1 0,2 1 1 0,-2-1-2 0,-1 3 2 16,0 0 0-16,0 0-1 0,-2 2 2 15,2 1-1-15,-3 0 0 0,-1 1-1 0,2 2-1 16,2 0 3-16,-3-2-1 0,-2 1 0 0,2 1-5 16,-2-2-8-16,3 1 0 0,0 1-51 0,0-1-23 0,1 1-19 15,-1-1-65-15,3 1 4 0,-2 4-53 0</inkml:trace>
  <inkml:trace contextRef="#ctx0" brushRef="#br0" timeOffset="14867.37">19222 15107 253 0,'-5'3'-2'0,"-2"-2"1"16,3 3 2-16,2-2-4 0,-1-1 3 0,0 1 1 16,-1 2 1-16,2-4 0 0,2 3-2 0,0-3 0 15,-2 0-1-15,2 2 2 0,0-2-2 0,0 0 2 16,0 0 6-16,0 0 1 0,0 0 5 0,0 0 11 15,1 0 5-15,-1 0 0 0,0 0 15 0,1 2 1 16,-1-2 1-16,0 0-4 0,1 0 4 0,0 0-9 16,3 2 2-16,-2-1-3 0,2-1-8 0,1 0 0 15,-1 0-6-15,3 0 2 0,-1 0-4 16,2-1-5-16,1-1-4 0,-1 2 6 0,2 0-8 0,0-2-2 16,2 2 2-16,0 0-3 0,1 0 1 15,1-2 0-15,1 2-4 0,1 0 0 0,-1-3-2 0,2 3 2 0,0-1 1 16,3-2 0-16,1 0 1 0,-1 1 4 0,3-2 1 15,3 1 2-15,2 0 3 0,0-4-4 0,4 1 3 16,-1 2-3-16,3-3-3 0,0-2-4 0,-2 4 2 0,2 0 2 16,-3-2-4-16,0 1-2 0,-2-2-1 0,0 1 0 15,0 2-1-15,0 3 1 0,2-1-1 0,0-1-1 16,2 4 0-16,0 0 6 0,3 3 5 16,1 1 0-16,0 2 8 0,3-3 2 0,0 4-2 15,2 0 8-15,0-2 0 0,3 2-10 0,0 0-3 0,5-4 2 16,0 4-9-16,2-5-2 0,-2-1 1 0,3 1-6 15,-3 0 1-15,-1-4 0 0,-1 2 0 0,-1-3 0 16,-2 3-1-16,0-3 1 0,1 0 0 16,-1 2 1-16,0-1 2 0,2 2-2 0,-2-1 0 0,-2-1-1 15,0-2 0-15,-3 4 0 0,1-3 0 0,2 3-2 16,1-6 2-16,1 3-1 0,-1 2 1 0,3-1 2 0,-2 1-1 16,4 2 0-16,-1-1 0 0,-4-1-1 0,-1 2 3 0,0 2 2 15,-1 3-3-15,1-2 0 0,2 4 3 0,-2-4 2 16,-2 5 4-16,2 4-2 0,-2-2 5 0,1-2-1 15,-4 1 1-15,1 3 0 0,-2-3 0 16,-2 0-3-16,6-1 2 0,0 0-5 0,3-3-1 0,1 1-1 16,0 0 3-16,1-4-2 0,0 1-1 0,6 1-2 15,-8-4-1-15,2 2 6 0,-1 0-4 0,3 0-4 16,-1-2 0-16,0 3 1 0,1 1-1 0,-1 2 2 16,1 0-2-16,-2 2-1 0,2 1 5 0,-2 0-4 15,1 2-1-15,4 2 2 0,-1 1-2 16,1-2 0-16,-1-3 2 0,3 2-3 15,-1 1 2-15,2-3 1 0,-3-2 0 0,1-3-1 16,-2-1 0-16,2-1 1 0,2 1-2 0,-1-4 2 0,-1-2 0 16,2-1-4-16,-1-3 0 0,-3 1 2 0,0-2-4 0,-2 3 2 15,0-5 1-15,0 2-5 0,-1 0 5 0,0 4 1 0,-2-1 4 0,1 2-4 16,-1 1 2-16,2 1-1 0,-3 1-1 0,-1 2 3 16,0 3-3-16,1-3 0 0,0 2 0 15,3 1 0-15,-3 3 0 0,0-3 0 0,0 1 0 0,0 0 0 16,-1 0-2-16,1-1 1 0,-2 0 1 0,0 1-1 15,1-2 1-15,0 0 0 0,-1-2 0 16,1-1 4-16,-2 3 0 0,2-1 0 0,-2 0-1 0,-2-3 1 16,0 1 1-16,0 3 3 0,0-5-1 0,2 2-2 15,0-2 6-15,-1 1-2 0,4 1 5 0,-2-1-4 16,1-1 3-16,-1-1-4 0,0 1 0 0,-1-3 1 16,0 3-4-16,-1 0 2 0,-2-6-2 0,1 6 0 0,-2-3 2 15,2 3-2-15,0-4 2 0,-2 3 2 0,-1-1 0 0,0-1 3 16,0 3-2-16,-3-4 1 0,2 4 4 0,-1 0-2 15,-3 0 0-15,3 0 0 0,-2 0 1 0,3 0-6 16,-1 0 1-16,2 0-2 0,-1-2-2 0,-1 2 1 16,2 0-1-16,-2-1-4 0,0 1 2 0,-2-3-1 15,0 0 0-15,-1 0 0 0,-2 0-2 0,3-1 1 16,-3 1-2-16,2 0 1 0,2-3-1 0,2 3 1 16,0-1 1-16,-3 0 0 0,4-2 0 0,-1 3-2 15,1-4 3-15,-4 5-1 0,1-3-1 0,-2 0 2 16,1 1-1-16,-2-1-1 0,2 0 3 15,0 2-2-15,2 0 4 0,0 0-2 0,-1 0 1 0,4 3 0 16,0-2 0-16,2 0-1 0,-2 2 1 0,3 0 1 16,-3 0-4-16,2 0 3 0,0 0-3 0,1 0-1 0,0 0 1 15,0 0-1-15,1 0-1 0,0-2 1 0,-1 1-1 16,0-1-1-16,0 1 0 0,-2-3 0 0,-1 2 0 0,-1-1 0 16,-1 2-1-16,1-2-1 0,1 0 3 15,1 0-1-15,1 0 0 0,4 2-2 0,-1-2 2 0,0-1-2 16,1 2 1-16,2-2-1 0,-5-2 1 0,2 0-1 15,-1 0 1-15,3 1-1 16,-3-4 0-16,-1 3 2 0,-2-1 0 0,2-2-1 0,-3 2 1 0,-1 0-2 16,-5-2 3-16,-1 3-5 0,-2-1 1 0,-1 0 1 15,-2 2-2-15,0 0 3 0,-4-1 0 0,0 3-3 16,1-3 5-16,-3 3-3 0,-3 0 1 0,0-1-1 16,-1 3-3-16,-5-1 0 0,1-1 1 15,-4 3-2-15,0-2 3 0,-3 2 0 0,0 0 0 0,-4 0-1 16,0 0 2-16,1 0-5 0,-2 0 2 0,-3 0-2 15,-1 0-3-15,0 0-6 0,1 0-3 0,-3-2-4 16,-1 0-7-16,-2-2-15 0,0-2-8 0,0-1-2 16,-3-3-19-16,1 0-28 0,-4-6-26 0,1-3-11 0,-1 0-41 15,-1-3 2-15,1-2-36 0</inkml:trace>
  <inkml:trace contextRef="#ctx0" brushRef="#br0" timeOffset="15335.4">29056 14690 923 0,'-10'14'92'0,"0"2"-90"0,0-6 32 16,1 2 16-16,-1-2-3 0,2 0-19 0,1 0-5 15,0-1 4-15,3-2 1 0,0 0-6 0,3-2-1 0,1 2-2 16,0 0 1-16,5-4-1 0,0 3-4 0,4-2 3 15,1 2-5-15,1-3-2 0,2 3 3 0,3-3 0 16,2 2 0-16,-1 0 2 0,2-1-6 0,0-1 2 16,3 1 3-16,-2-1-5 0,3 2-2 0,-3-1 1 15,0 1-3-15,1 0 2 0,0 1-1 0,1-2-4 16,-1 2 4-16,2 0-2 0,1 1 0 0,-1-1-2 16,1-2 3-16,-1 3 1 0,3 1-2 0,-2-1 3 0,-1-1-2 15,2 3 3-15,0-1 1 0,-3 1 2 16,2 1-3-16,1-1 4 0,-5-1-2 0,2 3-2 0,0-1 3 15,-2 1-3-15,-1-1 1 0,-1-1-1 16,-2 1-1-16,-2 0 2 0,0 2-5 0,-2 1 3 0,-2-2-1 16,-2 3-3-16,-4 0-3 0,2 2 0 0,-6 0 0 15,0 1-2-15,-4 5-3 0,-4-2-1 16,-3 2-2-16,-2 4 0 0,-4 3-2 0,-3 0-1 0,-2 1-2 16,-1 1 1-16,-3 2-3 0,-1 2-7 0,2-2 3 15,-3 2-6-15,2-2-11 0,-2-1-9 0,1 0-2 16,-1-3-17-16,1-2-22 0,-1-3-10 0,1-3-5 0,1-2-29 15,1-6-37-15,1-3 108 0,3-4-56 0,-1-6 114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8T06:43:40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23193 8573 288 0,'8'26'29'16,"0"-3"-10"-16,-3 5-7 0,-1-4 10 15,-1-2-23-15,4-3 1 0,-5 0 2 0,-2-2-2 16,0-4 2-16,0-7-4 0,-1 1-26 0,-2-1-2 0,-1-3-20 0,-2-3 3 16,-2 0 29-16,-5-2-29 0,-1 1 47 0</inkml:trace>
  <inkml:trace contextRef="#ctx0" brushRef="#br0" timeOffset="2300.14">21911 9030 72 0,'-8'5'12'0,"0"-1"12"0,0 3 6 0,1-4-7 16,2 0-16-16,3 1 32 0,-5 1 8 0,2-1 4 16,1-1-14-16,3 3 3 0,-3-3-6 0,-1 0 0 15,1 1 4-15,1-1-4 0,0 0 2 0,-3 1-4 0,2-1-1 16,-2 1-7-16,0-2-5 0,1 2 4 0,-3 0-10 0,1-1-4 15,-2-1-1-15,1 2-3 0,-1-2-4 0,0-1 0 16,-1-1 2-16,-1 0-3 0,0-1 1 16,-2-1 1-16,1 2 2 0,-1-4-1 0,-1 2 1 0,-1-2 0 15,1 0 5-15,-1 1 2 0,-2-3 1 0,4 2 10 16,-4-2-5-16,-1-1 2 0,5 1 6 0,0-3-6 16,-1 2-2-16,4-2 5 0,-1-1-10 0,-1 1 1 15,3-1 0-15,0 0 0 0,-3-1 1 0,-1 2 1 16,7-1 0-16,-5-2 2 0,2 2 0 0,5 0 0 15,-1 1 4-15,2-4-5 0,1 3 4 0,1-5-1 0,-1 3 1 16,2 0-3-16,0-1 0 0,1 0 1 0,-1-2-5 16,-1 1 3-16,1 1-2 0,0 0-1 0,3-2-1 15,-3 1 4-15,2 2-2 0,-1-2-5 0,5 2 3 16,0-2 0-16,2 4-3 0,-2-2-3 0,2 2 0 0,4 0-4 16,0-2 0-16,1 5 3 0,2-2-1 15,3 2-3-15,-3-2 2 0,3 2-3 0,2 3 1 0,-4-2 4 16,3 3-5-16,1-3 0 0,-1 3 2 15,0-1 0-15,1 4 3 0,1-3-1 0,-1 2 1 16,2-1 3-16,-2 2-1 0,-1-1 8 0,1 1-5 0,1 0 1 16,-4 1 5-16,1-1-2 0,0 5-3 15,-1-1 2-15,1 2-7 0,-3 1 2 0,-1 0 2 0,1 2-7 16,0-1 2-16,-4 1-2 0,1 1 0 16,1 2 4-16,-1-3-6 0,-1 2-1 0,2 2 0 0,-3-3 2 15,0 2-1-15,1 0 0 0,-2 2-1 0,0-2 0 16,-2 2 1-16,2-2 0 0,-4 0-1 0,1 2 0 15,-3-1 1-15,2 0 1 16,-4-2 0-16,0 4-2 0,-1-2 2 16,0 1 0-16,-2 1 1 0,-1 1-2 15,0 1 0-15,-1 1 0 0,-2-1 3 0,-1-1-2 0,1 4 0 16,-1-4 2-16,0 4 1 0,-1-3-2 0,-3 0 2 0,3 0-1 16,0-1-2-16,-2 0 6 0,0-1-4 0,-1-1-1 0,-3 2 1 0,2-3 1 0,1 0-2 0,-4 0 0 15,3 0 0-15,2 1 0 0,-2-2 1 0,-3 2-2 16,5-2 1-16,-3 4-1 0,0-3 0 0,0 0 1 15,-2 0 0-15,-2 0-2 0,1 0 1 0,4 3-1 0,-4-4 0 16,0-1 1-16,2 1-1 0,-1 1-1 0,1-1 1 16,0-2-1-16,1 4 0 0,-2-4 0 0,3 2 0 15,-2-2 1-15,2 3-1 0,1-1 1 0,-1-2-1 0,0 1 0 16,2 2 0-16,-1-1 0 0,-1 0-1 0,1-1 1 16,-1 1 0-16,0-1-1 0,0 4 1 0,3-5 0 15,-2 0 0-15,1 3 0 0,0-3 1 0,1 3-1 16,1-1 2-16,-1 1-2 0,3-3 0 0,0 3-1 15,-1-1 0-15,-1 1 1 0,2-2 1 0,3 1-2 16,-1 4 2-16,-3-2-1 0,-1-2 0 0,1 1 0 16,2 0-3-16,-1 0 4 0,-1 0-2 15,-2-3 0-15,3 2 1 0,0-2 1 0,-1 0 0 0,2 0 2 16,-2-1-2-16,1 1 1 0,1 1-2 16,-1-2 1-16,2 1 0 0,0-1 0 0,0-1-1 0,1 0 0 15,0-1 1-15,1 0-1 0,0-1-1 0,0 0 2 16,0-2 0-16,1-1 0 0,1-1-1 0,0 2 0 0,0-1 0 15,3 0 3-15,-1 0-2 0,0-2 0 16,0-1 1-16,1 0 1 0,2 0 1 0,-1 0 3 0,2-4-1 0,0 1-3 16,0 0 3-16,1-3-1 0,-1 2 0 0,3-2-3 15,-1-1 1-15,2 0-3 0,-4-2 1 0,2 3 1 16,2-4-1-16,2 4-2 0,-1-1 1 0,-2 1-1 16,2 2-2-16,-5 1 3 0,8-1-1 0,-2 4-2 15,-3 2-2-15,1 1 2 0,1 3-1 0,1 3 3 16,1-2 0-16,1 6-1 0,-1-1 3 0,0 2-1 15,0-1 3-15,3 2 0 0,-1-2 0 0,-1-5 5 16,0 1 0-16,3-3 1 0,-2-3 6 0,5-3 2 16,-3-6 3-16,5-2-2 0,-1-6 5 0,2-3-7 0,2-3 0 15,1-5-1-15,1-4-7 0,2 0-3 0,3-4-7 16,-3-2-4-16,4-1-8 0,-1 0-31 0,0-2-17 16,0 0-3-16,1-1-42 0,-4-4-105 0,0 5 160 0,-1 2-69 15,-2-2 121-15</inkml:trace>
  <inkml:trace contextRef="#ctx0" brushRef="#br0" timeOffset="7435.02">22773 8717 305 0,'2'-5'68'0,"0"-1"-6"15,0 2-8-15,0-2 7 0,-2 3-17 0,3-3-14 16,1 2 9-16,-3 0-6 0,0-1-8 0,1 1 3 16,-1 3-1-16,1-1-2 0,-2-1 4 0,-2-1-3 15,2 4-2-15,-2-2 2 0,1 2-4 0,1 2-6 16,-1-2 1-16,-1 4-4 0,-1-1-3 0,2 0 4 15,-2 3 0-15,0-1-1 0,0 1 4 0,-1 2 0 16,0 0 0-16,2-1 4 0,1 2-2 0,-2 1-1 16,2-1 1-16,-2 1-3 0,2 0 1 0,-1 2 0 15,0 1-1-15,1 0-3 0,-2 4 0 0,2 2-2 16,-1-2-2-16,0 4 5 0,-2 2-5 0,2 0-3 16,-1 3 1-16,-1 2 1 0,0-1-1 15,1 5-1-15,-3-2 1 0,1 1-5 16,0-1 2-16,-1-1 4 0,2 0-5 0,-1-3 2 0,2 0 0 15,-3-2 0-15,3 0 0 0,-3-5 0 0,2 4-1 0,-2-1-1 16,1-5 2-16,-1 0 0 0,0-2-1 0,2 1 3 16,-1-6-1-16,1 3 1 0,-1-3 2 0,2-4-1 0,0 1 3 15,0-1-3-15,1-3 2 0,1 0 0 0,0 0 0 16,1-3 3-16,0 0 0 0,1-3-4 0,2 0 4 16,0-2-4-16,2 0 1 0,0-4-4 0,1-1-1 0,2 0 1 15,1-3-2-15,1-2-2 0,2 1 0 0,-1-1 1 16,2-2 0-16,2 1-3 0,-1-1 0 15,2-2 0-15,-1 3 0 0,2-1 0 0,1 0-3 16,1 3-1-16,0 1 2 0,0 2-1 0,-2 2-1 16,1 5-3-16,4 2 0 0,-3 2 2 0,-1 6 0 0,0 3-2 15,1 2 1-15,-1 4 1 0,1 2 0 0,-1 3 5 16,-2 2 0-16,1 0-2 0,0 4 0 0,-2 0 2 16,-1 3 0-16,-1-3 1 0,0 0-1 0,-1 1 0 0,-2 1 0 15,-2-5 2-15,-1 2 2 0,-2-1-4 16,0-2 3-16,-1 3-1 0,-2-5 1 0,-2-1 2 0,-3 0-2 15,-1 0-1-15,-1 1 2 0,-1-3-1 0,-3 1 1 0,-3-3-2 16,0 3 1-16,-1-1 0 0,-3-2-1 0,0 2 2 16,-2-4-2-16,-2-1 3 0,1-2 2 0,-1 0-3 15,-1-1 3-15,2-4-1 0,2 0 0 0,-1-1 0 16,3-4-1-16,-1 0-4 0,1 0 2 0,1-4-10 16,0-1-9-16,0 0 1 0,-1-4-15 0,2 0-34 15,-1-2-25-15,4-7-9 0,2 1-44 0,3-3 2 16,1-6-38-16</inkml:trace>
  <inkml:trace contextRef="#ctx0" brushRef="#br0" timeOffset="7868.52">22873 8605 251 0,'0'-9'17'0,"0"3"52"0,-1 0-32 15,1 2 41-15,2-3 9 0,-1 0-22 0,3 1-5 0,-1 0 9 16,-1-1-29-16,4 1 12 0,-3 0-4 0,2-1-4 15,-3 3 11-15,-2-1-13 0,0 0 3 0,1 3 7 16,1 1-16-16,0 1-9 0,0 1-6 16,0 1-1-16,1 2-8 0,3 0-2 0,0 3-2 15,2 1 1-15,-2-1-1 0,5-1-3 0,1 4 3 0,1-3-4 16,3 2 1-16,0-2 4 0,4 0 0 0,0-1-1 16,1-2 6-16,2-1 1 0,0 0 0 0,2-3 1 15,0 0 1-15,1-1-2 0,-1-1 0 0,1 1-2 0,1-2-1 0,-1-3-5 16,1 2-1-16,-1-2 2 0,-1 0-5 0,3 2 3 15,-5-2-4-15,3-3-3 0,-1 5 1 0,-1-3-19 16,0-2-9-16,-1 2-7 0,-1 0-26 0,-4 1-54 16,2-1-54-16,-3 1 58 0,-2 0 112 0,-3 0-101 15</inkml:trace>
  <inkml:trace contextRef="#ctx0" brushRef="#br0" timeOffset="9050.27">24396 8500 160 0,'0'-7'67'0,"2"-3"-66"0,-2 0 72 16,0 1 11-16,1 2 4 15,-2-2-8-15,-2 2-17 0,-1 1 1 0,-1 2-2 0,-1-1-17 0,-1 1-3 16,2 3-2-16,-2-1-1 0,1 1-2 0,2 1-4 16,-5 0 0-16,0 0-2 15,0 0-3-15,-1 1-4 0,0 1-1 0,-4 2 2 0,2-1-3 0,-5 3-11 16,6-2 2-16,-4 3-1 0,2 0-6 0,-1 1 1 16,-1 1-2-16,1 2-5 0,-3-1 6 0,3 0 4 0,-3 1 2 15,1 2-5-15,-1 0 7 0,-1 0-5 0,-1 3 2 16,1-1 5-16,0 3-6 0,-1-2-4 0,0 4 0 15,2 0-1-15,0 2 0 0,1 1-2 0,1 1 0 0,1 0-3 16,4 5 1-16,1-1-1 0,0 1 1 16,-2-2-1-16,4 3 0 0,3 1 0 0,-3-1 1 15,2 4 0 1,-3-1 3-16,4-1-4 0,0 1 0 0,3-1 4 0,-5 1-3 16,2-1 5-16,-1-4-2 0,3 2-3 0,0-5 9 15,-1 2-5-15,2 2 3 0,-2-6-2 0,1 2 0 0,1 1 3 0,1-1 0 16,-2 2-3-16,2-1 6 0,0 0-3 0,-2 0 1 15,2 0-1-15,0 0-2 0,1 2 3 0,2-1-2 0,-2-2-1 16,2 1 2-16,-2 0-5 0,6 0 4 0,-1 0-1 16,-1-2-3-16,2 2 0 0,-3-2-1 0,5-2-1 15,-1 2 2-15,1 1 1 0,-1-2 1 0,1-2-3 16,3 2 3-16,-4-4-1 0,2-2 3 0,2 0 0 16,0-4-2-16,1 0 7 0,0-4 1 0,0-3 0 15,-4 1 6-15,7-4-5 0,-4 1 2 0,1-4 3 16,-1 0-6-16,-2-1-3 0,4-2 0 0,-4 0-2 0,1 0-2 0,-1-4-2 15,1 1-1-15,-1 0 1 0,0-1-1 0,1 0 2 16,-2-2-2-16,1-1 0 0,-1-4 3 0,0 2-2 16,-2-1-1-16,2-1 3 0,0-2-3 0,-2-3 0 15,1 3-1-15,0-2 1 0,0-2 1 0,-2 0-1 16,1-2 2-16,0-1-2 0,-3 0 3 0,3-2-3 16,-1 1 0-16,-3-4 1 0,-2 1-1 0,2 2-1 15,-3-1 0-15,-2 0 0 0,1 0 1 0,-3 0-3 16,-2 0 1-16,-1 4 1 0,1-3-1 0,-3 4 3 15,-1-1 2-15,-3 0-4 0,0 2 7 0,-3 3-2 0,1-1 2 16,-2 2-1-16,-1 5 1 0,-4-1-7 0,1 5 3 16,-3 4-3-16,1-1-3 0,-4 2-1 0,2 6-1 15,-2-4-1-15,2 5 0 0,0-1-5 0,-1 2-11 16,0 1-1-16,3 2-10 0,0 1-47 0,-2 2-27 16,3 2-9-16,-1 2-61 0,2 3 1 0,1-2-40 0</inkml:trace>
  <inkml:trace contextRef="#ctx0" brushRef="#br0" timeOffset="14817.11">22517 6385 845 0,'-12'-6'57'0,"2"0"20"0,3 5-106 16,0 1 284-16,-1-3-249 0,3 3-5 0,2 1 6 0,0 1-5 15,-1-1 0-15,-2 1-1 0,0-2 0 0,1 1-1 16,-1 2 0-16,1-2 13 0,-4-1-2 0,1 2 3 16,0-1 10-16,1 1 1 0,0 2 3 0,0-2 2 15,0 2-2-15,0 3-7 0,0 0 1 0,1 1-4 16,0 0-6-16,-3 2-6 0,2 2-1 0,0 0 3 15,1 2-6-15,-4-2 2 0,2 4 1 0,-1-2-2 16,1 2 5-16,0 2-2 0,-1-1 1 0,1 6 2 16,0-1 0-16,2 4 0 0,-2 1-1 0,1 2 1 15,-2 4 2-15,0 7-1 0,0 0 2 0,-2 5-1 16,-1 3 3-16,-2 3-6 0,-1 2 2 0,0 5-1 0,-1 1-2 16,-1-1-1-16,0 3-2 0,2-3-2 0,-2-1 1 15,3-4 2-15,-1-5-2 0,2-3 0 0,3-2 3 0,2-5 1 16,0-3 1-16,-1-6-3 0,3-2 2 0,-1-2 2 15,6-2 1-15,-5-6-1 0,2 1 1 0,-2-4 0 16,2-2 2-16,4-2 2 0,-5-3-1 0,-1 0-1 16,4-5-2-16,1-2-3 0,0-2-2 0,-1-2-26 15,3 1-7-15,-2-9-2 0,2 0-30 0,0-3-7 16,-1-4-13-16,0-4-1 0,1 1-13 0,0-4-1 16,-2-3-3-16,2-1 1 0,-1-1-5 0,0-2-2 15,1 3-9-15,3-5-8 0,-1 3-10 0,3-4 1 16,-2 1-12-16</inkml:trace>
  <inkml:trace contextRef="#ctx0" brushRef="#br0" timeOffset="15368.75">22209 6518 858 0,'7'-19'38'0,"1"-1"47"0,2 0-54 0,0 1 186 16,3 4-211-16,0-2-3 0,2 4 6 15,0 0-2-15,0 3 0 0,1 1-5 0,2 0 0 16,-1 4 0-16,-3 0-2 0,2 1 1 0,1 1 3 0,0 3-2 16,-2 0 7-16,1 0 2 0,0 2 3 15,3 3 0-15,-1 2 5 0,1-2 2 0,1 4-2 0,-2 1-1 16,3 1 2-16,-2 5-7 0,-1-1 0 16,-2-1 2-16,-1 5-7 0,0 3-2 0,-4-4-3 0,-1 4 3 15,-1 1-2-15,-3-2 3 0,-2-1-2 0,-2 3-2 16,-1-1 3-16,-1 1 2 0,-4-1-1 0,-3-2 3 15,-2 3-1-15,-2-1 0 0,-2 2-1 0,-2-3 3 16,-3 2-1-16,0-1-2 0,-5-3 2 0,2 1-4 16,-3 1 1-16,-2-2-1 0,0-4-2 0,-3 1 2 0,3 0-2 15,-5-2-4-15,2 2-3 0,-2-4-2 0,-1 2-5 0,2-2-4 16,-2 2 1-16,1-2 0 16,-1-2-4-16,1-1 4 0,4-2 3 0,3 0-2 15,2-4 6-15,3 3-2 0,4-5 1 0,3 2 0 16,1-3 0-16,5 0 2 0,2 0-3 0,1 0 1 0,2-1 3 0,1-1-2 15,3-2 2-15,4 1 0 0,4 1-1 0,1-2-2 16,2 3 7-16,4-1-4 0,5 1 3 0,-1 1 3 16,3 0 1-16,2 3-3 0,3 1 5 0,1-1 3 15,-1 0-4-15,3 4 2 16,-1-1-1-16,4 4 3 0,1-3 0 0,1 3 3 16,3 2 0-16,-1 0 1 0,3 4 1 0,-2-1 1 15,2 3 0-15,-3 1 0 0,0-1-4 0,-3 3 2 16,-2 2-2-16,-1 0-3 0,0-1 2 0,-2-2-2 0,-1 2 0 0,-2 1-1 0,0-3 1 0,-2-1 2 15,-1-2 0-15,-1 1-4 0,-4-4-11 16,1 1-5-16,-3-2-9 0,-1 1-60 0,-3-5-22 0,1 3-21 16,-1-4-71-16,-2 1 2 0,-2-2-49 0</inkml:trace>
  <inkml:trace contextRef="#ctx0" brushRef="#br0" timeOffset="18106.03">27394 6446 60 0,'-9'3'-4'0,"0"-2"4"0,1 3-5 0,0-2-29 0,4-1 38 15,-3-1 2-15,2 4-8 0,2-1 1 0,1-3 1 16,1 0-7-16,1 0-1 0</inkml:trace>
  <inkml:trace contextRef="#ctx0" brushRef="#br0" timeOffset="18749.39">27586 6250 116 0,'-7'-9'42'0,"3"5"3"0,0 0 1 15,0-2-12-15,-2 3-1 0,2-1-4 0,-1 2-8 0,1 1-5 16,-2-1-6-16,1 2-2 0,-2-4-4 0,1 4 7 15,0-1-2-15,-2-1 2 0,-1 1 5 0,0-1-1 16,0 2 1-16,-2 0-3 0,-1 0-2 0,0 0-2 16,0 2 1-16,-2-1 0 0,0 2-3 0,-1 3 6 15,-2-3-1-15,-2 4 4 0,0 0 4 0,0 2 1 16,-5-2 0-16,2 5 2 0,-4-2-1 0,0 3-4 16,-2 1 0-16,0 1-1 0,-1-1-5 0,-4 4-3 15,3 1-1-15,-3-2 1 0,2 2-3 0,-1 1 0 0,-1-1 0 16,0 4-1-16,-2-1 2 0,6 1 4 0,-1 0-1 15,0 3-1-15,0 2 3 0,1 1-5 0,3 4 4 16,0 3-4-16,4 0-3 0,-5 2 2 0,1 0-1 16,4 2 1-16,-2-2 1 0,2 1 0 0,2-3-1 0,2-3 1 15,1-2-1-15,-1-2 1 0,4 0-3 16,3-3 6-16,2 0-3 0,1-4 0 0,1 1 6 0,2-3-5 16,-1-3 3-16,3 4-2 0,3-2 2 0,0-2-2 15,0 2-1-15,0 2 1 0,4 0-5 16,2-1 5-16,2 3-2 0,1-3 1 0,1 1-2 0,1 2 3 15,3-5 0-15,-2 1 1 0,3 0 5 16,-1-1-3-16,1-5 4 0,2 4 1 0,-2-7 2 0,0 0 1 16,1-1 3-16,2-2 0 0,-3-1 0 0,1-5 0 15,-1 1 2-15,-2-1-5 0,2-2 0 16,2-1-2-16,-5-2-4 0,-1 0-2 0,3 2-2 0,-2-2-2 16,-2 0-3-16,1-2-1 0,-1 3-1 0,-2-1-1 0,2-1-2 0,1 1 1 15,-1 1-1-15,-3 0 1 0,6 3 0 0,-3-4-2 16,-1 4 1-16,1 0 0 0,-1 0-2 0,-2 4 1 15,0-2-9-15,0 1 1 0,-1 2-3 0,0-2-24 16,-1 3-12-16,1-3 2 0,-2 0-31 0,3 1-27 16,0-2-23-16,-3-1-14 15,3-1-36-15,0-1 1 0,-2-1-27 0</inkml:trace>
  <inkml:trace contextRef="#ctx0" brushRef="#br0" timeOffset="19533.91">26878 6886 889 0,'0'-5'47'0,"0"3"1"15,0-3-1-15,1 4-22 0,1-2 8 0,0 2 4 16,3-1-24-16,0 2-6 0,0 0-1 0,3 0-4 16,1 3-2-16,-2-3 2 0,2 0 2 0,0 0-2 15,1 0 5-15,1 0 1 0,1 0 1 0,1 0-3 16,1 0 2-16,3 3 0 0,-2-3 1 15,3 0-5-15,0 0-1 0,1-3 1 0,2 3-2 0,2-3 5 16,0 0-5-16,-1-1 3 0,3-2-2 16,-4-1 3-16,4 0 0 0,1-2 0 0,-3-1-3 0,-2 1 2 15,1-1-2-15,-1 0 3 0,-2-1-4 0,1 4-1 0,-4-1 1 16,-1 0-1-16,-2 4 0 0,-2 0-1 0,-4 1-4 0,1 1-6 16,-4 2 4-16,0 0-3 0,-3 2-5 0,0-2-1 15,-2 3 1-15,-1 1 2 0,-1-1 0 16,-2 3-1-16,0-2-4 0,-3 0 3 15,-1 1-2-15,0 0-5 0,-1 0-4 0,0 2-1 16,-2-4-5-16,2 3-12 0,-1-3-9 0,1 1 0 0,0-1-15 0,0 0 0 16,0 3 0-16,-1-3-3 0,1-1 0 0,0 1 26 15,-2 0 4-15,2 0 2 0,1 2 25 0,-2-1 1 16,4-3 8-16,-3 1 6 0,3 2 2 0,0 2 28 0,4-3 4 16,-1 4-5-16,-3-4 31 0,1 6 2 0,2 2 6 0,1 2 4 15,-2-1 1-15,4 5-2 0,-6 1 2 16,2 5-5-16,1 4-2 0,-2 1-10 0,-3 4-7 15,1 4 5-15,-1 3-17 0,-4 1-9 0,3 4-3 0,-3-2-4 16,2 1-10-16,1-2 0 0,0-1 1 16,1-2-1-16,0-6 0 0,2 1 0 0,-2-5-3 15,3-4-2-15,0-2-4 0,1 0-24 0,2-6-11 0,-1 0 1 16,1-5-34-16,3 2-40 0,0-4-52 16,1-2 52-16,3 1 105 0,0-4-89 0</inkml:trace>
  <inkml:trace contextRef="#ctx0" brushRef="#br0" timeOffset="22199.81">26915 8889 360 0,'-17'8'154'16,"0"5"-38"-16,1-4-20 0,2 3 62 0,-4-1-122 15,1-1-14-15,0 3 2 0,1-3 0 0,-1 1-12 16,-1-3-1-16,-1-3-2 0,-1 0 2 0,1 1-1 0,-1-4 0 15,1-2-1-15,-2-2 1 0,2-1 2 0,0-1 0 16,0-2-1-16,3-1-2 0,1-1 2 0,1-3-2 16,1 1 2-16,3-3-3 0,1 0-2 0,3-2-6 15,3 0 0-15,3-6 4 0,1 4-8 0,3-2 0 16,4-7-1-16,2 0-1 0,2 0 3 0,1-3-1 16,0 0 0-16,4 3 0 0,0-2 2 0,1 1 3 15,0 5 2-15,-1 3 0 16,-1 0 7-16,1 3 5 0,-1 5-1 0,-2 0 0 0,2 4 6 15,-2 2-7-15,0 5 1 0,-4 0 2 0,2 3-7 0,-1 4-1 16,-2 6 0-16,3 3-3 0,-6 4 0 0,-1 3 2 16,-1 5 0-16,-2 8-4 0,-2 6 2 0,-4 3-1 0,1 4 0 15,-5 6 4-15,-2 6-4 0,-2 0 0 0,-1 1 0 16,2 0 3-16,1-1-2 0,0-3 5 0,-4-4 0 0,2-7 1 16,3 0 5-16,-4-8-2 0,2 0 0 15,-2-7 0-15,-2-3-1 0,0 1-1 0,3-5-1 0,0-2-2 16,-3-4 0-16,3-2 1 0,-1-5 3 0,1 2-6 15,0-8 3-15,2 1-6 0,-2-4-2 16,1 0 6-16,1-3-8 0,0 0-2 0,3-4-3 0,-1-2 1 16,2 0-1-16,-1-4-1 0,2 0 3 15,3 0-4-15,0-3 3 0,0-2-1 0,2 1 1 16,2-2 0-16,0 1 2 0,3-2-1 0,0 1 2 0,0 3-2 16,0-3 2-16,2 4-1 0,-2 1-2 15,1 3 3-15,0 1 0 0,1 6 5 0,-2 1 0 0,3 0-1 16,-1 6 9-16,1 4-3 0,-1 3 6 0,0 4-2 15,2 2 0-15,-2 3-2 0,1 2 0 0,1 2-2 16,-1 2 0-16,1-2 1 0,0-3-2 0,0-2 1 0,1 0 1 0,1-2-1 16,1-4 3-16,-3-1 0 0,5-2 0 15,-3-4 0-15,3-2-2 0,-1 1 1 0,1-5 0 0,-2-1-1 16,0-4-3 0,5-2 0-16,0-3 0 0,3 0-7 0,-1-1-2 0,1-4-3 0,2-3-7 0,0-1-10 15,2 2-5-15,-3-6-4 0,-1 0-11 0,-1-1-3 16,1-4 1-16,-4 2 0 0,1-4-2 0,-2 2 13 15,-3-1 3-15,1-2 2 0,-2-2 14 0,0 1 1 16,-2-2 3-16,0 0 0 0,0 2 0 0,0-5-4 16,1 3-2-16,1-3-1 0,-3 1-4 0,2-1 5 15,3 1-2-15,0 0 2 0,-1-1 5 0,0-1 6 16,-1 4 3-16,0-1 0 0,1 2 7 0,1 1 3 0,-3 1 8 16,-2 7-4-16,0-1 8 0,2 7 6 0,-5 0 0 15,0 6 0-15,-2 3 6 0,-2 1-9 16,-1 5-1-16,-1 1 3 0,-2 0-11 0,-4 4 0 0,4 0-1 15,-3 2-4-15,-1 0 1 0,1 5 1 0,0-5-4 16,-3 5-1-16,6 0-3 0,-1-1 0 0,0 3-3 16,-1 1 5-16,4 1-5 0,0 1-2 0,1 3 1 15,1 1 3-15,0 2-2 0,4 1 2 0,-1 0 3 0,4 3-1 16,-2-3 7-16,2 2 0 0,2 1 4 0,3 0 0 16,1-4 3-16,0-2 0 0,3-1 2 15,2 0 0-15,3-2 2 0,-1-1-4 0,2 1 0 0,-1-3-2 16,0 0-2-16,0 3-2 0,-2-2-2 15,-1 1-1-15,-2 3-1 0,-3-2 2 0,-2-1 0 16,-2 1-2-16,-2-1 2 0,-4 2 5 0,-3-1 0 0,-1-1-1 0,-3 1 3 16,-5 1-3-16,0-1 3 0,-3 0 0 15,-1-2-3-15,-2 1-4 0,-3-3 2 0,-1 0 0 0,-1 0-2 16,0 1-4-16,-1-4-2 0,1-1 3 0,-1-2-3 16,2-2-15-16,1 0-8 0,1-3-3 0,3-2-14 0,-4 0-29 15,5-3-17-15,5-4-8 0,0-2-34 0,1-5-77 16,6-1 143-16,1-4-68 0,6-5 126 15</inkml:trace>
  <inkml:trace contextRef="#ctx0" brushRef="#br0" timeOffset="22450.63">27513 8600 1204 0,'-8'-4'87'0,"3"3"-47"16,0 1-14-16,1 0 7 0,0 1 22 0,3 2-17 15,1 0-1-15,2 0 4 0,2 2-18 0,1 0 2 16,3-1-6-16,2 1 5 0,2-1 0 0,1-1 0 0,3 1-3 16,1-4 0-16,1 1 0 0,2-1-6 0,2 0-3 15,3-1 0-15,-1-2-6 0,4-1-2 0,0 2 0 0,2-2-4 16,4 1 0-16,-2-2-18 0,1 0-7 16,-1 1-3-16,4-1-22 0,-3 0-42 0,1 0-13 15,-2 1-2-15,0-1-45 0,1 0-29 0,-4 2 111 0,2 1-68 16,-2-2 137-16</inkml:trace>
  <inkml:trace contextRef="#ctx0" brushRef="#br0" timeOffset="22847.1">28399 8544 69 0,'7'0'65'16,"1"0"-64"-16,-3 0 87 0,0 0 4 0,-1 1-2 15,0-1 39-15,-2 2-19 0,-1-2-2 0,0 3-2 16,-1-2-18-16,0 3-7 0,-1-1-8 16,-1 3 2-16,0 1-10 0,-3-2-11 0,-1 5 0 0,0 0-8 15,-1 3-9-15,-2 0-13 0,-1 1-4 0,0 4 4 16,-1 2-14-16,-2-1 2 0,0 3-5 15,-4 2-1-15,2 4 2 0,-2 1 2 0,3 6-1 0,-3 1 3 0,-1 3-2 16,-3 3 2-16,3 6-4 0,2 2 4 0,-3-2-2 16,1 7-2-16,-1 0 0 0,2 2-2 15,1-1-1-15,6 3-3 0,-3-4 2 0,4 2-1 0,2-2-1 0,1-3 5 16,4-6 3-16,2-3-2 0,1-3 8 16,3-4-2-16,2-5 1 0,4-5 3 0,1-2-1 0,0-5 4 15,3-4-1-15,5-2-1 0,1-5 5 0,1-6 2 16,1-2-1-16,1-9 1 0,3-1 2 0,1-6-4 15,1-4-1-15,-1-5 2 0,1-2-4 0,-1-4-3 16,-3-5 1-16,-1 0-1 0,-3-2-2 0,-3 2-2 16,-4-2 0-16,-3 2 1 0,-3 0-2 0,-2 4-2 15,-3 0-1-15,-2 5-2 0,-2 2 0 0,-3 5-4 16,-2 4-3-16,-4 4-1 0,-1 2-3 0,-4 3-6 16,-3 10-1-16,-5 1-1 0,1 2-5 15,-5 3-18-15,0 7-8 0,-3 1-1 16,1 0-22-16,5 2-41 0,1-3-34 0,0 3-17 15,3 0-57-15,3-2 2 0,1-4-46 16</inkml:trace>
  <inkml:trace contextRef="#ctx0" brushRef="#br0" timeOffset="23600.22">30764 6179 1154 0,'1'-10'20'0,"1"3"5"0,1-2 0 0,-2 2-8 16,1-2 9-16,1 1 1 0,-2-1-1 0,2 0 1 15,-2 2 0-15,-1-2-5 0,0 2 8 0,0-2-4 16,0 2-2-16,-1 1-3 0,-2 2-3 0,0 1-2 16,0 0-4-16,2 0 0 0,-3 3-4 0,0 0-6 15,2 3 0-15,-2 3-2 0,1 2-3 0,2 4 1 0,-2 1-1 16,0 6 0-16,1 1 3 0,2 8 0 0,-2-1 0 16,2 8 1-16,0 3 1 0,0 5 2 0,1 5-1 15,-1 3-1-15,1 4 2 0,-1 4 2 0,0 6 0 0,-1 3 0 16,-3 5 2-16,1 2-4 0,-3 0 3 0,2 2 1 15,-4 1-2-15,2-1 0 0,1-5 2 16,-1-2-3-16,-1-5 4 0,1-4 1 0,-2-6 0 16,2-6 3-16,1-7 1 0,-1-3 0 0,0-4 0 15,3-6 4-15,-5-6 1 0,5 0-1 0,0-7-2 0,1-3-1 16,1-4 1-16,1-2-6 0,-1-2-2 16,0-5-2-16,2 0-5 0,-2-5-12 0,5-1-1 15,0-2-4-15,-1-2-9 0,-2-6-8 0,6-2-7 0,1 1-1 16,-1-5-7-16,3-1-9 0,-4-3-14 15,2-2-1-15,2-5-15 0,2-3-39 0,-2-2-3 16,0-5-23-16,1-3-41 0,1-4 2 0,0-2-27 0</inkml:trace>
  <inkml:trace contextRef="#ctx0" brushRef="#br0" timeOffset="24066.07">30826 6751 79 0,'-2'-42'135'0,"-1"0"-1"16,0 10-21-16,-2-4 41 0,1 7-65 0,-1 3-9 16,0 1-21-16,-1 5 9 0,2 3-7 0,1 1-19 0,0-1 1 15,2 2-4-15,1 2 4 0,-1 0 0 0,1 0-3 16,2 1 3-16,1 1-2 0,0-1 1 0,2-2-2 15,1 2-2-15,2-4 0 0,1 3-2 16,2-1-11-16,2-2-2 0,2 1 1 16,2-2-11-16,3-1-1 0,3 1-1 0,1 1-4 0,1 1 2 0,2-2-4 15,2 1 2-15,-1 5-2 0,1-2-2 0,-2 4-1 16,-1 3 0-16,-2 2-2 0,-1 1 0 0,0 3-3 16,-5 3-1-16,-4 6 1 0,1 1-2 0,-3 4 4 15,-4 5-2-15,-2 5-2 0,-4 0 4 0,-1 5 1 16,-3 4 0-16,-3 2 0 0,-1 2 1 0,-2 1 0 0,-2-2 4 15,-4 1-1-15,2-3 2 0,-2-3 1 0,1-2 3 16,-3-2-1-16,1-2 4 0,-8-3 2 0,5-1-4 0,-1 0 3 16,-1-3 1-16,-2 1-5 0,0-3 2 0,2-3-1 15,0 2-2-15,6-5-1 0,-2 0 0 0,5-3 0 16,1-2 1-16,3 0 0 0,3-3-2 0,4-2-2 16,-1 4 0-16,7-4-4 0,6 1-1 15,0-1 1-15,5 0-5 0,3 2-1 0,6 1-1 0,1 3 0 16,1 1 0-16,2 0-3 0,-3 5 2 15,1 1 1-15,-1 4-1 0,-4 2 2 0,-2-2 0 0,-4 4 1 16,-1-1 3-16,-7 0 1 0,-3 2 1 16,-2 0-1-16,-4 1 5 0,-6-3 2 0,-3 5 1 15,-7-3-1-15,-2 0 4 0,-5 0-2 0,-2-1 1 0,-5 2-1 16,-2-4-2-16,3-1-3 0,-1-2-5 16,2-1-1-16,1-1-6 0,3-2-21 0,1-2-10 15,4-1-1-15,2-1-24 0,1 1-52 0,1-2-42 0,2-1 50 0,-1 0 109 0,1 0-92 16</inkml:trace>
  <inkml:trace contextRef="#ctx0" brushRef="#br0" timeOffset="25067.28">30537 9226 778 0,'-23'14'17'0,"1"-2"1"16,2-2-1-16,0 3-1 0,0-7 6 15,2 0-4-15,0-6 2 0,2 1 1 0,1-2-3 16,2-8 2-16,1-5-2 0,0-1-3 0,4-4-1 15,2-2 0-15,1-4-5 0,3-5-1 0,1 1 1 16,2-6 1-16,3 1-1 0,1 1 4 0,2-3 0 16,1 0 0-16,-1 1 3 0,2 2 0 0,1 1-2 0,1 3 3 15,-1 0-2-15,1 4-1 0,-1 2 0 0,0 2 1 16,0 3-2-16,-1 3-5 0,-1 1 2 16,-2 4 1-16,-1 3-3 0,1 4-6 0,-3 3 0 15,-2 3 2-15,-1 4-3 0,0 5 6 0,-2 9-2 0,-3 3-4 16,-2 7 8-16,-4 4-1 0,-1 7-1 15,-2 9-2-15,-2 1-2 0,-1 6 0 0,-3 1-2 16,-2 5 2-16,-2 0-2 0,1-2 2 0,-1 0 7 16,-3-4-6-16,0-1 6 0,1-7 0 0,0-2-1 0,0-5 7 15,2-2-2-15,-4-6-1 0,1-2-1 0,2-4 2 0,1-3 0 0,1-4-2 16,3-3 2-16,1-5-5 16,2-2 1-16,3-2 2 0,3-4-7 0,3-5 2 0,2-1-3 0,2-3-4 15,2-6 0-15,2-1 2 0,2-3-5 0,0 0-5 16,4-1 2-16,1-2 3 0,-1 0-3 0,3-2 3 15,1 4 1-15,1 4-2 0,0 0 6 0,-1 3 0 16,0 1 1-16,3 3-2 0,1 3 1 0,1 0-1 16,1 4-1-16,-1-1 1 15,2 3 0-15,0 0-1 0,1 1 0 0,-2 0 0 0,1 0 1 0,-3-2-1 16,1 0 3-16,3 0-3 0,-3-5 1 0,0 0 1 16,2 0 2-16,-2 0-4 0,2-6 3 0,1 0-11 15,-1-1-13-15,1-3-5 0,1-3-18 0,2-1-52 16,1-4-47-16,1-2 49 0,4-2 95 0,-2-3-89 15</inkml:trace>
  <inkml:trace contextRef="#ctx0" brushRef="#br0" timeOffset="25399.36">31072 8725 826 0,'-5'-1'58'0,"-2"2"26"0,0 2-53 0,-2 0 141 16,-2 2-100-16,0 4-18 0,-2 3-2 0,-3 1 2 15,0 4-20-15,1 2-10 0,-2 4-7 16,1 2 0-16,0 0-10 0,3 2-3 0,-1-1-2 0,5 3-1 16,2 3-1-16,1-3 1 0,1 4 4 0,4-4-3 15,1 3 5-15,1-3 0 0,4 0 4 16,1-6-2-16,1 6 4 0,1-1 3 0,2-2 1 16,0 0 1-16,3-2 5 0,0 1 3 0,1 1 1 0,-2-2 1 15,0-3 3-15,-1-1-4 0,0 2 1 0,-2-3-1 16,-2-2-3-16,-3 3-5 0,2-4-2 15,-4-1-2-15,0 2-3 0,-2-1 0 0,0-4-3 0,-2-1-1 0,-1 1 0 16,-5-4-2-16,0 1-5 0,-1-3-1 0,-4 0-5 0,0-5-26 16,-2-1-9-16,1 0-3 0,-3-3-32 15,1-2-46-15,-1-6-41 0,1 0-23 0,0-5-68 0,0-2 3 16,4 0-58-16</inkml:trace>
  <inkml:trace contextRef="#ctx0" brushRef="#br0" timeOffset="25881.56">30923 8661 1082 0,'8'-13'59'0,"4"3"3"0,-2 0 1 0,3 0-4 15,4 1 6-15,0 2-5 0,5 1 0 0,0 0-19 16,5 0-2-16,3 3 0 0,1-1-18 0,3 0-7 16,0 2-6-16,4 0 1 0,-1 0-7 0,3 2-1 15,-5 0-1-15,-1 0-1 0,-2 0 0 0,2 2-5 16,-4 0 4-16,-2 0-3 0,-1 1-2 0,-4 1 5 0,2-3 1 0,-3 1-3 15,1-2 6-15,-4 0 2 0,-1-2-2 0,0-2 1 16,-3 3 0-16,1-2 0 0,-3 1 0 0,0 0 1 16,-3 2-1-16,-1 0-3 0,-2 0 0 15,-4 2 4-15,-1 1-2 0,-2 3 1 0,-3-2-1 16,-3 5-2-16,-3-2 3 0,-1 5-3 0,-2 2 1 0,-4 4 0 16,-1-1-1-16,-1 6-2 0,-2 2-1 15,2 4 1-15,0 0 1 0,-2 2-1 0,1 3 1 16,0 5-3-16,1 3 2 0,1 5 0 0,1 0 1 0,1 7-2 15,2-2 2-15,2 3 1 0,1 0 0 0,4-1-2 16,2-7 2-16,3-2 3 0,3-4 0 16,2-8-2-16,5-2 3 0,7-7 4 0,3-5 0 0,6-7 3 0,4-1 1 15,6-6-3-15,3-4 2 0,5-10 2 16,0-2-4-16,0-5-1 0,0 0 3 0,-4-9-3 16,-3-2 1-16,-6-1 7 0,-6-2 2 0,-5-2-2 0,-4 0 8 0,-7 2-4 15,-6-1-3-15,-4 4 3 0,-5 1-7 16,-4 1-10-16,-4 5-2 0,-6 4-2 0,-4 6-11 15,-3 1-10-15,-4 6-9 0,-5 5-5 0,0 6-14 16,-2 4-51-16,-4 5-43 16,0 5-21-16,0 3-73 0,-2 1 3 0,1 5-65 0</inkml:trace>
  <inkml:trace contextRef="#ctx0" brushRef="#br0" timeOffset="27583.47">24835 9165 1169 0,'9'-4'84'0,"1"-3"-59"0,3 7-11 15,1 0 25-15,1 0-10 0,0 2-7 0,2 3-4 0,2 4 1 16,1 2-8-16,-1 4-3 0,1 2-6 0,0 3 2 16,0 3-4-16,0 2-2 0,0 5-2 0,1 1 4 15,-1 2-1-15,1 1 0 0,-1 0 1 16,3 1-1-16,-2 0 2 0,2-2 3 0,-3-3 0 16,1-1-4-16,2-3 5 0,-3-4-3 0,1-1 2 0,-1-4-5 15,1-3-1-15,-1-4-37 0,0-3-18 16,0-3-1-16,-3-4-46 0,2 0-102 0,0-6 156 0,2-4-74 0,-4-4 124 15</inkml:trace>
  <inkml:trace contextRef="#ctx0" brushRef="#br0" timeOffset="27765.75">25713 8955 743 0,'-20'9'86'0,"0"2"-11"16,-1 4 0-16,-1 1-21 0,-3 3-12 0,1 7-6 0,-3 3-19 0,-5 2-5 15,-5 7-9-15,-1 3 2 0,-5 4-5 0,-2 5-1 16,-3 4-1-16,-4 2 0 0,1 4 1 0,-2 1 0 16,2 1 0-16,1 0-6 0,2-4 2 0,6-1-85 15,4-4 85-15,10-5-21 0,2-5 26 0</inkml:trace>
  <inkml:trace contextRef="#ctx0" brushRef="#br0" timeOffset="28399.8">29062 9051 1512 0,'-15'0'45'0,"3"1"0"16,3 2 0-16,-3 0-12 0,5 0-1 0,1 4-2 0,3 0-11 15,-1 2-4-15,2 0-5 0,0 1-3 0,2 0-4 0,0 0-2 16,2 3 1-16,0 2-1 0,3 0 0 0,-1 3-1 15,1 2-1-15,1 1 1 0,1 1-2 0,2 2 2 16,0-1 0-16,0 3 0 0,0-3 3 0,3 0 0 16,1-1-2-16,0-1 0 0,-1-4-1 0,1-3-27 15,-2-2-15-15,4-3-5 0,-2-2-34 0,-4-4-77 16,4-3-53-16,-3-3 64 0,4-6 148 0,0-1-133 16</inkml:trace>
  <inkml:trace contextRef="#ctx0" brushRef="#br0" timeOffset="28567.06">29359 8934 967 0,'-10'1'99'0,"-3"3"-8"16,-2 1-1-16,0 2-22 0,-3 3 1 15,-1 4-10-15,-3 4-20 0,-1 2-12 0,-2 5-7 0,-2 4 2 16,-4 1-15-16,-1-1-4 0,-2 6-1 0,-1 3-5 16,2-1-3-16,-7 2-47 0,4 2-17 0,0 2-8 15,0 2-54-15,3-3 3 0,-2 3-44 0</inkml:trace>
  <inkml:trace contextRef="#ctx0" brushRef="#br0" timeOffset="30100.27">22042 10412 864 0,'-12'-7'91'0,"-1"2"-11"15,2 1 0-15,3 0-10 0,3 2-24 0,-5 1 1 16,7 1-15-16,3 1-8 0,0 2 3 15,3 4-8-15,0 2-5 0,1 1-4 0,1 6 0 16,4 3 2-16,-2 1-4 0,-3 6-3 0,5 2-1 16,2 4-1-16,1 4-3 0,-2 0 0 0,1 2-1 15,2 2 1-15,0-1 0 0,4 1 0 0,-3-3-2 16,3 0 3-16,1-4 2 0,2 0 6 0,3-3 1 0,-1-2-1 16,4-2 8-16,0-4-6 0,3 2 8 15,5-5-3-15,2-2-1 0,4 1-2 0,4-5 0 16,3 0-2-16,1-3-1 0,5 2 0 0,-1-7-2 15,1-2 0-15,2-1-2 0,1 2-2 0,1-4-2 0,1 0 3 16,1 0-5-16,1-4 3 0,2 1-1 0,-1-1 0 0,-1-1 1 0,2-2-1 16,-1-2 0-16,2 1 2 0,0-3-2 15,1 0-1-15,3 2-2 0,3-5 3 0,1 2-1 16,4-2-1-16,0-1 1 0,1-1-1 0,2 0 1 0,3-1 0 16,-1 1 5-16,3 0-4 15,1 0 3-15,-4 0-2 0,1 3 3 0,3 0-3 0,1 0 1 16,1 0 0-16,-5 4-1 0,0-1-3 0,-3 1 2 15,6 1-2-15,-4 2-1 16,-1-1 2-16,0 2-2 0,-4 0-1 0,-1 0 2 0,1 0-1 16,3 0 2-16,-3 2-2 0,-1 2 0 0,-2-2 0 15,-2 3-1-15,-1 1 3 0,3 1-3 0,-1 4 2 0,-2-2 2 0,1 2-2 16,-4 1 1-16,2 2-1 0,-1-1-1 0,-3 1 1 16,2 1 1-16,1 0-2 0,-3 2 1 0,-2 2 0 15,1-2 0-15,-2 4 0 0,-2 0-3 0,0 4 3 0,-6-1-4 0,-5 1 3 16,-2 2-1-16,-3 3 2 0,-3-1 0 0,-4-2 2 15,-2 2 1-15,-2 0-2 0,-6 0 6 16,-2-2-5-16,-4 0 3 0,0-2-2 0,-5-1 1 0,-2 0 1 16,-3-2 1-16,-2-1-6 0,-1-3 0 0,-3 3 1 15,0-3-3-15,-4 0 0 0,-1-1-2 0,-3-2-3 16,0 0 1-16,-3 0-2 0,0-1-4 0,-1-2 4 16,1 0-5-16,-4 0-1 0,0-4-2 15,0 0-3-15,0 1-1 0,-3-2-2 0,0-2 6 16,-2 0-3-16,0 0 0 0,-2-3 7 0,-1-3 0 0,2-1 2 15,1 0 6-15,-4-3-7 0,4 0 1 0,2-4 0 16,2 0-5-16,2-2 2 0,1 0 0 16,1-5-1-16,2 0 4 0,4-3 1 0,1 0 1 15,3-2 1-15,1-1 2 0,4-1 3 0,4 2-1 16,6-1-3-16,-1-1 4 0,4 4-5 0,4-1 3 0,-1-1 0 0,5 3-3 16,2-1 1-16,-2 0 0 0,1 2 3 15,1-2 3-15,3-1 0 0,0 2 2 0,3 0-2 0,3-1 6 16,1 1-2-16,3 2 2 0,4-1-6 0,1 2 1 0,2-1 3 15,1 6-5-15,1-4 2 0,1 4-1 0,-1-5 0 16,2 7 0-16,1-3 1 0,-1 1-1 0,1 1-2 16,-1-2 3-16,1 4-1 0,-2 1 0 0,-1-2 0 15,-1 4-1-15,2 3 0 0,0-2 1 0,1 0 0 16,-2 3 2-16,1 2-2 0,1 1 1 0,0-2 0 16,-2 3 1-16,-2-1 0 0,3 2 0 0,0-1-1 15,1-1-3-15,0 2 2 0,-2 0-2 0,3 0 1 0,2 0 1 16,-4 3-1-16,0-1 1 0,2 2 0 15,0-1 4-15,-1-2-2 0,1 5 1 0,-1-3 0 0,-3 3 0 16,-2-2 0-16,0 0 1 0,-4 1 4 0,0 0 0 0,-2 0 0 16,0-1 5-16,0-1-4 0,-1-1 2 0,0 0-1 15,-1 0-2-15,1-2-1 0,-3 0 0 0,1 0-3 16,0 0-1-16,-2 0-3 0,1-2 0 0,4 2 0 16,-1 0-3-16,3-2 2 0,1 2-4 0,-2-2 4 15,0 1 0-15,2-3 1 0,-4 2-2 16,-1-1 2-16,-3 1-2 0,1 1 2 0,-2-3 0 15,-3 2 0-15,3 1-1 0,-3-1-18 0,-1 1-20 0,-4-3-6 16,3 1-31-16,-3-2 2 0,-1 1-34 0</inkml:trace>
  <inkml:trace contextRef="#ctx0" brushRef="#br0" timeOffset="31949.31">26405 13346 1063 0,'-24'7'73'0,"2"-4"6"0,-3 3-67 0,9-3 221 16,-4 1-199-16,3 2-16 0,-1-2 2 0,1-1 1 15,4 1-16-15,1-2-1 0,0 1-2 0,-4-3-1 16,2 1 1-16,-2 2-1 0,2-3 1 0,-1-3-1 16,1 0 1-16,0 0-2 0,1-4 2 15,0-2-1-15,2-1-1 0,1 0-2 0,2-4 0 0,1-2 1 0,2-3-3 16,1-1 4-16,2-2-3 0,1-4 2 0,2 0 1 15,2-2 0-15,2 1-1 0,2-1 0 0,-1-1-2 0,3 2 1 16,0 1 0-16,3 1 0 16,-1 5 1-16,-1-2 1 0,2 6 3 0,0-1 2 0,0 5 3 15,-1-1-1-15,1 7-1 0,0-1 2 0,-2 0-2 0,1 4-4 16,-3 0 0-16,2 3 0 0,2 4-2 0,1 0-3 16,-2 1 4-16,1 4-4 0,2-2 2 0,0 3 1 15,1 2-1-15,1-2 0 0,-2 4 0 0,2 1-1 16,0 1 0-16,3 4 2 15,-3-1-2-15,0 4-1 0,0-1 3 0,0 1-1 0,-3 3 2 0,0-3 0 16,-4 2 0-16,-2 1 1 0,0-4 0 0,-1 1 0 16,-3-3 1-16,-1 2 0 0,0-3 1 0,-1 2-2 15,-1-2 2-15,-4 0-2 0,0 1 2 0,-2 1 0 16,-2 3-3-16,-2 2 0 0,-2-1 1 0,-4 4-1 16,0 1 0-16,-4 5-1 0,1-1-2 0,-3 4 2 15,-3-3 0-15,3 4-1 0,-2 0 1 0,0 1-1 16,-1-3-5-16,0 2 8 0,-2-3-3 0,0 2 1 15,0-7 0-15,-1-1 0 0,-1 3 2 16,-1-5-2-16,2-2 4 0,1-2-4 0,-1-3 0 0,3-3 2 0,1 1-2 16,3-4 0-16,-1-5 2 0,4-3-1 0,0-1 0 15,5-3 0-15,3-3-1 0,-1-3 0 0,3-6 4 0,-1-1-3 16,6-2 3-16,-1-3 0 0,2-4 0 16,-2-7 1-16,4 0 2 0,2-2-3 0,3-1 0 0,0-4-3 15,0 1 0-15,3-1 1 0,4 4 0 16,1 3-2-16,-1 4 1 0,0-1-1 0,1 4 0 0,4 6 5 15,-3 0-2-15,2 5 0 0,1 1-1 0,1 6 1 0,1 1 3 16,0 1-4-16,2 8 2 0,1 1-4 16,0 3 1-16,1 5 0 0,0 1 1 0,3 4-2 0,-1 0 0 15,1 0 1-15,2 0 0 0,1-1-1 0,1-2 0 0,3-1 1 16,-1-3-1-16,1-4 1 0,1-2 1 0,-1-3-7 16,0-2-1-16,-2-3 2 15,-3-2-7-15,-3-4-1 0,1-2-2 0,-1-7-6 0,0-2 1 0,6-2-9 16,-9-6-3-16,6-3-2 0,1 0-10 0,3 0-6 15,-4-6-4-15,2 3 1 0,-1-2-7 0,-5 0 8 16,5-4 3-16,-4 3-3 0,-2-4 12 0,1 3 9 16,-3-3 3-16,-2-2 3 0,-1 3 9 0,-1 0 9 15,-2-1-1-15,-3 3 4 0,-1 0 5 0,0 2 7 16,-5 2 5-16,0 3 2 0,-3 1 7 0,-2 2 15 16,1 4 3-16,-2 3 2 0,-3 2 16 0,0 1-7 0,-2 1 3 15,0 5 0-15,-1 0-5 0,1 4-9 0,-2-1-2 0,0 2-6 16,2 1-7-16,-1 1-11 0,0 1 1 0,2 5-5 15,-2-3-9-15,2 4-1 0,-1 2-1 16,0-1 0-16,0 4 0 0,2 0-1 0,-2 5-1 16,1-1 2-16,-1 1-2 0,2 2 0 0,0 3-1 0,0 2 0 15,0 1 2-15,1-2 1 0,2 2-1 0,0 1 1 16,2 1 1-16,1-3 0 0,3 0 2 16,2-2-1-16,1 1 2 0,2-6-1 0,1 2-1 0,3-3 2 15,2-4-1-15,1 1 1 0,4 0 3 0,2-3-4 16,2 0 4-16,1-1-6 0,3 1 3 0,2 0 0 15,1-1-3-15,1 1-1 0,-4 0-1 16,0 0-3-16,-2 3 1 0,-3-1 3 0,-4 2 3 16,-5 1-3-16,-4 2 4 0,-5 2 5 0,-5 4 10 0,-5 1 3 0,-4 0 8 15,-5 3 11-15,-4 3 2 0,-5 0 0 0,-3 0 14 16,1-1-10-16,-2 0-4 0,2-1-2 0,-2-2-11 0,5 0-13 16,2-6-1-16,5-3-3 0,2-2-12 15,5-4-21-15,2-3-9 0,5-7-3 0,2-1-24 0,0-9-60 16,3-5-59-16,2-9 60 0,6-5 116 0,-2-12-99 15</inkml:trace>
  <inkml:trace contextRef="#ctx0" brushRef="#br0" timeOffset="32233.07">27201 13140 1143 0,'-6'2'128'0,"4"-1"-126"0,4-1 44 0,3 0 100 16,-1 0-113-16,3-3-5 0,4 5-2 0,6-6-3 0,2-1 1 15,4-2-2-15,-2 2-9 0,3-6-2 0,4 2-3 16,0 3-8-16,0-2-9 0,-1-1-9 0,-1 0-4 15,-1-1-14-15,2 3-31 0,-2 0-19 0,0 2-7 16,-1-5-42-16,3 3 2 0,1-2-24 0</inkml:trace>
  <inkml:trace contextRef="#ctx0" brushRef="#br0" timeOffset="32632.8">28114 13030 1516 0,'-7'5'50'0,"0"-4"-2"16,1 3 1-16,-1-1-11 0,-1 3-11 0,-1-2 4 16,-2 2-12-16,1 1-9 0,-3 1-2 0,1 6-2 15,-3-2-6-15,1 4-1 0,-2 1-2 0,-1 3 0 0,2 3 0 16,-3 1 1-16,0 0-2 0,-1 5-1 16,2 0 1-16,0 4 0 0,-1-1 0 0,3 5 0 0,2 0-1 0,0 4 0 15,6-2 1-15,-2 0 0 0,1 3 0 0,5 3-1 16,2-3 2-16,0-3-1 0,1 0 1 0,4-1 0 15,2-4 0-15,7 0 0 0,1-5 2 0,2-3-2 16,3-3 3-16,4-6-3 0,-1-2 2 0,6-4 4 16,-2-2 0-16,2-6 0 0,-2-3 4 0,2 0 1 15,-2-10-1-15,1 0 5 0,-3-5-3 16,1 1 4-16,-5-4 1 0,-3 1-1 0,-1-2 4 0,-5 0 3 16,0 2 4-16,-1-2 1 0,-4 2 4 0,-4-1-4 15,3 4 0-15,-5-4 1 0,0 3-2 0,0 0-4 16,-6 0-3-16,-2 1-4 0,2 1-1 0,-5 3-6 0,-1 0-3 15,0 2 2-15,-1 3-7 0,-2 2-9 0,-2 3-3 16,-2 0-2-16,1 3-9 0,-1 1-22 0,1 2-12 0,-1 3-7 16,1-1-27-16,1 3-77 0,1-1-60 15,3 1 72-15,0 1 160 0,3-2-138 0</inkml:trace>
  <inkml:trace contextRef="#ctx0" brushRef="#br0" timeOffset="34515.93">28731 12114 398 0,'-13'2'99'15,"2"3"-7"-15,0-4 0 0,-1 5-15 0,-1-3-18 16,0 1 1-16,5-1-18 0,-3 0-4 0,1 1-3 0,-2-4-4 16,3 2-4-16,0-2-1 0,1 0 1 15,1 0 2-15,1 0 0 0,-1 0-5 0,0-3 5 16,4 3-5-16,-2-3 0 0,2 3-4 0,1-3 2 16,1 3-3-16,-3-1-1 0,3-3 0 0,-1 4-5 0,0-2 1 15,-1 0-1-15,0 1-5 0,2-2-2 0,-3 0 1 16,3 3-6-16,0 0 2 0,0 0-2 15,-1-1 1-15,1 1 0 0,0-3 2 0,1 1 2 0,0 2 1 16,0-5 1-16,0 3 1 0,1-2 2 16,1 1 0-16,0-4 1 0,2 4 4 0,0-6 0 15,2 2 0-15,0-3 5 0,2 1-10 0,2-1 4 0,2 0-2 16,0 1-5-16,1-1-3 0,0 1-1 16,0 2-2-16,0-2 0 0,-2 2 0 0,0 3-1 0,1 1 0 0,-3 0 2 0,2 2 1 15,0 1-1-15,-1 1-2 0,-1 3 3 0,1 1-2 16,-1 2 2-16,-5 0-2 0,3-1-1 0,-2 5-1 15,-3 1 0-15,0-2 0 0,-1 5 0 0,-1-2-1 16,0 1 0-16,0 2 1 0,-2 2 0 0,-2-1 0 16,1 0 1-16,-1 4-1 0,0-1 2 0,-6-4-2 15,4 3 2-15,0 1 1 0,-1-4-1 0,-1 1 2 16,1-2 1-16,-1-4 0 0,-2 1 3 0,4-1-2 16,-1-1-1-16,-2 1 0 0,0-3 0 0,3-3-3 15,-2 2 1-15,3-1-1 0,3-2-1 0,1 0 1 16,-1-2 0-16,2-2-3 0,0 0 1 0,-2-2-2 0,7 0 0 15,-2-1-2-15,-3-3-3 0,4 1 1 0,1-2-4 16,1 0 4-16,1 1-2 0,0-1 2 0,1 0-2 0,1 2 1 16,5 0 1-16,-2-1 1 0,-1 3 1 15,4 1-2-15,-4 1 1 0,4 1 1 0,-2 1 2 0,1 1 0 16,-1 1 0-16,0 4-1 0,0-1 1 16,-2 2 2-16,2 3 0 0,-3 0 2 0,-2 4 1 0,-2 2 2 15,-1 2 4-15,-3 0-1 0,-1 4 5 0,-1 0-2 16,-3 3 3-16,-3 1 1 0,-3-2 0 0,-2 3-2 15,-1-4 4-15,-2 4-2 0,0-4-2 0,-6-2 1 16,4 1-2-16,-1-4-7 0,0 0 1 16,2-4-1-16,-1-2-5 0,3-2-33 0,0-2-23 0,3-6-5 15,-2 1-43-15,4-4 3 0,0-4-41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DF96-A1A4-4D7A-A889-25EF548811FD}" type="datetimeFigureOut">
              <a:rPr lang="en-US" smtClean="0"/>
              <a:t>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D46D-1999-454F-AAD4-5CC87199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9D46D-1999-454F-AAD4-5CC871996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42A9-EA17-6EC5-B125-5BDCD0D03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DD377-BCF2-4C04-9B52-CF683BEC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5576-22D1-E06E-4197-F4D4AF29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571A-ACB6-08DE-5549-47ACE8D4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58E7-F440-298A-0304-2F7D7DCE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BB14-4AD4-3039-7C20-347463FB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27546-13DC-92C6-720D-4D24485F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C59A-72BA-DD98-8F20-9DFE1C2E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C80A-D37C-C06D-A5EE-8426E26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2F93-8D4A-E290-88F9-D24A3878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5B344-0274-98FA-B051-63A0EC719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440F0-2545-51C9-4EA7-3FF2B0103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AC15-517C-ECB7-DA0E-7E04908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6D8E-4BBE-A9BA-2769-669CB446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6BE3-0875-3B76-91E0-EA456A5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82A-3C2E-0C04-918D-580AD05C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706C-9A34-A316-4D8D-13223FB5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1ED6-CEAB-81FB-AFB4-B6F1FABC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DA42-CAB8-81E4-5D38-8185187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E259-CA42-AA1F-10B7-53AEF64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FB4A-3B18-9E8D-D63C-449691D2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44B4-B275-D7EA-E59D-4FDB14BC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CE0A-D9C8-A691-B836-AFC9AE8C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E9DD-93E5-84F3-D33F-22ABDC5D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4EC4-356B-798B-625A-E3349B24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F76C-9870-536F-5D3B-C9A20D33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EF92-7B5F-41E6-435A-49E8A381F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5513-6E20-7F2E-7DC6-818463EC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A75EB-5A57-C081-E798-F9F9AD0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8C29-1B25-9BFC-77E5-9D20ACB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B8852-F620-A304-C61E-B3789C7F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35A7-BB09-B340-234E-D7E1A8FA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4A53-D02E-8E60-46A6-D74C3CDB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EBF45-81EE-FA53-DE66-B5D939D6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7E5A6-D235-BCB8-4E17-E67DE5E9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29114-F9EC-E8C9-B420-552A967E1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98DDD-59AD-5C19-6ACF-24ED9BAE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65CAF-C385-711E-29D1-5AD65370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C37F-848F-67F8-F5FF-12F2DBE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396-3E36-F238-5F51-EAC5EB2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A500C-3F7C-5588-0752-9806F7AC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18657-922D-E2A7-06B9-577D6358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96996-9711-4C23-D270-3739A8C1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BCB52-67CF-C959-3E78-5C14506E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0BA2B-2AFC-83F3-9683-4B55609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6F2C-DE1E-C7F6-1628-0710100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230C-F80B-9B4C-DEEE-357ED9CB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117B-3245-A07E-0E45-AAB0C9A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C1694-DAE1-4FCC-B998-2A4C1ADA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A08D-C571-C7FD-F52E-A0A2DEC9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FB1B-C799-0379-4BC8-4BA8D36E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C08D-BC8E-0AAB-2C34-5DD6AE9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D33-9ED0-BF39-45C2-8A4AB412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759D-CCAA-749C-3C86-DA059A1F8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78129-D060-0945-F756-6D7DB5EE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76DA7-9007-2F99-81B7-E3A34B2F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0905-8987-9C1D-6E87-12C5D542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D389-414C-D249-966A-CC394C1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72245-5099-DF69-1083-04636CD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3DA6-810F-B762-39DA-9F549F68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CA49-3E83-F2A0-5115-F33F9D8D6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40EC-1DCB-40A8-893D-9B38339176E8}" type="datetimeFigureOut">
              <a:rPr lang="en-US" smtClean="0"/>
              <a:t>28/10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562-8EC3-BD33-0942-12168CE0F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3B8-54F6-1061-F66F-B6312354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tagged/opencv" TargetMode="External"/><Relationship Id="rId4" Type="http://schemas.openxmlformats.org/officeDocument/2006/relationships/hyperlink" Target="https://forum.opencv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opencv-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F1F7D-5C5E-C66E-36F9-C1B054255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 dirty="0" err="1"/>
              <a:t>Giới</a:t>
            </a:r>
            <a:r>
              <a:rPr lang="en-US" sz="9800" dirty="0"/>
              <a:t> </a:t>
            </a:r>
            <a:r>
              <a:rPr lang="en-US" sz="9800" dirty="0" err="1"/>
              <a:t>thiệu</a:t>
            </a:r>
            <a:r>
              <a:rPr lang="en-US" sz="9800" dirty="0"/>
              <a:t> </a:t>
            </a:r>
            <a:r>
              <a:rPr lang="en-US" sz="9800" dirty="0" err="1"/>
              <a:t>về</a:t>
            </a:r>
            <a:r>
              <a:rPr lang="en-US" sz="9800" dirty="0"/>
              <a:t> </a:t>
            </a:r>
            <a:r>
              <a:rPr lang="en-US" sz="9800" dirty="0" err="1"/>
              <a:t>thư</a:t>
            </a:r>
            <a:r>
              <a:rPr lang="en-US" sz="9800" dirty="0"/>
              <a:t> </a:t>
            </a:r>
            <a:r>
              <a:rPr lang="en-US" sz="9800" err="1"/>
              <a:t>viện</a:t>
            </a:r>
            <a:r>
              <a:rPr lang="en-US" sz="9800"/>
              <a:t> OpenCV</a:t>
            </a:r>
            <a:endParaRPr lang="en-US" sz="9800" dirty="0"/>
          </a:p>
        </p:txBody>
      </p:sp>
    </p:spTree>
    <p:extLst>
      <p:ext uri="{BB962C8B-B14F-4D97-AF65-F5344CB8AC3E}">
        <p14:creationId xmlns:p14="http://schemas.microsoft.com/office/powerpoint/2010/main" val="422375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A95AB-E563-62B4-6709-EAB8C40C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" y="606313"/>
            <a:ext cx="6153249" cy="5129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7C9F3-C1F4-3E87-B5DC-EE7AE66886DB}"/>
              </a:ext>
            </a:extLst>
          </p:cNvPr>
          <p:cNvSpPr txBox="1"/>
          <p:nvPr/>
        </p:nvSpPr>
        <p:spPr>
          <a:xfrm>
            <a:off x="6566484" y="840138"/>
            <a:ext cx="5401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b="0" i="0">
                <a:effectLst/>
                <a:latin typeface="Söhne"/>
              </a:rPr>
              <a:t>Độ phân giải của một hình ảnh được đo bằng số lượng pixel theo chiều ngang và chiều dọc.</a:t>
            </a:r>
            <a:endParaRPr lang="en-US" b="0" i="0">
              <a:effectLst/>
              <a:latin typeface="Söhne"/>
            </a:endParaRPr>
          </a:p>
          <a:p>
            <a:pPr algn="just"/>
            <a:endParaRPr lang="en-US" b="0" i="0">
              <a:effectLst/>
              <a:latin typeface="Söhne"/>
            </a:endParaRPr>
          </a:p>
          <a:p>
            <a:pPr algn="just"/>
            <a:r>
              <a:rPr lang="vi-VN" b="0" i="0">
                <a:effectLst/>
                <a:latin typeface="Söhne"/>
              </a:rPr>
              <a:t>Ví dụ, một hình ảnh có độ phân giải 1920x1080 có tổng cộng 1.920 pixel theo chiều ngang và 1.080 pixel theo chiều dọc.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076C48-6736-1C52-480E-61CD5F4AE2BD}"/>
                  </a:ext>
                </a:extLst>
              </p14:cNvPr>
              <p14:cNvContentPartPr/>
              <p14:nvPr/>
            </p14:nvContentPartPr>
            <p14:xfrm>
              <a:off x="299520" y="247680"/>
              <a:ext cx="11356560" cy="539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076C48-6736-1C52-480E-61CD5F4AE2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160" y="238320"/>
                <a:ext cx="11375280" cy="54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6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9AC-DB77-FB6A-93C6-30939FF7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5D42-F1D4-B646-D9B0-EA569C70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vi-VN"/>
              <a:t>Mỗi pixel thường được biểu thị bằng các giá trị số, đại diện cho màu sắc hoặc độ sáng của nó. 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vi-VN"/>
              <a:t>Trong hình ảnh RGB (Red-Green-Blue), mỗi pixel có thể được biểu thị bằng ba giá trị số, tương ứng với màu đỏ, xanh lá cây và xanh dương. 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vi-VN"/>
              <a:t>Đối với hình ảnh đen trắng, mỗi pixel chỉ có giá trị độ sáng.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543E7F-3F1F-24AC-8751-CBA2BFC0FADE}"/>
                  </a:ext>
                </a:extLst>
              </p14:cNvPr>
              <p14:cNvContentPartPr/>
              <p14:nvPr/>
            </p14:nvContentPartPr>
            <p14:xfrm>
              <a:off x="1244160" y="4481280"/>
              <a:ext cx="10713240" cy="10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543E7F-3F1F-24AC-8751-CBA2BFC0FA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0" y="4471920"/>
                <a:ext cx="10731960" cy="10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2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62E-F82C-9184-B25E-F9B6574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</a:t>
            </a:r>
          </a:p>
        </p:txBody>
      </p:sp>
      <p:pic>
        <p:nvPicPr>
          <p:cNvPr id="6148" name="Picture 4" descr="RGB color model - Wikipedia">
            <a:extLst>
              <a:ext uri="{FF2B5EF4-FFF2-40B4-BE49-F238E27FC236}">
                <a16:creationId xmlns:a16="http://schemas.microsoft.com/office/drawing/2014/main" id="{353B6BB4-DE0A-AC18-898F-DD6FCF73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1821921"/>
            <a:ext cx="5113867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hades of Gray Color Palette">
            <a:extLst>
              <a:ext uri="{FF2B5EF4-FFF2-40B4-BE49-F238E27FC236}">
                <a16:creationId xmlns:a16="http://schemas.microsoft.com/office/drawing/2014/main" id="{05F396AE-3716-B012-6790-8B20B5BF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7" y="2565929"/>
            <a:ext cx="3778250" cy="25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352A0B-594B-AAD1-3BEB-134E75BBC6E4}"/>
                  </a:ext>
                </a:extLst>
              </p14:cNvPr>
              <p14:cNvContentPartPr/>
              <p14:nvPr/>
            </p14:nvContentPartPr>
            <p14:xfrm>
              <a:off x="3415680" y="3849840"/>
              <a:ext cx="7321320" cy="183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352A0B-594B-AAD1-3BEB-134E75BBC6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320" y="3840480"/>
                <a:ext cx="7340040" cy="18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11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35B-B4A7-875A-50FB-0DF23EE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179F-A1BE-8897-FA84-94DB3916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FF0000"/>
                </a:solidFill>
              </a:rPr>
              <a:t>RGB </a:t>
            </a:r>
            <a:r>
              <a:rPr lang="vi-VN">
                <a:solidFill>
                  <a:srgbClr val="FF0000"/>
                </a:solidFill>
              </a:rPr>
              <a:t>(255, 0, 0) - Màu đỏ đậm</a:t>
            </a:r>
          </a:p>
          <a:p>
            <a:r>
              <a:rPr lang="en-US">
                <a:solidFill>
                  <a:srgbClr val="00B050"/>
                </a:solidFill>
              </a:rPr>
              <a:t>RGB</a:t>
            </a:r>
            <a:r>
              <a:rPr lang="vi-VN">
                <a:solidFill>
                  <a:srgbClr val="00B050"/>
                </a:solidFill>
              </a:rPr>
              <a:t> (0, 255, 0) - Màu xanh lá cây đậm</a:t>
            </a:r>
          </a:p>
          <a:p>
            <a:r>
              <a:rPr lang="en-US">
                <a:solidFill>
                  <a:srgbClr val="0070C0"/>
                </a:solidFill>
              </a:rPr>
              <a:t>RGB</a:t>
            </a:r>
            <a:r>
              <a:rPr lang="vi-VN">
                <a:solidFill>
                  <a:srgbClr val="0070C0"/>
                </a:solidFill>
              </a:rPr>
              <a:t> (0, 0, 255) - Màu xanh dương đậm</a:t>
            </a:r>
          </a:p>
          <a:p>
            <a:r>
              <a:rPr lang="en-US"/>
              <a:t>RGB</a:t>
            </a:r>
            <a:r>
              <a:rPr lang="vi-VN"/>
              <a:t> (255, 255, 0) - Màu vàng</a:t>
            </a:r>
          </a:p>
          <a:p>
            <a:r>
              <a:rPr lang="en-US"/>
              <a:t>RGB</a:t>
            </a:r>
            <a:r>
              <a:rPr lang="vi-VN"/>
              <a:t> (255, 0, 255) - Màu magenta</a:t>
            </a:r>
          </a:p>
          <a:p>
            <a:r>
              <a:rPr lang="en-US"/>
              <a:t>RGB </a:t>
            </a:r>
            <a:r>
              <a:rPr lang="vi-VN"/>
              <a:t>(0, 255, 255) - Màu cyan</a:t>
            </a:r>
          </a:p>
          <a:p>
            <a:r>
              <a:rPr lang="en-US"/>
              <a:t>RGB</a:t>
            </a:r>
            <a:r>
              <a:rPr lang="vi-VN"/>
              <a:t> (128, 128, 128) - Màu xám (màu trung tính)</a:t>
            </a:r>
          </a:p>
          <a:p>
            <a:r>
              <a:rPr lang="en-US"/>
              <a:t>RGB</a:t>
            </a:r>
            <a:r>
              <a:rPr lang="vi-VN"/>
              <a:t> (255, 255, 255) - Màu trắng</a:t>
            </a:r>
          </a:p>
          <a:p>
            <a:r>
              <a:rPr lang="en-US"/>
              <a:t>RGB</a:t>
            </a:r>
            <a:r>
              <a:rPr lang="vi-VN"/>
              <a:t> (0, 0, 0) - Màu đen</a:t>
            </a:r>
          </a:p>
          <a:p>
            <a:r>
              <a:rPr lang="en-US"/>
              <a:t>RGB</a:t>
            </a:r>
            <a:r>
              <a:rPr lang="vi-VN"/>
              <a:t> (128, 0, 128) - Màu tím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61058-DB91-E3F0-71EF-08A5DF610150}"/>
                  </a:ext>
                </a:extLst>
              </p14:cNvPr>
              <p14:cNvContentPartPr/>
              <p14:nvPr/>
            </p14:nvContentPartPr>
            <p14:xfrm>
              <a:off x="7671960" y="2179080"/>
              <a:ext cx="3840120" cy="294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61058-DB91-E3F0-71EF-08A5DF610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2600" y="2169720"/>
                <a:ext cx="3858840" cy="29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2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35B-B4A7-875A-50FB-0DF23EE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Tách và chuyển đổi hệ màu của 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179F-A1BE-8897-FA84-94DB3916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Tách màu:				b, g, r= cv2.split(img)</a:t>
            </a:r>
          </a:p>
          <a:p>
            <a:pPr>
              <a:lnSpc>
                <a:spcPct val="150000"/>
              </a:lnSpc>
            </a:pPr>
            <a:r>
              <a:rPr lang="en-US"/>
              <a:t>Chuyển đổi hệ màu:		cv2.cvtcolor(img, cv2.color_.....)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DAC60-3D85-6548-03C8-87D88A43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44" y="3338266"/>
            <a:ext cx="2956816" cy="32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F3FAB-5E66-4705-62FF-F496B813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01" y="3338266"/>
            <a:ext cx="5043580" cy="32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B927-5325-B75D-848D-6643E3CB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Có thể thay đổi thông số của điểm ảnh không?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6B48-3EE4-0004-281A-12AF2C1B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Có!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8F33B-E8D7-4025-D22A-20332A5F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61" y="1690688"/>
            <a:ext cx="5092879" cy="49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F1F7D-5C5E-C66E-36F9-C1B054255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/>
              <a:t>Sử dụng OpenCV để vẽ hình cơ bản</a:t>
            </a:r>
            <a:endParaRPr lang="en-US" sz="9800" dirty="0"/>
          </a:p>
        </p:txBody>
      </p:sp>
    </p:spTree>
    <p:extLst>
      <p:ext uri="{BB962C8B-B14F-4D97-AF65-F5344CB8AC3E}">
        <p14:creationId xmlns:p14="http://schemas.microsoft.com/office/powerpoint/2010/main" val="117259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9-F2C5-27BB-48BD-A1D413C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vẽ hình ảnh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5C6A-40DE-7152-0D87-90E3A7E1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OpenCV cung cấp một loạt các hàm để vẽ các hình học cơ bản trên hình ảnh.</a:t>
            </a:r>
            <a:endParaRPr lang="en-US"/>
          </a:p>
          <a:p>
            <a:pPr>
              <a:lnSpc>
                <a:spcPct val="150000"/>
              </a:lnSpc>
            </a:pPr>
            <a:r>
              <a:rPr lang="vi-VN"/>
              <a:t>cv2.line(): Vẽ đường thẳng trên hình ảnh.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cv2.line(image, start_point, end_point, color, thickness)</a:t>
            </a:r>
          </a:p>
        </p:txBody>
      </p:sp>
    </p:spTree>
    <p:extLst>
      <p:ext uri="{BB962C8B-B14F-4D97-AF65-F5344CB8AC3E}">
        <p14:creationId xmlns:p14="http://schemas.microsoft.com/office/powerpoint/2010/main" val="25937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9-F2C5-27BB-48BD-A1D413C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vẽ hình ảnh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5C6A-40DE-7152-0D87-90E3A7E1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OpenCV cung cấp một loạt các hàm để vẽ các hình học cơ bản trên hình ảnh.</a:t>
            </a:r>
            <a:endParaRPr lang="en-US"/>
          </a:p>
          <a:p>
            <a:pPr>
              <a:lnSpc>
                <a:spcPct val="150000"/>
              </a:lnSpc>
            </a:pPr>
            <a:r>
              <a:rPr lang="vi-VN"/>
              <a:t>cv2.</a:t>
            </a:r>
            <a:r>
              <a:rPr lang="vi-VN">
                <a:solidFill>
                  <a:srgbClr val="FF0000"/>
                </a:solidFill>
              </a:rPr>
              <a:t>line</a:t>
            </a:r>
            <a:r>
              <a:rPr lang="vi-VN"/>
              <a:t>(): Vẽ đường thẳng trên hình ảnh.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cv2.</a:t>
            </a:r>
            <a:r>
              <a:rPr lang="en-US">
                <a:solidFill>
                  <a:srgbClr val="FF0000"/>
                </a:solidFill>
              </a:rPr>
              <a:t>line</a:t>
            </a:r>
            <a:r>
              <a:rPr lang="en-US"/>
              <a:t>(image, start_point, end_point, color, thickness)</a:t>
            </a:r>
          </a:p>
        </p:txBody>
      </p:sp>
    </p:spTree>
    <p:extLst>
      <p:ext uri="{BB962C8B-B14F-4D97-AF65-F5344CB8AC3E}">
        <p14:creationId xmlns:p14="http://schemas.microsoft.com/office/powerpoint/2010/main" val="354476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9-F2C5-27BB-48BD-A1D413C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vẽ hình ảnh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5C6A-40DE-7152-0D87-90E3A7E1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cv2.</a:t>
            </a:r>
            <a:r>
              <a:rPr lang="vi-VN">
                <a:solidFill>
                  <a:srgbClr val="FF0000"/>
                </a:solidFill>
              </a:rPr>
              <a:t>rectangle</a:t>
            </a:r>
            <a:r>
              <a:rPr lang="vi-VN"/>
              <a:t>(): Vẽ hình chữ nhật trên hình ảnh.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/>
              <a:t>cv2.</a:t>
            </a:r>
            <a:r>
              <a:rPr lang="en-US" sz="2400">
                <a:solidFill>
                  <a:srgbClr val="FF0000"/>
                </a:solidFill>
              </a:rPr>
              <a:t>rectangle</a:t>
            </a:r>
            <a:r>
              <a:rPr lang="en-US" sz="2400"/>
              <a:t>(image, top_left_point, bottom_right_point, color, thickness)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06F7-11ED-FFA0-AD0D-E969DBD4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Thư viện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1853-A586-A87A-179C-BF2430C1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2"/>
            <a:ext cx="7958667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/>
              <a:t>OpenCV là tên viết tắt của </a:t>
            </a:r>
            <a:r>
              <a:rPr lang="en-US">
                <a:solidFill>
                  <a:srgbClr val="FF0000"/>
                </a:solidFill>
              </a:rPr>
              <a:t>Open</a:t>
            </a:r>
            <a:r>
              <a:rPr lang="en-US"/>
              <a:t> source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omputer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/>
              <a:t>ision library.</a:t>
            </a:r>
          </a:p>
          <a:p>
            <a:pPr algn="just">
              <a:lnSpc>
                <a:spcPct val="150000"/>
              </a:lnSpc>
            </a:pPr>
            <a:r>
              <a:rPr lang="en-US"/>
              <a:t>L</a:t>
            </a:r>
            <a:r>
              <a:rPr lang="vi-VN"/>
              <a:t>à một thư viện mã nguồn mở mạnh mẽ </a:t>
            </a:r>
            <a:r>
              <a:rPr lang="vi-VN" b="1" i="1"/>
              <a:t>dành cho xử lý ảnh và thị giác máy tính</a:t>
            </a:r>
            <a:r>
              <a:rPr lang="vi-VN"/>
              <a:t>. 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Cung </a:t>
            </a:r>
            <a:r>
              <a:rPr lang="vi-VN"/>
              <a:t>cấp một loạt các công cụ và chức năng để phân tích và xử lý hình ảnh và video.</a:t>
            </a:r>
            <a:endParaRPr lang="en-US"/>
          </a:p>
        </p:txBody>
      </p:sp>
      <p:pic>
        <p:nvPicPr>
          <p:cNvPr id="1026" name="Picture 2" descr="opencv">
            <a:extLst>
              <a:ext uri="{FF2B5EF4-FFF2-40B4-BE49-F238E27FC236}">
                <a16:creationId xmlns:a16="http://schemas.microsoft.com/office/drawing/2014/main" id="{89332BBA-F9BD-3BCA-9A35-852243A2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116324"/>
            <a:ext cx="2379133" cy="29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4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9-F2C5-27BB-48BD-A1D413C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vẽ hình ảnh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5C6A-40DE-7152-0D87-90E3A7E1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cv2.</a:t>
            </a:r>
            <a:r>
              <a:rPr lang="vi-VN">
                <a:solidFill>
                  <a:srgbClr val="FF0000"/>
                </a:solidFill>
              </a:rPr>
              <a:t>circle</a:t>
            </a:r>
            <a:r>
              <a:rPr lang="vi-VN"/>
              <a:t>(): Vẽ hình tròn trên hình ảnh.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/>
              <a:t>cv2.</a:t>
            </a:r>
            <a:r>
              <a:rPr lang="en-US" sz="2400">
                <a:solidFill>
                  <a:srgbClr val="FF0000"/>
                </a:solidFill>
              </a:rPr>
              <a:t>circle</a:t>
            </a:r>
            <a:r>
              <a:rPr lang="en-US" sz="2400"/>
              <a:t>(image, center, radius, color, thickness)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9-F2C5-27BB-48BD-A1D413C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vẽ hình ảnh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5C6A-40DE-7152-0D87-90E3A7E1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cv2.</a:t>
            </a:r>
            <a:r>
              <a:rPr lang="vi-VN">
                <a:solidFill>
                  <a:srgbClr val="FF0000"/>
                </a:solidFill>
              </a:rPr>
              <a:t>ellipse</a:t>
            </a:r>
            <a:r>
              <a:rPr lang="vi-VN"/>
              <a:t>(): Vẽ hình elip trên hình ảnh.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0" i="0">
                <a:effectLst/>
                <a:latin typeface="Söhne Mono"/>
              </a:rPr>
              <a:t>cv2.</a:t>
            </a:r>
            <a:r>
              <a:rPr lang="en-US" sz="2000" b="0" i="0">
                <a:solidFill>
                  <a:srgbClr val="FF0000"/>
                </a:solidFill>
                <a:effectLst/>
                <a:latin typeface="Söhne Mono"/>
              </a:rPr>
              <a:t>ellipse</a:t>
            </a:r>
            <a:r>
              <a:rPr lang="en-US" sz="2000" b="0" i="0">
                <a:effectLst/>
                <a:latin typeface="Söhne Mono"/>
              </a:rPr>
              <a:t>(image, center, axes, angle, start_angle, end_angle, color, thickness)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vi-VN"/>
              <a:t>cv2.</a:t>
            </a:r>
            <a:r>
              <a:rPr lang="vi-VN">
                <a:solidFill>
                  <a:srgbClr val="FF0000"/>
                </a:solidFill>
              </a:rPr>
              <a:t>polylines</a:t>
            </a:r>
            <a:r>
              <a:rPr lang="vi-VN"/>
              <a:t>(): Vẽ đa giác trên hình ảnh (được sử dụng để vẽ các đường nối các điểm).</a:t>
            </a: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/>
              <a:t>cv2.</a:t>
            </a:r>
            <a:r>
              <a:rPr lang="en-US" sz="2400">
                <a:solidFill>
                  <a:srgbClr val="FF0000"/>
                </a:solidFill>
              </a:rPr>
              <a:t>polylines</a:t>
            </a:r>
            <a:r>
              <a:rPr lang="en-US" sz="2400"/>
              <a:t>(image, [array_of_points], is_closed, color, thickness)</a:t>
            </a:r>
          </a:p>
        </p:txBody>
      </p:sp>
    </p:spTree>
    <p:extLst>
      <p:ext uri="{BB962C8B-B14F-4D97-AF65-F5344CB8AC3E}">
        <p14:creationId xmlns:p14="http://schemas.microsoft.com/office/powerpoint/2010/main" val="402616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609-F2C5-27BB-48BD-A1D413C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vẽ hình ảnh cơ bản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64AB5-F77D-8AD4-A14A-AF215382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46" y="1575394"/>
            <a:ext cx="5764107" cy="49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0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77D05-4282-653B-AC7E-8B8E3F63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09" y="198499"/>
            <a:ext cx="8086802" cy="64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3D0-0BFE-C0CE-67B6-3F741E8F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điều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1057-E754-F4C3-255C-ADE739F4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267"/>
            <a:ext cx="10515600" cy="45936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Hỗ trợ đa nền tảng</a:t>
            </a:r>
            <a:r>
              <a:rPr lang="en-US"/>
              <a:t>: OpenCV có sẵn trên nhiều nền tảng, bao gồm Windows, Linux, macOS, và thậm chí cả di động.</a:t>
            </a:r>
          </a:p>
        </p:txBody>
      </p:sp>
      <p:pic>
        <p:nvPicPr>
          <p:cNvPr id="2050" name="Picture 2" descr="OpenCV Block Diagram with supported Operating Systems [13]">
            <a:extLst>
              <a:ext uri="{FF2B5EF4-FFF2-40B4-BE49-F238E27FC236}">
                <a16:creationId xmlns:a16="http://schemas.microsoft.com/office/drawing/2014/main" id="{30E91829-DD78-67D8-0921-21403332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40" y="3176058"/>
            <a:ext cx="43148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AF39D-E690-B61F-1C1E-A072D42F76D4}"/>
              </a:ext>
            </a:extLst>
          </p:cNvPr>
          <p:cNvSpPr txBox="1"/>
          <p:nvPr/>
        </p:nvSpPr>
        <p:spPr>
          <a:xfrm>
            <a:off x="1185332" y="6492875"/>
            <a:ext cx="90508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https://www.researchgate.net/figure/OpenCV-Block-Diagram-with-supported-Operating-Systems-13_fig9_341251073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E617ED-0E93-F0D2-E239-2E6A4D40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21" y="3176058"/>
            <a:ext cx="3132091" cy="125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35523-0971-C8BE-3EF8-0F706B74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3" y="4617160"/>
            <a:ext cx="3907075" cy="13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E98F-BB91-1254-726F-FD8747A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Ngôn ngữ lập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DDCB-7FD0-A61D-5165-33179297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O</a:t>
            </a:r>
            <a:r>
              <a:rPr lang="vi-VN"/>
              <a:t>penCV </a:t>
            </a:r>
            <a:r>
              <a:rPr lang="en-US"/>
              <a:t>thân</a:t>
            </a:r>
            <a:r>
              <a:rPr lang="vi-VN"/>
              <a:t> thiện với mọi loại ngôn ngữ lập trình, ví dụ như C++, C, Python hay Java</a:t>
            </a:r>
            <a:r>
              <a:rPr lang="en-US"/>
              <a:t> </a:t>
            </a:r>
            <a:r>
              <a:rPr lang="vi-VN"/>
              <a:t>…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F946F-B86F-35FF-C194-4DF1D9E2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51" y="3494717"/>
            <a:ext cx="4259949" cy="13869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88512-1A3A-7803-BDC9-6018B8AA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51" y="3489053"/>
            <a:ext cx="3181107" cy="13982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194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37D2-5F8F-7990-4DCD-778EF610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Của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FC9F-C21F-1651-3520-2D089F8C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333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vi-VN"/>
              <a:t>Nhận diện khuôn mặt và mắt trong ảnh và video.</a:t>
            </a:r>
          </a:p>
          <a:p>
            <a:pPr algn="just">
              <a:lnSpc>
                <a:spcPct val="150000"/>
              </a:lnSpc>
            </a:pPr>
            <a:r>
              <a:rPr lang="vi-VN"/>
              <a:t>Xử lý hình ảnh y tế như phát hiện bệnh lý và vết thương.</a:t>
            </a:r>
          </a:p>
          <a:p>
            <a:pPr algn="just">
              <a:lnSpc>
                <a:spcPct val="150000"/>
              </a:lnSpc>
            </a:pPr>
            <a:r>
              <a:rPr lang="vi-VN"/>
              <a:t>Xử lý hình ảnh trong lĩnh vực ô tô tự hành.</a:t>
            </a:r>
          </a:p>
          <a:p>
            <a:pPr algn="just">
              <a:lnSpc>
                <a:spcPct val="150000"/>
              </a:lnSpc>
            </a:pPr>
            <a:r>
              <a:rPr lang="vi-VN"/>
              <a:t>Xử lý hình ảnh trong công nghiệp để kiểm tra chất lượng sản phẩm.</a:t>
            </a: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...</a:t>
            </a:r>
          </a:p>
        </p:txBody>
      </p:sp>
      <p:pic>
        <p:nvPicPr>
          <p:cNvPr id="4" name="Picture 2" descr="How to resize images using Python OpenCV? | by Devanshi Patel | CodeX |  Medium">
            <a:extLst>
              <a:ext uri="{FF2B5EF4-FFF2-40B4-BE49-F238E27FC236}">
                <a16:creationId xmlns:a16="http://schemas.microsoft.com/office/drawing/2014/main" id="{26798CF0-D7D9-488E-1971-A8268410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60925"/>
            <a:ext cx="3810000" cy="1631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11A0-D234-D60E-C364-1F374C3F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Cộng đồng hỗ trợ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BA-F85B-8A79-9580-29D9A222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vi-VN"/>
              <a:t>Cộng đồng lớn: OpenCV được hỗ trợ bởi một cộng đồng rộng lớn, có nhiều tài liệu và nguồn học tập trực tuyến.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Trang chính OpenCV: </a:t>
            </a:r>
            <a:r>
              <a:rPr lang="en-US">
                <a:hlinkClick r:id="rId2"/>
              </a:rPr>
              <a:t>https://opencv.org/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OpenCV GitHub Repository: </a:t>
            </a:r>
            <a:r>
              <a:rPr lang="en-US">
                <a:hlinkClick r:id="rId3"/>
              </a:rPr>
              <a:t>https://github.com/opencv/opencv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OpenCV Forum: </a:t>
            </a:r>
            <a:r>
              <a:rPr lang="en-US">
                <a:hlinkClick r:id="rId4"/>
              </a:rPr>
              <a:t>https://forum.opencv.org/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OpenCV Trên Stack Overflow: </a:t>
            </a:r>
            <a:r>
              <a:rPr lang="en-US">
                <a:hlinkClick r:id="rId5"/>
              </a:rPr>
              <a:t>https://stackoverflow.com/questions/tagged/opencv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11A0-D234-D60E-C364-1F374C3F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BA-F85B-8A79-9580-29D9A222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opencv-python: </a:t>
            </a:r>
            <a:r>
              <a:rPr lang="en-US">
                <a:hlinkClick r:id="rId2"/>
              </a:rPr>
              <a:t>https://pypi.org/project/opencv-python/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Install: </a:t>
            </a:r>
          </a:p>
          <a:p>
            <a:pPr lvl="1">
              <a:lnSpc>
                <a:spcPct val="150000"/>
              </a:lnSpc>
            </a:pPr>
            <a:r>
              <a:rPr lang="en-US"/>
              <a:t>pip install opencv-python</a:t>
            </a:r>
          </a:p>
          <a:p>
            <a:pPr lvl="1">
              <a:lnSpc>
                <a:spcPct val="150000"/>
              </a:lnSpc>
            </a:pPr>
            <a:r>
              <a:rPr lang="en-US"/>
              <a:t>conda install opencv-python</a:t>
            </a:r>
          </a:p>
        </p:txBody>
      </p:sp>
    </p:spTree>
    <p:extLst>
      <p:ext uri="{BB962C8B-B14F-4D97-AF65-F5344CB8AC3E}">
        <p14:creationId xmlns:p14="http://schemas.microsoft.com/office/powerpoint/2010/main" val="105963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6CC-AC38-7A57-3708-EAA936FA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C4E9-7ACB-1AB6-3433-560EB4AF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Đọc ảnh: 			img = cv2.imread(‘path’)</a:t>
            </a:r>
          </a:p>
          <a:p>
            <a:r>
              <a:rPr lang="en-US"/>
              <a:t>In thông tin: 		print(img)</a:t>
            </a:r>
          </a:p>
          <a:p>
            <a:r>
              <a:rPr lang="en-US"/>
              <a:t>Kích thước ảnh:		img.shape</a:t>
            </a:r>
          </a:p>
          <a:p>
            <a:r>
              <a:rPr lang="en-US"/>
              <a:t>Hiển thị hình ảnh:	cv2.imshow(‘title’, img)</a:t>
            </a:r>
          </a:p>
          <a:p>
            <a:r>
              <a:rPr lang="en-US"/>
              <a:t>Tạm dừng và chờ:	cv2.waitkey(time - milliseconds)</a:t>
            </a:r>
          </a:p>
          <a:p>
            <a:r>
              <a:rPr lang="en-US"/>
              <a:t>Hủy khung ảnh:		cv2.destroyWindows()</a:t>
            </a:r>
          </a:p>
          <a:p>
            <a:r>
              <a:rPr lang="en-US"/>
              <a:t>Lưu hình ảnh:		cv2.imwrite(‘path’, img)</a:t>
            </a:r>
          </a:p>
        </p:txBody>
      </p:sp>
    </p:spTree>
    <p:extLst>
      <p:ext uri="{BB962C8B-B14F-4D97-AF65-F5344CB8AC3E}">
        <p14:creationId xmlns:p14="http://schemas.microsoft.com/office/powerpoint/2010/main" val="275919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3301-6199-1714-9C7A-3F72C446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777F-8943-30F9-79C0-DC3E099A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Pixel (viết tắt của "picture element") trong ảnh là đơn vị cơ bản nhỏ nhất của một hình ảnh kỹ thuật số. </a:t>
            </a:r>
            <a:endParaRPr lang="en-US"/>
          </a:p>
          <a:p>
            <a:pPr>
              <a:lnSpc>
                <a:spcPct val="150000"/>
              </a:lnSpc>
            </a:pPr>
            <a:r>
              <a:rPr lang="vi-VN"/>
              <a:t>Mỗi pixel đại diện cho một màu sắc hoặc độ sáng cụ thể tại một vị trí cụ thể trên một hình ảnh. </a:t>
            </a:r>
            <a:endParaRPr lang="en-US"/>
          </a:p>
          <a:p>
            <a:pPr>
              <a:lnSpc>
                <a:spcPct val="150000"/>
              </a:lnSpc>
            </a:pPr>
            <a:r>
              <a:rPr lang="vi-VN"/>
              <a:t>Các pixel kết hợp lại tạo nên hình ảnh hoàn chỉnh.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B8CA3F790F94F8256A9CFA76E4814" ma:contentTypeVersion="13" ma:contentTypeDescription="Create a new document." ma:contentTypeScope="" ma:versionID="f7641115b50d4b802aa2c1ec73cb6f0b">
  <xsd:schema xmlns:xsd="http://www.w3.org/2001/XMLSchema" xmlns:xs="http://www.w3.org/2001/XMLSchema" xmlns:p="http://schemas.microsoft.com/office/2006/metadata/properties" xmlns:ns2="2f34606a-f4fd-437f-b021-b7267ac5c380" xmlns:ns3="b341e8f1-4af0-4e0b-bc22-cc4a308c7ff5" targetNamespace="http://schemas.microsoft.com/office/2006/metadata/properties" ma:root="true" ma:fieldsID="051df0809b5dd23ac2e923844102f201" ns2:_="" ns3:_="">
    <xsd:import namespace="2f34606a-f4fd-437f-b021-b7267ac5c380"/>
    <xsd:import namespace="b341e8f1-4af0-4e0b-bc22-cc4a308c7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4606a-f4fd-437f-b021-b7267ac5c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e88d9bd-c1b7-4c3c-8459-2608aaa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1e8f1-4af0-4e0b-bc22-cc4a308c7ff5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2e9d327-f879-4500-9f05-64f8a965e045}" ma:internalName="TaxCatchAll" ma:showField="CatchAllData" ma:web="b341e8f1-4af0-4e0b-bc22-cc4a308c7f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2f34606a-f4fd-437f-b021-b7267ac5c380" xsi:nil="true"/>
    <TaxCatchAll xmlns="b341e8f1-4af0-4e0b-bc22-cc4a308c7ff5" xsi:nil="true"/>
    <lcf76f155ced4ddcb4097134ff3c332f xmlns="2f34606a-f4fd-437f-b021-b7267ac5c3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A0108B-00DC-41D3-804C-7DC7C334DDDD}"/>
</file>

<file path=customXml/itemProps2.xml><?xml version="1.0" encoding="utf-8"?>
<ds:datastoreItem xmlns:ds="http://schemas.openxmlformats.org/officeDocument/2006/customXml" ds:itemID="{C10ACFA8-2263-4EBB-9806-C655A4641C73}"/>
</file>

<file path=customXml/itemProps3.xml><?xml version="1.0" encoding="utf-8"?>
<ds:datastoreItem xmlns:ds="http://schemas.openxmlformats.org/officeDocument/2006/customXml" ds:itemID="{BF52FD6C-FD94-4332-881D-D1176D451700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1030</Words>
  <Application>Microsoft Office PowerPoint</Application>
  <PresentationFormat>Widescreen</PresentationFormat>
  <Paragraphs>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Söhne Mono</vt:lpstr>
      <vt:lpstr>Office Theme</vt:lpstr>
      <vt:lpstr>Giới thiệu về thư viện OpenCV</vt:lpstr>
      <vt:lpstr>Thư viện OpenCV</vt:lpstr>
      <vt:lpstr>Hệ điều hành</vt:lpstr>
      <vt:lpstr>Ngôn ngữ lập trình</vt:lpstr>
      <vt:lpstr>Ứng Dụng Của OpenCV</vt:lpstr>
      <vt:lpstr>Cộng đồng hỗ trợ</vt:lpstr>
      <vt:lpstr>Cài đặt OpenCV</vt:lpstr>
      <vt:lpstr>Các thao tác cơ bản</vt:lpstr>
      <vt:lpstr>Pixels</vt:lpstr>
      <vt:lpstr>PowerPoint Presentation</vt:lpstr>
      <vt:lpstr>Color</vt:lpstr>
      <vt:lpstr>Color</vt:lpstr>
      <vt:lpstr>Color</vt:lpstr>
      <vt:lpstr>Tách và chuyển đổi hệ màu của ảnh</vt:lpstr>
      <vt:lpstr>Có thể thay đổi thông số của điểm ảnh không?</vt:lpstr>
      <vt:lpstr>Sử dụng OpenCV để vẽ hình cơ bản</vt:lpstr>
      <vt:lpstr>Các hàm vẽ hình ảnh cơ bản</vt:lpstr>
      <vt:lpstr>Các hàm vẽ hình ảnh cơ bản</vt:lpstr>
      <vt:lpstr>Các hàm vẽ hình ảnh cơ bản</vt:lpstr>
      <vt:lpstr>Các hàm vẽ hình ảnh cơ bản</vt:lpstr>
      <vt:lpstr>Các hàm vẽ hình ảnh cơ bản</vt:lpstr>
      <vt:lpstr>Các hàm vẽ hình ảnh cơ bản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thư viện OpenCV</dc:title>
  <dc:creator>Le Nhat Tung</dc:creator>
  <cp:lastModifiedBy>Le Nhat Tung</cp:lastModifiedBy>
  <cp:revision>1</cp:revision>
  <dcterms:created xsi:type="dcterms:W3CDTF">2023-10-27T12:17:02Z</dcterms:created>
  <dcterms:modified xsi:type="dcterms:W3CDTF">2023-10-28T06:46:25Z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0x010100076B8CA3F790F94F8256A9CFA76E4814</vt:lpwstr>
  </property>
</Properties>
</file>