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96C06-327C-4D9F-A38C-2C0E6CF4F52E}" v="7" dt="2023-10-27T22:09:2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00" autoAdjust="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18E96A09-47AF-440F-978C-020ACD451BE2}"/>
    <pc:docChg chg="undo custSel addSld delSld modSld">
      <pc:chgData name="Le Nhat Tung" userId="77b0905b33e1f80d" providerId="LiveId" clId="{18E96A09-47AF-440F-978C-020ACD451BE2}" dt="2023-10-27T18:21:06.039" v="699" actId="1076"/>
      <pc:docMkLst>
        <pc:docMk/>
      </pc:docMkLst>
      <pc:sldChg chg="modSp mod">
        <pc:chgData name="Le Nhat Tung" userId="77b0905b33e1f80d" providerId="LiveId" clId="{18E96A09-47AF-440F-978C-020ACD451BE2}" dt="2023-10-27T16:02:31.777" v="108" actId="27636"/>
        <pc:sldMkLst>
          <pc:docMk/>
          <pc:sldMk cId="4223755401" sldId="256"/>
        </pc:sldMkLst>
        <pc:spChg chg="mod">
          <ac:chgData name="Le Nhat Tung" userId="77b0905b33e1f80d" providerId="LiveId" clId="{18E96A09-47AF-440F-978C-020ACD451BE2}" dt="2023-10-27T16:02:31.777" v="108" actId="27636"/>
          <ac:spMkLst>
            <pc:docMk/>
            <pc:sldMk cId="4223755401" sldId="256"/>
            <ac:spMk id="2" creationId="{81DF1F7D-5C5E-C66E-36F9-C1B054255919}"/>
          </ac:spMkLst>
        </pc:spChg>
      </pc:sldChg>
      <pc:sldChg chg="delSp modSp add del mod setBg delDesignElem">
        <pc:chgData name="Le Nhat Tung" userId="77b0905b33e1f80d" providerId="LiveId" clId="{18E96A09-47AF-440F-978C-020ACD451BE2}" dt="2023-10-27T16:06:57.099" v="324" actId="2696"/>
        <pc:sldMkLst>
          <pc:docMk/>
          <pc:sldMk cId="1707924709" sldId="257"/>
        </pc:sldMkLst>
        <pc:spChg chg="mod">
          <ac:chgData name="Le Nhat Tung" userId="77b0905b33e1f80d" providerId="LiveId" clId="{18E96A09-47AF-440F-978C-020ACD451BE2}" dt="2023-10-27T16:03:36.679" v="177" actId="21"/>
          <ac:spMkLst>
            <pc:docMk/>
            <pc:sldMk cId="1707924709" sldId="257"/>
            <ac:spMk id="2" creationId="{81DF1F7D-5C5E-C66E-36F9-C1B054255919}"/>
          </ac:spMkLst>
        </pc:spChg>
        <pc:spChg chg="del">
          <ac:chgData name="Le Nhat Tung" userId="77b0905b33e1f80d" providerId="LiveId" clId="{18E96A09-47AF-440F-978C-020ACD451BE2}" dt="2023-10-27T16:02:46.592" v="111"/>
          <ac:spMkLst>
            <pc:docMk/>
            <pc:sldMk cId="1707924709" sldId="257"/>
            <ac:spMk id="8" creationId="{934F1179-B481-4F9E-BCA3-AFB972070F83}"/>
          </ac:spMkLst>
        </pc:spChg>
        <pc:spChg chg="del">
          <ac:chgData name="Le Nhat Tung" userId="77b0905b33e1f80d" providerId="LiveId" clId="{18E96A09-47AF-440F-978C-020ACD451BE2}" dt="2023-10-27T16:02:46.592" v="111"/>
          <ac:spMkLst>
            <pc:docMk/>
            <pc:sldMk cId="1707924709" sldId="257"/>
            <ac:spMk id="10" creationId="{827DC2C4-B485-428A-BF4A-472D2967F47F}"/>
          </ac:spMkLst>
        </pc:spChg>
        <pc:spChg chg="del">
          <ac:chgData name="Le Nhat Tung" userId="77b0905b33e1f80d" providerId="LiveId" clId="{18E96A09-47AF-440F-978C-020ACD451BE2}" dt="2023-10-27T16:02:46.592" v="111"/>
          <ac:spMkLst>
            <pc:docMk/>
            <pc:sldMk cId="1707924709" sldId="257"/>
            <ac:spMk id="12" creationId="{EE04B5EB-F158-4507-90DD-BD23620C7CC9}"/>
          </ac:spMkLst>
        </pc:sp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3492947220" sldId="257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917247353" sldId="258"/>
        </pc:sldMkLst>
      </pc:sldChg>
      <pc:sldChg chg="addSp delSp add del setBg delDesignElem">
        <pc:chgData name="Le Nhat Tung" userId="77b0905b33e1f80d" providerId="LiveId" clId="{18E96A09-47AF-440F-978C-020ACD451BE2}" dt="2023-10-27T16:03:34.742" v="175"/>
        <pc:sldMkLst>
          <pc:docMk/>
          <pc:sldMk cId="1044669635" sldId="258"/>
        </pc:sldMkLst>
        <pc:spChg chg="add del">
          <ac:chgData name="Le Nhat Tung" userId="77b0905b33e1f80d" providerId="LiveId" clId="{18E96A09-47AF-440F-978C-020ACD451BE2}" dt="2023-10-27T16:03:34.742" v="175"/>
          <ac:spMkLst>
            <pc:docMk/>
            <pc:sldMk cId="1044669635" sldId="258"/>
            <ac:spMk id="8" creationId="{934F1179-B481-4F9E-BCA3-AFB972070F83}"/>
          </ac:spMkLst>
        </pc:spChg>
        <pc:spChg chg="add del">
          <ac:chgData name="Le Nhat Tung" userId="77b0905b33e1f80d" providerId="LiveId" clId="{18E96A09-47AF-440F-978C-020ACD451BE2}" dt="2023-10-27T16:03:34.742" v="175"/>
          <ac:spMkLst>
            <pc:docMk/>
            <pc:sldMk cId="1044669635" sldId="258"/>
            <ac:spMk id="10" creationId="{827DC2C4-B485-428A-BF4A-472D2967F47F}"/>
          </ac:spMkLst>
        </pc:spChg>
        <pc:spChg chg="add del">
          <ac:chgData name="Le Nhat Tung" userId="77b0905b33e1f80d" providerId="LiveId" clId="{18E96A09-47AF-440F-978C-020ACD451BE2}" dt="2023-10-27T16:03:34.742" v="175"/>
          <ac:spMkLst>
            <pc:docMk/>
            <pc:sldMk cId="1044669635" sldId="258"/>
            <ac:spMk id="12" creationId="{EE04B5EB-F158-4507-90DD-BD23620C7CC9}"/>
          </ac:spMkLst>
        </pc:spChg>
      </pc:sldChg>
      <pc:sldChg chg="modSp add mod">
        <pc:chgData name="Le Nhat Tung" userId="77b0905b33e1f80d" providerId="LiveId" clId="{18E96A09-47AF-440F-978C-020ACD451BE2}" dt="2023-10-27T16:03:55.113" v="184" actId="242"/>
        <pc:sldMkLst>
          <pc:docMk/>
          <pc:sldMk cId="1793173611" sldId="258"/>
        </pc:sldMkLst>
        <pc:spChg chg="mod">
          <ac:chgData name="Le Nhat Tung" userId="77b0905b33e1f80d" providerId="LiveId" clId="{18E96A09-47AF-440F-978C-020ACD451BE2}" dt="2023-10-27T16:03:55.113" v="184" actId="242"/>
          <ac:spMkLst>
            <pc:docMk/>
            <pc:sldMk cId="1793173611" sldId="258"/>
            <ac:spMk id="2" creationId="{81DF1F7D-5C5E-C66E-36F9-C1B054255919}"/>
          </ac:spMkLst>
        </pc:spChg>
      </pc:sldChg>
      <pc:sldChg chg="addSp delSp add del setBg delDesignElem">
        <pc:chgData name="Le Nhat Tung" userId="77b0905b33e1f80d" providerId="LiveId" clId="{18E96A09-47AF-440F-978C-020ACD451BE2}" dt="2023-10-27T16:04:11.201" v="187"/>
        <pc:sldMkLst>
          <pc:docMk/>
          <pc:sldMk cId="301744316" sldId="259"/>
        </pc:sldMkLst>
        <pc:spChg chg="add del">
          <ac:chgData name="Le Nhat Tung" userId="77b0905b33e1f80d" providerId="LiveId" clId="{18E96A09-47AF-440F-978C-020ACD451BE2}" dt="2023-10-27T16:04:11.201" v="187"/>
          <ac:spMkLst>
            <pc:docMk/>
            <pc:sldMk cId="301744316" sldId="259"/>
            <ac:spMk id="8" creationId="{934F1179-B481-4F9E-BCA3-AFB972070F83}"/>
          </ac:spMkLst>
        </pc:spChg>
        <pc:spChg chg="add del">
          <ac:chgData name="Le Nhat Tung" userId="77b0905b33e1f80d" providerId="LiveId" clId="{18E96A09-47AF-440F-978C-020ACD451BE2}" dt="2023-10-27T16:04:11.201" v="187"/>
          <ac:spMkLst>
            <pc:docMk/>
            <pc:sldMk cId="301744316" sldId="259"/>
            <ac:spMk id="10" creationId="{827DC2C4-B485-428A-BF4A-472D2967F47F}"/>
          </ac:spMkLst>
        </pc:spChg>
        <pc:spChg chg="add del">
          <ac:chgData name="Le Nhat Tung" userId="77b0905b33e1f80d" providerId="LiveId" clId="{18E96A09-47AF-440F-978C-020ACD451BE2}" dt="2023-10-27T16:04:11.201" v="187"/>
          <ac:spMkLst>
            <pc:docMk/>
            <pc:sldMk cId="301744316" sldId="259"/>
            <ac:spMk id="12" creationId="{EE04B5EB-F158-4507-90DD-BD23620C7CC9}"/>
          </ac:spMkLst>
        </pc:spChg>
      </pc:sldChg>
      <pc:sldChg chg="modSp add mod">
        <pc:chgData name="Le Nhat Tung" userId="77b0905b33e1f80d" providerId="LiveId" clId="{18E96A09-47AF-440F-978C-020ACD451BE2}" dt="2023-10-27T16:06:51.169" v="323" actId="242"/>
        <pc:sldMkLst>
          <pc:docMk/>
          <pc:sldMk cId="749592911" sldId="259"/>
        </pc:sldMkLst>
        <pc:spChg chg="mod">
          <ac:chgData name="Le Nhat Tung" userId="77b0905b33e1f80d" providerId="LiveId" clId="{18E96A09-47AF-440F-978C-020ACD451BE2}" dt="2023-10-27T16:06:51.169" v="323" actId="242"/>
          <ac:spMkLst>
            <pc:docMk/>
            <pc:sldMk cId="749592911" sldId="259"/>
            <ac:spMk id="2" creationId="{81DF1F7D-5C5E-C66E-36F9-C1B054255919}"/>
          </ac:spMkLst>
        </pc:sp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2211945940" sldId="259"/>
        </pc:sldMkLst>
      </pc:sldChg>
      <pc:sldChg chg="addSp delSp modSp new mod">
        <pc:chgData name="Le Nhat Tung" userId="77b0905b33e1f80d" providerId="LiveId" clId="{18E96A09-47AF-440F-978C-020ACD451BE2}" dt="2023-10-27T16:10:47.855" v="333" actId="1076"/>
        <pc:sldMkLst>
          <pc:docMk/>
          <pc:sldMk cId="2663204700" sldId="260"/>
        </pc:sldMkLst>
        <pc:spChg chg="del">
          <ac:chgData name="Le Nhat Tung" userId="77b0905b33e1f80d" providerId="LiveId" clId="{18E96A09-47AF-440F-978C-020ACD451BE2}" dt="2023-10-27T16:10:38.430" v="326" actId="478"/>
          <ac:spMkLst>
            <pc:docMk/>
            <pc:sldMk cId="2663204700" sldId="260"/>
            <ac:spMk id="2" creationId="{ACCED86E-8D02-257C-2EF2-D1A5F045C42B}"/>
          </ac:spMkLst>
        </pc:spChg>
        <pc:spChg chg="del">
          <ac:chgData name="Le Nhat Tung" userId="77b0905b33e1f80d" providerId="LiveId" clId="{18E96A09-47AF-440F-978C-020ACD451BE2}" dt="2023-10-27T16:10:38.430" v="326" actId="478"/>
          <ac:spMkLst>
            <pc:docMk/>
            <pc:sldMk cId="2663204700" sldId="260"/>
            <ac:spMk id="3" creationId="{41229929-8CF4-3F17-5B42-D9A00A3854E0}"/>
          </ac:spMkLst>
        </pc:spChg>
        <pc:picChg chg="add mod">
          <ac:chgData name="Le Nhat Tung" userId="77b0905b33e1f80d" providerId="LiveId" clId="{18E96A09-47AF-440F-978C-020ACD451BE2}" dt="2023-10-27T16:10:47.855" v="333" actId="1076"/>
          <ac:picMkLst>
            <pc:docMk/>
            <pc:sldMk cId="2663204700" sldId="260"/>
            <ac:picMk id="5" creationId="{92196F97-36B2-8FAB-E680-F4F2462B92EA}"/>
          </ac:picMkLst>
        </pc:pic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3268361566" sldId="260"/>
        </pc:sldMkLst>
      </pc:sldChg>
      <pc:sldChg chg="addSp delSp modSp new mod">
        <pc:chgData name="Le Nhat Tung" userId="77b0905b33e1f80d" providerId="LiveId" clId="{18E96A09-47AF-440F-978C-020ACD451BE2}" dt="2023-10-27T16:14:11.268" v="423" actId="207"/>
        <pc:sldMkLst>
          <pc:docMk/>
          <pc:sldMk cId="2047920469" sldId="261"/>
        </pc:sldMkLst>
        <pc:spChg chg="mod">
          <ac:chgData name="Le Nhat Tung" userId="77b0905b33e1f80d" providerId="LiveId" clId="{18E96A09-47AF-440F-978C-020ACD451BE2}" dt="2023-10-27T16:10:58.949" v="369" actId="20577"/>
          <ac:spMkLst>
            <pc:docMk/>
            <pc:sldMk cId="2047920469" sldId="261"/>
            <ac:spMk id="2" creationId="{7C7EFCFE-FBC8-7A54-E21F-B9B1FC477EEA}"/>
          </ac:spMkLst>
        </pc:spChg>
        <pc:spChg chg="mod">
          <ac:chgData name="Le Nhat Tung" userId="77b0905b33e1f80d" providerId="LiveId" clId="{18E96A09-47AF-440F-978C-020ACD451BE2}" dt="2023-10-27T16:14:11.268" v="423" actId="207"/>
          <ac:spMkLst>
            <pc:docMk/>
            <pc:sldMk cId="2047920469" sldId="261"/>
            <ac:spMk id="3" creationId="{9FD1280E-09A6-4603-9364-FD46BC939FA0}"/>
          </ac:spMkLst>
        </pc:spChg>
        <pc:spChg chg="add del">
          <ac:chgData name="Le Nhat Tung" userId="77b0905b33e1f80d" providerId="LiveId" clId="{18E96A09-47AF-440F-978C-020ACD451BE2}" dt="2023-10-27T16:13:25.724" v="407"/>
          <ac:spMkLst>
            <pc:docMk/>
            <pc:sldMk cId="2047920469" sldId="261"/>
            <ac:spMk id="4" creationId="{9CCF5920-E0C8-9A68-3364-FFCABFF95208}"/>
          </ac:spMkLst>
        </pc:sp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3914223627" sldId="261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1059638646" sldId="262"/>
        </pc:sldMkLst>
      </pc:sldChg>
      <pc:sldChg chg="modSp new mod">
        <pc:chgData name="Le Nhat Tung" userId="77b0905b33e1f80d" providerId="LiveId" clId="{18E96A09-47AF-440F-978C-020ACD451BE2}" dt="2023-10-27T16:15:06.676" v="432" actId="20577"/>
        <pc:sldMkLst>
          <pc:docMk/>
          <pc:sldMk cId="2362504966" sldId="262"/>
        </pc:sldMkLst>
        <pc:spChg chg="mod">
          <ac:chgData name="Le Nhat Tung" userId="77b0905b33e1f80d" providerId="LiveId" clId="{18E96A09-47AF-440F-978C-020ACD451BE2}" dt="2023-10-27T16:14:36.467" v="424"/>
          <ac:spMkLst>
            <pc:docMk/>
            <pc:sldMk cId="2362504966" sldId="262"/>
            <ac:spMk id="2" creationId="{1E0F3CC2-7786-1977-B43C-783889EE57D3}"/>
          </ac:spMkLst>
        </pc:spChg>
        <pc:spChg chg="mod">
          <ac:chgData name="Le Nhat Tung" userId="77b0905b33e1f80d" providerId="LiveId" clId="{18E96A09-47AF-440F-978C-020ACD451BE2}" dt="2023-10-27T16:15:06.676" v="432" actId="20577"/>
          <ac:spMkLst>
            <pc:docMk/>
            <pc:sldMk cId="2362504966" sldId="262"/>
            <ac:spMk id="3" creationId="{3719F69D-EC1C-5E56-A93B-9A4042F0C3B5}"/>
          </ac:spMkLst>
        </pc:sp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2759193228" sldId="263"/>
        </pc:sldMkLst>
      </pc:sldChg>
      <pc:sldChg chg="addSp delSp modSp new del mod delAnim modAnim">
        <pc:chgData name="Le Nhat Tung" userId="77b0905b33e1f80d" providerId="LiveId" clId="{18E96A09-47AF-440F-978C-020ACD451BE2}" dt="2023-10-27T17:01:27.117" v="457" actId="2696"/>
        <pc:sldMkLst>
          <pc:docMk/>
          <pc:sldMk cId="3061948634" sldId="263"/>
        </pc:sldMkLst>
        <pc:spChg chg="del">
          <ac:chgData name="Le Nhat Tung" userId="77b0905b33e1f80d" providerId="LiveId" clId="{18E96A09-47AF-440F-978C-020ACD451BE2}" dt="2023-10-27T16:58:27.040" v="434" actId="478"/>
          <ac:spMkLst>
            <pc:docMk/>
            <pc:sldMk cId="3061948634" sldId="263"/>
            <ac:spMk id="2" creationId="{7882E565-7A51-7101-650E-6C7490696250}"/>
          </ac:spMkLst>
        </pc:spChg>
        <pc:spChg chg="del">
          <ac:chgData name="Le Nhat Tung" userId="77b0905b33e1f80d" providerId="LiveId" clId="{18E96A09-47AF-440F-978C-020ACD451BE2}" dt="2023-10-27T16:58:27.040" v="434" actId="478"/>
          <ac:spMkLst>
            <pc:docMk/>
            <pc:sldMk cId="3061948634" sldId="263"/>
            <ac:spMk id="3" creationId="{7BCFFAD0-681D-3DD2-4513-81E53A006BD7}"/>
          </ac:spMkLst>
        </pc:spChg>
        <pc:picChg chg="add del mod">
          <ac:chgData name="Le Nhat Tung" userId="77b0905b33e1f80d" providerId="LiveId" clId="{18E96A09-47AF-440F-978C-020ACD451BE2}" dt="2023-10-27T16:59:14.315" v="443" actId="21"/>
          <ac:picMkLst>
            <pc:docMk/>
            <pc:sldMk cId="3061948634" sldId="263"/>
            <ac:picMk id="5" creationId="{5E5A9212-9C13-6B7F-04C9-88FD0675EF44}"/>
          </ac:picMkLst>
        </pc:pic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794896593" sldId="264"/>
        </pc:sldMkLst>
      </pc:sldChg>
      <pc:sldChg chg="addSp delSp modSp add mod modAnim">
        <pc:chgData name="Le Nhat Tung" userId="77b0905b33e1f80d" providerId="LiveId" clId="{18E96A09-47AF-440F-978C-020ACD451BE2}" dt="2023-10-27T17:01:15.291" v="456" actId="14100"/>
        <pc:sldMkLst>
          <pc:docMk/>
          <pc:sldMk cId="1320669369" sldId="264"/>
        </pc:sldMkLst>
        <pc:spChg chg="mod">
          <ac:chgData name="Le Nhat Tung" userId="77b0905b33e1f80d" providerId="LiveId" clId="{18E96A09-47AF-440F-978C-020ACD451BE2}" dt="2023-10-27T17:01:03.297" v="450" actId="27636"/>
          <ac:spMkLst>
            <pc:docMk/>
            <pc:sldMk cId="1320669369" sldId="264"/>
            <ac:spMk id="2" creationId="{1E0F3CC2-7786-1977-B43C-783889EE57D3}"/>
          </ac:spMkLst>
        </pc:spChg>
        <pc:spChg chg="del">
          <ac:chgData name="Le Nhat Tung" userId="77b0905b33e1f80d" providerId="LiveId" clId="{18E96A09-47AF-440F-978C-020ACD451BE2}" dt="2023-10-27T16:59:19.158" v="444" actId="478"/>
          <ac:spMkLst>
            <pc:docMk/>
            <pc:sldMk cId="1320669369" sldId="264"/>
            <ac:spMk id="3" creationId="{3719F69D-EC1C-5E56-A93B-9A4042F0C3B5}"/>
          </ac:spMkLst>
        </pc:spChg>
        <pc:spChg chg="add del mod">
          <ac:chgData name="Le Nhat Tung" userId="77b0905b33e1f80d" providerId="LiveId" clId="{18E96A09-47AF-440F-978C-020ACD451BE2}" dt="2023-10-27T16:59:21.006" v="445" actId="478"/>
          <ac:spMkLst>
            <pc:docMk/>
            <pc:sldMk cId="1320669369" sldId="264"/>
            <ac:spMk id="5" creationId="{B8A2BD45-90AB-87F4-0B96-EAFEF2E7286A}"/>
          </ac:spMkLst>
        </pc:spChg>
        <pc:spChg chg="add del">
          <ac:chgData name="Le Nhat Tung" userId="77b0905b33e1f80d" providerId="LiveId" clId="{18E96A09-47AF-440F-978C-020ACD451BE2}" dt="2023-10-27T17:01:08.116" v="453" actId="22"/>
          <ac:spMkLst>
            <pc:docMk/>
            <pc:sldMk cId="1320669369" sldId="264"/>
            <ac:spMk id="8" creationId="{D47C2B05-1D5B-0682-63AE-B4B0FB32F817}"/>
          </ac:spMkLst>
        </pc:spChg>
        <pc:spChg chg="add mod">
          <ac:chgData name="Le Nhat Tung" userId="77b0905b33e1f80d" providerId="LiveId" clId="{18E96A09-47AF-440F-978C-020ACD451BE2}" dt="2023-10-27T17:01:15.291" v="456" actId="14100"/>
          <ac:spMkLst>
            <pc:docMk/>
            <pc:sldMk cId="1320669369" sldId="264"/>
            <ac:spMk id="10" creationId="{68EB5054-87C9-7205-D2A6-FAB58A3E807E}"/>
          </ac:spMkLst>
        </pc:spChg>
        <pc:picChg chg="add mod">
          <ac:chgData name="Le Nhat Tung" userId="77b0905b33e1f80d" providerId="LiveId" clId="{18E96A09-47AF-440F-978C-020ACD451BE2}" dt="2023-10-27T17:01:05.274" v="451" actId="1076"/>
          <ac:picMkLst>
            <pc:docMk/>
            <pc:sldMk cId="1320669369" sldId="264"/>
            <ac:picMk id="6" creationId="{E944A8AF-BEF0-1FE1-4A2A-CB792F34DE97}"/>
          </ac:picMkLst>
        </pc:pic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1031221310" sldId="265"/>
        </pc:sldMkLst>
      </pc:sldChg>
      <pc:sldChg chg="modSp new mod">
        <pc:chgData name="Le Nhat Tung" userId="77b0905b33e1f80d" providerId="LiveId" clId="{18E96A09-47AF-440F-978C-020ACD451BE2}" dt="2023-10-27T17:03:12.696" v="464"/>
        <pc:sldMkLst>
          <pc:docMk/>
          <pc:sldMk cId="2755616224" sldId="265"/>
        </pc:sldMkLst>
        <pc:spChg chg="mod">
          <ac:chgData name="Le Nhat Tung" userId="77b0905b33e1f80d" providerId="LiveId" clId="{18E96A09-47AF-440F-978C-020ACD451BE2}" dt="2023-10-27T17:03:12.696" v="464"/>
          <ac:spMkLst>
            <pc:docMk/>
            <pc:sldMk cId="2755616224" sldId="265"/>
            <ac:spMk id="2" creationId="{C49B8439-EFF1-7F49-6A88-52BF75ACA381}"/>
          </ac:spMkLst>
        </pc:spChg>
        <pc:spChg chg="mod">
          <ac:chgData name="Le Nhat Tung" userId="77b0905b33e1f80d" providerId="LiveId" clId="{18E96A09-47AF-440F-978C-020ACD451BE2}" dt="2023-10-27T17:03:08.449" v="463" actId="2710"/>
          <ac:spMkLst>
            <pc:docMk/>
            <pc:sldMk cId="2755616224" sldId="265"/>
            <ac:spMk id="3" creationId="{84DA4C9B-FCCC-68B8-2F9B-1471F53C3922}"/>
          </ac:spMkLst>
        </pc:spChg>
      </pc:sldChg>
      <pc:sldChg chg="addSp delSp modSp new mod modNotesTx">
        <pc:chgData name="Le Nhat Tung" userId="77b0905b33e1f80d" providerId="LiveId" clId="{18E96A09-47AF-440F-978C-020ACD451BE2}" dt="2023-10-27T17:57:46.749" v="478" actId="14100"/>
        <pc:sldMkLst>
          <pc:docMk/>
          <pc:sldMk cId="1762309507" sldId="266"/>
        </pc:sldMkLst>
        <pc:spChg chg="del">
          <ac:chgData name="Le Nhat Tung" userId="77b0905b33e1f80d" providerId="LiveId" clId="{18E96A09-47AF-440F-978C-020ACD451BE2}" dt="2023-10-27T17:56:40.162" v="468" actId="478"/>
          <ac:spMkLst>
            <pc:docMk/>
            <pc:sldMk cId="1762309507" sldId="266"/>
            <ac:spMk id="2" creationId="{56F9C52C-B494-422F-13D8-4D1AD1FCEC8C}"/>
          </ac:spMkLst>
        </pc:spChg>
        <pc:spChg chg="del">
          <ac:chgData name="Le Nhat Tung" userId="77b0905b33e1f80d" providerId="LiveId" clId="{18E96A09-47AF-440F-978C-020ACD451BE2}" dt="2023-10-27T17:56:40.162" v="468" actId="478"/>
          <ac:spMkLst>
            <pc:docMk/>
            <pc:sldMk cId="1762309507" sldId="266"/>
            <ac:spMk id="3" creationId="{F445506B-F27E-1345-9454-A7B7C33B7BAB}"/>
          </ac:spMkLst>
        </pc:spChg>
        <pc:picChg chg="add mod">
          <ac:chgData name="Le Nhat Tung" userId="77b0905b33e1f80d" providerId="LiveId" clId="{18E96A09-47AF-440F-978C-020ACD451BE2}" dt="2023-10-27T17:56:48.660" v="472" actId="1076"/>
          <ac:picMkLst>
            <pc:docMk/>
            <pc:sldMk cId="1762309507" sldId="266"/>
            <ac:picMk id="5" creationId="{2FE53ECA-D312-9E0B-8E30-FE25204BAE5A}"/>
          </ac:picMkLst>
        </pc:picChg>
        <pc:picChg chg="add del mod">
          <ac:chgData name="Le Nhat Tung" userId="77b0905b33e1f80d" providerId="LiveId" clId="{18E96A09-47AF-440F-978C-020ACD451BE2}" dt="2023-10-27T17:57:37.735" v="475" actId="478"/>
          <ac:picMkLst>
            <pc:docMk/>
            <pc:sldMk cId="1762309507" sldId="266"/>
            <ac:picMk id="7" creationId="{E719E875-AD98-D72D-D9D2-5DB43F45FF70}"/>
          </ac:picMkLst>
        </pc:picChg>
        <pc:picChg chg="add mod">
          <ac:chgData name="Le Nhat Tung" userId="77b0905b33e1f80d" providerId="LiveId" clId="{18E96A09-47AF-440F-978C-020ACD451BE2}" dt="2023-10-27T17:57:46.749" v="478" actId="14100"/>
          <ac:picMkLst>
            <pc:docMk/>
            <pc:sldMk cId="1762309507" sldId="266"/>
            <ac:picMk id="9" creationId="{0FB6AFEB-5913-8697-0739-A8B3E2DAF5E0}"/>
          </ac:picMkLst>
        </pc:pic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2017107738" sldId="266"/>
        </pc:sldMkLst>
      </pc:sldChg>
      <pc:sldChg chg="addSp delSp modSp new mod">
        <pc:chgData name="Le Nhat Tung" userId="77b0905b33e1f80d" providerId="LiveId" clId="{18E96A09-47AF-440F-978C-020ACD451BE2}" dt="2023-10-27T18:01:00.420" v="523"/>
        <pc:sldMkLst>
          <pc:docMk/>
          <pc:sldMk cId="1098254842" sldId="267"/>
        </pc:sldMkLst>
        <pc:spChg chg="mod">
          <ac:chgData name="Le Nhat Tung" userId="77b0905b33e1f80d" providerId="LiveId" clId="{18E96A09-47AF-440F-978C-020ACD451BE2}" dt="2023-10-27T17:58:11.605" v="521" actId="20577"/>
          <ac:spMkLst>
            <pc:docMk/>
            <pc:sldMk cId="1098254842" sldId="267"/>
            <ac:spMk id="2" creationId="{AC408F94-EB3F-3FEA-E349-D1AFACC6251E}"/>
          </ac:spMkLst>
        </pc:spChg>
        <pc:spChg chg="del">
          <ac:chgData name="Le Nhat Tung" userId="77b0905b33e1f80d" providerId="LiveId" clId="{18E96A09-47AF-440F-978C-020ACD451BE2}" dt="2023-10-27T18:00:58.188" v="522" actId="478"/>
          <ac:spMkLst>
            <pc:docMk/>
            <pc:sldMk cId="1098254842" sldId="267"/>
            <ac:spMk id="3" creationId="{5FCE17D1-B27C-8348-A435-C225F9B6E6FD}"/>
          </ac:spMkLst>
        </pc:spChg>
        <pc:picChg chg="add">
          <ac:chgData name="Le Nhat Tung" userId="77b0905b33e1f80d" providerId="LiveId" clId="{18E96A09-47AF-440F-978C-020ACD451BE2}" dt="2023-10-27T18:01:00.420" v="523"/>
          <ac:picMkLst>
            <pc:docMk/>
            <pc:sldMk cId="1098254842" sldId="267"/>
            <ac:picMk id="2050" creationId="{ABF4AC50-4A98-437F-4AA7-C3F1FB9A538D}"/>
          </ac:picMkLst>
        </pc:pic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1497669460" sldId="267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2812110945" sldId="268"/>
        </pc:sldMkLst>
      </pc:sldChg>
      <pc:sldChg chg="addSp delSp modSp add mod">
        <pc:chgData name="Le Nhat Tung" userId="77b0905b33e1f80d" providerId="LiveId" clId="{18E96A09-47AF-440F-978C-020ACD451BE2}" dt="2023-10-27T18:03:14.395" v="535" actId="1076"/>
        <pc:sldMkLst>
          <pc:docMk/>
          <pc:sldMk cId="4177558704" sldId="268"/>
        </pc:sldMkLst>
        <pc:picChg chg="add mod">
          <ac:chgData name="Le Nhat Tung" userId="77b0905b33e1f80d" providerId="LiveId" clId="{18E96A09-47AF-440F-978C-020ACD451BE2}" dt="2023-10-27T18:03:14.395" v="535" actId="1076"/>
          <ac:picMkLst>
            <pc:docMk/>
            <pc:sldMk cId="4177558704" sldId="268"/>
            <ac:picMk id="4" creationId="{AE0F0A77-FD30-EFD8-560C-3BE0E7064351}"/>
          </ac:picMkLst>
        </pc:picChg>
        <pc:picChg chg="add mod">
          <ac:chgData name="Le Nhat Tung" userId="77b0905b33e1f80d" providerId="LiveId" clId="{18E96A09-47AF-440F-978C-020ACD451BE2}" dt="2023-10-27T18:03:06.681" v="533" actId="1076"/>
          <ac:picMkLst>
            <pc:docMk/>
            <pc:sldMk cId="4177558704" sldId="268"/>
            <ac:picMk id="6" creationId="{22CD54CB-8C5B-6705-FDE8-D23FD371A797}"/>
          </ac:picMkLst>
        </pc:picChg>
        <pc:picChg chg="del">
          <ac:chgData name="Le Nhat Tung" userId="77b0905b33e1f80d" providerId="LiveId" clId="{18E96A09-47AF-440F-978C-020ACD451BE2}" dt="2023-10-27T18:01:12.859" v="525" actId="478"/>
          <ac:picMkLst>
            <pc:docMk/>
            <pc:sldMk cId="4177558704" sldId="268"/>
            <ac:picMk id="2050" creationId="{ABF4AC50-4A98-437F-4AA7-C3F1FB9A538D}"/>
          </ac:picMkLst>
        </pc:pic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2880025625" sldId="269"/>
        </pc:sldMkLst>
      </pc:sldChg>
      <pc:sldChg chg="addSp delSp modSp add mod">
        <pc:chgData name="Le Nhat Tung" userId="77b0905b33e1f80d" providerId="LiveId" clId="{18E96A09-47AF-440F-978C-020ACD451BE2}" dt="2023-10-27T18:08:32.462" v="603" actId="1076"/>
        <pc:sldMkLst>
          <pc:docMk/>
          <pc:sldMk cId="3650495043" sldId="269"/>
        </pc:sldMkLst>
        <pc:spChg chg="del mod">
          <ac:chgData name="Le Nhat Tung" userId="77b0905b33e1f80d" providerId="LiveId" clId="{18E96A09-47AF-440F-978C-020ACD451BE2}" dt="2023-10-27T18:05:33.956" v="546" actId="478"/>
          <ac:spMkLst>
            <pc:docMk/>
            <pc:sldMk cId="3650495043" sldId="269"/>
            <ac:spMk id="2" creationId="{AC408F94-EB3F-3FEA-E349-D1AFACC6251E}"/>
          </ac:spMkLst>
        </pc:spChg>
        <pc:spChg chg="add mod">
          <ac:chgData name="Le Nhat Tung" userId="77b0905b33e1f80d" providerId="LiveId" clId="{18E96A09-47AF-440F-978C-020ACD451BE2}" dt="2023-10-27T18:05:55.672" v="596" actId="20577"/>
          <ac:spMkLst>
            <pc:docMk/>
            <pc:sldMk cId="3650495043" sldId="269"/>
            <ac:spMk id="3" creationId="{B5C3F2E3-E5A2-69E2-E48E-8B2F6E6C3517}"/>
          </ac:spMkLst>
        </pc:spChg>
        <pc:spChg chg="add del mod">
          <ac:chgData name="Le Nhat Tung" userId="77b0905b33e1f80d" providerId="LiveId" clId="{18E96A09-47AF-440F-978C-020ACD451BE2}" dt="2023-10-27T18:05:43.916" v="552" actId="478"/>
          <ac:spMkLst>
            <pc:docMk/>
            <pc:sldMk cId="3650495043" sldId="269"/>
            <ac:spMk id="7" creationId="{B4C1355C-D969-D51B-F37A-3FBB32B5A68A}"/>
          </ac:spMkLst>
        </pc:spChg>
        <pc:picChg chg="del">
          <ac:chgData name="Le Nhat Tung" userId="77b0905b33e1f80d" providerId="LiveId" clId="{18E96A09-47AF-440F-978C-020ACD451BE2}" dt="2023-10-27T18:05:19.251" v="537" actId="478"/>
          <ac:picMkLst>
            <pc:docMk/>
            <pc:sldMk cId="3650495043" sldId="269"/>
            <ac:picMk id="4" creationId="{AE0F0A77-FD30-EFD8-560C-3BE0E7064351}"/>
          </ac:picMkLst>
        </pc:picChg>
        <pc:picChg chg="del">
          <ac:chgData name="Le Nhat Tung" userId="77b0905b33e1f80d" providerId="LiveId" clId="{18E96A09-47AF-440F-978C-020ACD451BE2}" dt="2023-10-27T18:05:20.960" v="538" actId="478"/>
          <ac:picMkLst>
            <pc:docMk/>
            <pc:sldMk cId="3650495043" sldId="269"/>
            <ac:picMk id="6" creationId="{22CD54CB-8C5B-6705-FDE8-D23FD371A797}"/>
          </ac:picMkLst>
        </pc:picChg>
        <pc:picChg chg="add mod">
          <ac:chgData name="Le Nhat Tung" userId="77b0905b33e1f80d" providerId="LiveId" clId="{18E96A09-47AF-440F-978C-020ACD451BE2}" dt="2023-10-27T18:07:59.495" v="600" actId="1076"/>
          <ac:picMkLst>
            <pc:docMk/>
            <pc:sldMk cId="3650495043" sldId="269"/>
            <ac:picMk id="9" creationId="{B41E8CB2-E105-799B-09C0-B0A7B24670A0}"/>
          </ac:picMkLst>
        </pc:picChg>
        <pc:picChg chg="add mod">
          <ac:chgData name="Le Nhat Tung" userId="77b0905b33e1f80d" providerId="LiveId" clId="{18E96A09-47AF-440F-978C-020ACD451BE2}" dt="2023-10-27T18:08:32.462" v="603" actId="1076"/>
          <ac:picMkLst>
            <pc:docMk/>
            <pc:sldMk cId="3650495043" sldId="269"/>
            <ac:picMk id="11" creationId="{B7F72DE3-A7EB-8504-F3CD-F24FCC2CACA5}"/>
          </ac:picMkLst>
        </pc:picChg>
      </pc:sldChg>
      <pc:sldChg chg="add del">
        <pc:chgData name="Le Nhat Tung" userId="77b0905b33e1f80d" providerId="LiveId" clId="{18E96A09-47AF-440F-978C-020ACD451BE2}" dt="2023-10-27T18:01:34.891" v="527"/>
        <pc:sldMkLst>
          <pc:docMk/>
          <pc:sldMk cId="4272933167" sldId="269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13223224" sldId="270"/>
        </pc:sldMkLst>
      </pc:sldChg>
      <pc:sldChg chg="modSp add mod">
        <pc:chgData name="Le Nhat Tung" userId="77b0905b33e1f80d" providerId="LiveId" clId="{18E96A09-47AF-440F-978C-020ACD451BE2}" dt="2023-10-27T18:17:56.189" v="685" actId="20577"/>
        <pc:sldMkLst>
          <pc:docMk/>
          <pc:sldMk cId="1947200320" sldId="270"/>
        </pc:sldMkLst>
        <pc:spChg chg="mod">
          <ac:chgData name="Le Nhat Tung" userId="77b0905b33e1f80d" providerId="LiveId" clId="{18E96A09-47AF-440F-978C-020ACD451BE2}" dt="2023-10-27T18:17:56.189" v="685" actId="20577"/>
          <ac:spMkLst>
            <pc:docMk/>
            <pc:sldMk cId="1947200320" sldId="270"/>
            <ac:spMk id="2" creationId="{81DF1F7D-5C5E-C66E-36F9-C1B054255919}"/>
          </ac:spMkLst>
        </pc:spChg>
      </pc:sldChg>
      <pc:sldChg chg="addSp delSp add del setBg delDesignElem">
        <pc:chgData name="Le Nhat Tung" userId="77b0905b33e1f80d" providerId="LiveId" clId="{18E96A09-47AF-440F-978C-020ACD451BE2}" dt="2023-10-27T18:17:12.875" v="606"/>
        <pc:sldMkLst>
          <pc:docMk/>
          <pc:sldMk cId="2782953861" sldId="270"/>
        </pc:sldMkLst>
        <pc:spChg chg="add del">
          <ac:chgData name="Le Nhat Tung" userId="77b0905b33e1f80d" providerId="LiveId" clId="{18E96A09-47AF-440F-978C-020ACD451BE2}" dt="2023-10-27T18:17:12.875" v="606"/>
          <ac:spMkLst>
            <pc:docMk/>
            <pc:sldMk cId="2782953861" sldId="270"/>
            <ac:spMk id="8" creationId="{934F1179-B481-4F9E-BCA3-AFB972070F83}"/>
          </ac:spMkLst>
        </pc:spChg>
        <pc:spChg chg="add del">
          <ac:chgData name="Le Nhat Tung" userId="77b0905b33e1f80d" providerId="LiveId" clId="{18E96A09-47AF-440F-978C-020ACD451BE2}" dt="2023-10-27T18:17:12.875" v="606"/>
          <ac:spMkLst>
            <pc:docMk/>
            <pc:sldMk cId="2782953861" sldId="270"/>
            <ac:spMk id="10" creationId="{827DC2C4-B485-428A-BF4A-472D2967F47F}"/>
          </ac:spMkLst>
        </pc:spChg>
        <pc:spChg chg="add del">
          <ac:chgData name="Le Nhat Tung" userId="77b0905b33e1f80d" providerId="LiveId" clId="{18E96A09-47AF-440F-978C-020ACD451BE2}" dt="2023-10-27T18:17:12.875" v="606"/>
          <ac:spMkLst>
            <pc:docMk/>
            <pc:sldMk cId="2782953861" sldId="270"/>
            <ac:spMk id="12" creationId="{EE04B5EB-F158-4507-90DD-BD23620C7CC9}"/>
          </ac:spMkLst>
        </pc:spChg>
      </pc:sldChg>
      <pc:sldChg chg="addSp delSp modSp new mod modNotesTx">
        <pc:chgData name="Le Nhat Tung" userId="77b0905b33e1f80d" providerId="LiveId" clId="{18E96A09-47AF-440F-978C-020ACD451BE2}" dt="2023-10-27T18:21:06.039" v="699" actId="1076"/>
        <pc:sldMkLst>
          <pc:docMk/>
          <pc:sldMk cId="1781107744" sldId="271"/>
        </pc:sldMkLst>
        <pc:spChg chg="del">
          <ac:chgData name="Le Nhat Tung" userId="77b0905b33e1f80d" providerId="LiveId" clId="{18E96A09-47AF-440F-978C-020ACD451BE2}" dt="2023-10-27T18:20:23.269" v="688" actId="478"/>
          <ac:spMkLst>
            <pc:docMk/>
            <pc:sldMk cId="1781107744" sldId="271"/>
            <ac:spMk id="2" creationId="{DA5B76CA-E142-C0F5-7CCC-8327E657C729}"/>
          </ac:spMkLst>
        </pc:spChg>
        <pc:spChg chg="del">
          <ac:chgData name="Le Nhat Tung" userId="77b0905b33e1f80d" providerId="LiveId" clId="{18E96A09-47AF-440F-978C-020ACD451BE2}" dt="2023-10-27T18:20:23.269" v="688" actId="478"/>
          <ac:spMkLst>
            <pc:docMk/>
            <pc:sldMk cId="1781107744" sldId="271"/>
            <ac:spMk id="3" creationId="{D500108E-4FCF-4C57-091D-869C58FD6FFE}"/>
          </ac:spMkLst>
        </pc:spChg>
        <pc:picChg chg="add mod">
          <ac:chgData name="Le Nhat Tung" userId="77b0905b33e1f80d" providerId="LiveId" clId="{18E96A09-47AF-440F-978C-020ACD451BE2}" dt="2023-10-27T18:20:55.111" v="695" actId="1076"/>
          <ac:picMkLst>
            <pc:docMk/>
            <pc:sldMk cId="1781107744" sldId="271"/>
            <ac:picMk id="5" creationId="{19AFB642-3A32-FEC5-8877-453784A4CD79}"/>
          </ac:picMkLst>
        </pc:picChg>
        <pc:picChg chg="add mod">
          <ac:chgData name="Le Nhat Tung" userId="77b0905b33e1f80d" providerId="LiveId" clId="{18E96A09-47AF-440F-978C-020ACD451BE2}" dt="2023-10-27T18:21:06.039" v="699" actId="1076"/>
          <ac:picMkLst>
            <pc:docMk/>
            <pc:sldMk cId="1781107744" sldId="271"/>
            <ac:picMk id="7" creationId="{B274A8FC-DE9F-DECF-6056-360BE1CC72DB}"/>
          </ac:picMkLst>
        </pc:picChg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2593747794" sldId="271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3544765154" sldId="272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3630360623" sldId="273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3400106509" sldId="274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4026163702" sldId="276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2169308437" sldId="277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1249237987" sldId="278"/>
        </pc:sldMkLst>
      </pc:sldChg>
      <pc:sldChg chg="del">
        <pc:chgData name="Le Nhat Tung" userId="77b0905b33e1f80d" providerId="LiveId" clId="{18E96A09-47AF-440F-978C-020ACD451BE2}" dt="2023-10-27T16:02:43.431" v="109" actId="47"/>
        <pc:sldMkLst>
          <pc:docMk/>
          <pc:sldMk cId="1172591512" sldId="279"/>
        </pc:sldMkLst>
      </pc:sldChg>
    </pc:docChg>
  </pc:docChgLst>
  <pc:docChgLst>
    <pc:chgData name="Le Nhat Tung" userId="77b0905b33e1f80d" providerId="LiveId" clId="{CBF5AF39-F4A1-4924-ADD0-EC2D8AAA3832}"/>
    <pc:docChg chg="undo custSel addSld delSld modSld">
      <pc:chgData name="Le Nhat Tung" userId="77b0905b33e1f80d" providerId="LiveId" clId="{CBF5AF39-F4A1-4924-ADD0-EC2D8AAA3832}" dt="2023-10-27T15:55:49.713" v="1557" actId="20577"/>
      <pc:docMkLst>
        <pc:docMk/>
      </pc:docMkLst>
      <pc:sldChg chg="addSp delSp modSp add del mod setBg delDesignElem">
        <pc:chgData name="Le Nhat Tung" userId="77b0905b33e1f80d" providerId="LiveId" clId="{CBF5AF39-F4A1-4924-ADD0-EC2D8AAA3832}" dt="2023-10-27T12:17:57.477" v="26"/>
        <pc:sldMkLst>
          <pc:docMk/>
          <pc:sldMk cId="4223755401" sldId="256"/>
        </pc:sldMkLst>
        <pc:spChg chg="mod">
          <ac:chgData name="Le Nhat Tung" userId="77b0905b33e1f80d" providerId="LiveId" clId="{CBF5AF39-F4A1-4924-ADD0-EC2D8AAA3832}" dt="2023-10-27T12:17:57.477" v="26"/>
          <ac:spMkLst>
            <pc:docMk/>
            <pc:sldMk cId="4223755401" sldId="256"/>
            <ac:spMk id="2" creationId="{81DF1F7D-5C5E-C66E-36F9-C1B054255919}"/>
          </ac:spMkLst>
        </pc:spChg>
        <pc:spChg chg="del">
          <ac:chgData name="Le Nhat Tung" userId="77b0905b33e1f80d" providerId="LiveId" clId="{CBF5AF39-F4A1-4924-ADD0-EC2D8AAA3832}" dt="2023-10-27T12:17:26.622" v="7" actId="478"/>
          <ac:spMkLst>
            <pc:docMk/>
            <pc:sldMk cId="4223755401" sldId="256"/>
            <ac:spMk id="3" creationId="{5C76EDDA-61A3-79AC-BA03-49840F373542}"/>
          </ac:spMkLst>
        </pc:spChg>
        <pc:spChg chg="add del mod">
          <ac:chgData name="Le Nhat Tung" userId="77b0905b33e1f80d" providerId="LiveId" clId="{CBF5AF39-F4A1-4924-ADD0-EC2D8AAA3832}" dt="2023-10-27T12:17:29.219" v="8" actId="478"/>
          <ac:spMkLst>
            <pc:docMk/>
            <pc:sldMk cId="4223755401" sldId="256"/>
            <ac:spMk id="5" creationId="{4828B059-F9AF-AFFA-0615-04AC75A248C1}"/>
          </ac:spMkLst>
        </pc:spChg>
        <pc:spChg chg="add del">
          <ac:chgData name="Le Nhat Tung" userId="77b0905b33e1f80d" providerId="LiveId" clId="{CBF5AF39-F4A1-4924-ADD0-EC2D8AAA3832}" dt="2023-10-27T12:17:23.527" v="5"/>
          <ac:spMkLst>
            <pc:docMk/>
            <pc:sldMk cId="4223755401" sldId="256"/>
            <ac:spMk id="8" creationId="{934F1179-B481-4F9E-BCA3-AFB972070F83}"/>
          </ac:spMkLst>
        </pc:spChg>
        <pc:spChg chg="add del">
          <ac:chgData name="Le Nhat Tung" userId="77b0905b33e1f80d" providerId="LiveId" clId="{CBF5AF39-F4A1-4924-ADD0-EC2D8AAA3832}" dt="2023-10-27T12:17:23.527" v="5"/>
          <ac:spMkLst>
            <pc:docMk/>
            <pc:sldMk cId="4223755401" sldId="256"/>
            <ac:spMk id="10" creationId="{827DC2C4-B485-428A-BF4A-472D2967F47F}"/>
          </ac:spMkLst>
        </pc:spChg>
        <pc:spChg chg="add del">
          <ac:chgData name="Le Nhat Tung" userId="77b0905b33e1f80d" providerId="LiveId" clId="{CBF5AF39-F4A1-4924-ADD0-EC2D8AAA3832}" dt="2023-10-27T12:17:23.527" v="5"/>
          <ac:spMkLst>
            <pc:docMk/>
            <pc:sldMk cId="4223755401" sldId="256"/>
            <ac:spMk id="12" creationId="{EE04B5EB-F158-4507-90DD-BD23620C7CC9}"/>
          </ac:spMkLst>
        </pc:spChg>
      </pc:sldChg>
      <pc:sldChg chg="addSp modSp new mod">
        <pc:chgData name="Le Nhat Tung" userId="77b0905b33e1f80d" providerId="LiveId" clId="{CBF5AF39-F4A1-4924-ADD0-EC2D8AAA3832}" dt="2023-10-27T12:28:52.920" v="115" actId="114"/>
        <pc:sldMkLst>
          <pc:docMk/>
          <pc:sldMk cId="3492947220" sldId="257"/>
        </pc:sldMkLst>
        <pc:spChg chg="mod">
          <ac:chgData name="Le Nhat Tung" userId="77b0905b33e1f80d" providerId="LiveId" clId="{CBF5AF39-F4A1-4924-ADD0-EC2D8AAA3832}" dt="2023-10-27T12:18:05.540" v="52" actId="20577"/>
          <ac:spMkLst>
            <pc:docMk/>
            <pc:sldMk cId="3492947220" sldId="257"/>
            <ac:spMk id="2" creationId="{9AEE06F7-11ED-FFA0-AD0D-E969DBD44B57}"/>
          </ac:spMkLst>
        </pc:spChg>
        <pc:spChg chg="mod">
          <ac:chgData name="Le Nhat Tung" userId="77b0905b33e1f80d" providerId="LiveId" clId="{CBF5AF39-F4A1-4924-ADD0-EC2D8AAA3832}" dt="2023-10-27T12:28:52.920" v="115" actId="114"/>
          <ac:spMkLst>
            <pc:docMk/>
            <pc:sldMk cId="3492947220" sldId="257"/>
            <ac:spMk id="3" creationId="{DD361853-A586-A87A-179C-BF2430C18066}"/>
          </ac:spMkLst>
        </pc:spChg>
        <pc:picChg chg="add mod">
          <ac:chgData name="Le Nhat Tung" userId="77b0905b33e1f80d" providerId="LiveId" clId="{CBF5AF39-F4A1-4924-ADD0-EC2D8AAA3832}" dt="2023-10-27T12:24:42.078" v="88" actId="1076"/>
          <ac:picMkLst>
            <pc:docMk/>
            <pc:sldMk cId="3492947220" sldId="257"/>
            <ac:picMk id="1026" creationId="{89332BBA-F9BD-3BCA-9A35-852243A2DC02}"/>
          </ac:picMkLst>
        </pc:picChg>
      </pc:sldChg>
      <pc:sldChg chg="addSp delSp modSp new mod">
        <pc:chgData name="Le Nhat Tung" userId="77b0905b33e1f80d" providerId="LiveId" clId="{CBF5AF39-F4A1-4924-ADD0-EC2D8AAA3832}" dt="2023-10-27T12:39:29.944" v="237" actId="20577"/>
        <pc:sldMkLst>
          <pc:docMk/>
          <pc:sldMk cId="917247353" sldId="258"/>
        </pc:sldMkLst>
        <pc:spChg chg="mod">
          <ac:chgData name="Le Nhat Tung" userId="77b0905b33e1f80d" providerId="LiveId" clId="{CBF5AF39-F4A1-4924-ADD0-EC2D8AAA3832}" dt="2023-10-27T12:39:29.944" v="237" actId="20577"/>
          <ac:spMkLst>
            <pc:docMk/>
            <pc:sldMk cId="917247353" sldId="258"/>
            <ac:spMk id="2" creationId="{BD5973D0-0BFE-C0CE-67B6-3F741E8FD384}"/>
          </ac:spMkLst>
        </pc:spChg>
        <pc:spChg chg="mod">
          <ac:chgData name="Le Nhat Tung" userId="77b0905b33e1f80d" providerId="LiveId" clId="{CBF5AF39-F4A1-4924-ADD0-EC2D8AAA3832}" dt="2023-10-27T12:29:04.650" v="116" actId="14100"/>
          <ac:spMkLst>
            <pc:docMk/>
            <pc:sldMk cId="917247353" sldId="258"/>
            <ac:spMk id="3" creationId="{ED231057-E754-F4C3-255C-ADE739F4E7C5}"/>
          </ac:spMkLst>
        </pc:spChg>
        <pc:spChg chg="add del">
          <ac:chgData name="Le Nhat Tung" userId="77b0905b33e1f80d" providerId="LiveId" clId="{CBF5AF39-F4A1-4924-ADD0-EC2D8AAA3832}" dt="2023-10-27T12:28:07.501" v="99" actId="22"/>
          <ac:spMkLst>
            <pc:docMk/>
            <pc:sldMk cId="917247353" sldId="258"/>
            <ac:spMk id="5" creationId="{CF52FF31-DE59-B2FB-3D66-6431D078C755}"/>
          </ac:spMkLst>
        </pc:spChg>
        <pc:spChg chg="add mod">
          <ac:chgData name="Le Nhat Tung" userId="77b0905b33e1f80d" providerId="LiveId" clId="{CBF5AF39-F4A1-4924-ADD0-EC2D8AAA3832}" dt="2023-10-27T12:28:33.090" v="112" actId="1076"/>
          <ac:spMkLst>
            <pc:docMk/>
            <pc:sldMk cId="917247353" sldId="258"/>
            <ac:spMk id="7" creationId="{BBBAF39D-E690-B61F-1C1E-A072D42F76D4}"/>
          </ac:spMkLst>
        </pc:spChg>
        <pc:picChg chg="add mod">
          <ac:chgData name="Le Nhat Tung" userId="77b0905b33e1f80d" providerId="LiveId" clId="{CBF5AF39-F4A1-4924-ADD0-EC2D8AAA3832}" dt="2023-10-27T12:29:45.094" v="122" actId="1076"/>
          <ac:picMkLst>
            <pc:docMk/>
            <pc:sldMk cId="917247353" sldId="258"/>
            <ac:picMk id="9" creationId="{6BE617ED-0E93-F0D2-E239-2E6A4D406924}"/>
          </ac:picMkLst>
        </pc:picChg>
        <pc:picChg chg="add mod">
          <ac:chgData name="Le Nhat Tung" userId="77b0905b33e1f80d" providerId="LiveId" clId="{CBF5AF39-F4A1-4924-ADD0-EC2D8AAA3832}" dt="2023-10-27T12:30:44.733" v="130" actId="1076"/>
          <ac:picMkLst>
            <pc:docMk/>
            <pc:sldMk cId="917247353" sldId="258"/>
            <ac:picMk id="11" creationId="{E0B35523-0971-C8BE-3EF8-0F706B74DE87}"/>
          </ac:picMkLst>
        </pc:picChg>
        <pc:picChg chg="add mod">
          <ac:chgData name="Le Nhat Tung" userId="77b0905b33e1f80d" providerId="LiveId" clId="{CBF5AF39-F4A1-4924-ADD0-EC2D8AAA3832}" dt="2023-10-27T12:29:06.924" v="117" actId="1076"/>
          <ac:picMkLst>
            <pc:docMk/>
            <pc:sldMk cId="917247353" sldId="258"/>
            <ac:picMk id="2050" creationId="{30E91829-DD78-67D8-0921-2140333200F6}"/>
          </ac:picMkLst>
        </pc:picChg>
        <pc:picChg chg="add del">
          <ac:chgData name="Le Nhat Tung" userId="77b0905b33e1f80d" providerId="LiveId" clId="{CBF5AF39-F4A1-4924-ADD0-EC2D8AAA3832}" dt="2023-10-27T12:29:32.753" v="119"/>
          <ac:picMkLst>
            <pc:docMk/>
            <pc:sldMk cId="917247353" sldId="258"/>
            <ac:picMk id="2052" creationId="{12A53A35-1D90-4FC7-C93C-36EC0FFB65B2}"/>
          </ac:picMkLst>
        </pc:picChg>
      </pc:sldChg>
      <pc:sldChg chg="addSp delSp modSp new mod">
        <pc:chgData name="Le Nhat Tung" userId="77b0905b33e1f80d" providerId="LiveId" clId="{CBF5AF39-F4A1-4924-ADD0-EC2D8AAA3832}" dt="2023-10-27T12:47:30.101" v="254" actId="21"/>
        <pc:sldMkLst>
          <pc:docMk/>
          <pc:sldMk cId="2211945940" sldId="259"/>
        </pc:sldMkLst>
        <pc:spChg chg="mod">
          <ac:chgData name="Le Nhat Tung" userId="77b0905b33e1f80d" providerId="LiveId" clId="{CBF5AF39-F4A1-4924-ADD0-EC2D8AAA3832}" dt="2023-10-27T12:39:24.127" v="207" actId="20577"/>
          <ac:spMkLst>
            <pc:docMk/>
            <pc:sldMk cId="2211945940" sldId="259"/>
            <ac:spMk id="2" creationId="{4C04E98F-BB91-1254-726F-FD8747A0B4E0}"/>
          </ac:spMkLst>
        </pc:spChg>
        <pc:spChg chg="mod">
          <ac:chgData name="Le Nhat Tung" userId="77b0905b33e1f80d" providerId="LiveId" clId="{CBF5AF39-F4A1-4924-ADD0-EC2D8AAA3832}" dt="2023-10-27T12:36:21.143" v="150" actId="1076"/>
          <ac:spMkLst>
            <pc:docMk/>
            <pc:sldMk cId="2211945940" sldId="259"/>
            <ac:spMk id="3" creationId="{934DDDCB-7FD0-A61D-5165-33179297EDA8}"/>
          </ac:spMkLst>
        </pc:spChg>
        <pc:picChg chg="add mod">
          <ac:chgData name="Le Nhat Tung" userId="77b0905b33e1f80d" providerId="LiveId" clId="{CBF5AF39-F4A1-4924-ADD0-EC2D8AAA3832}" dt="2023-10-27T12:38:12.371" v="170" actId="208"/>
          <ac:picMkLst>
            <pc:docMk/>
            <pc:sldMk cId="2211945940" sldId="259"/>
            <ac:picMk id="5" creationId="{C37F946F-B86F-35FF-C194-4DF1D9E2FD25}"/>
          </ac:picMkLst>
        </pc:picChg>
        <pc:picChg chg="add mod">
          <ac:chgData name="Le Nhat Tung" userId="77b0905b33e1f80d" providerId="LiveId" clId="{CBF5AF39-F4A1-4924-ADD0-EC2D8AAA3832}" dt="2023-10-27T12:37:37.484" v="164" actId="1076"/>
          <ac:picMkLst>
            <pc:docMk/>
            <pc:sldMk cId="2211945940" sldId="259"/>
            <ac:picMk id="7" creationId="{7C988512-1A3A-7803-BDC9-6018B8AAF1E0}"/>
          </ac:picMkLst>
        </pc:picChg>
        <pc:picChg chg="add del mod">
          <ac:chgData name="Le Nhat Tung" userId="77b0905b33e1f80d" providerId="LiveId" clId="{CBF5AF39-F4A1-4924-ADD0-EC2D8AAA3832}" dt="2023-10-27T12:47:30.101" v="254" actId="21"/>
          <ac:picMkLst>
            <pc:docMk/>
            <pc:sldMk cId="2211945940" sldId="259"/>
            <ac:picMk id="3074" creationId="{B0DA4A00-CFFD-C74F-87BA-930D819123AB}"/>
          </ac:picMkLst>
        </pc:picChg>
      </pc:sldChg>
      <pc:sldChg chg="add del">
        <pc:chgData name="Le Nhat Tung" userId="77b0905b33e1f80d" providerId="LiveId" clId="{CBF5AF39-F4A1-4924-ADD0-EC2D8AAA3832}" dt="2023-10-27T12:31:23.855" v="132"/>
        <pc:sldMkLst>
          <pc:docMk/>
          <pc:sldMk cId="2448575862" sldId="259"/>
        </pc:sldMkLst>
      </pc:sldChg>
      <pc:sldChg chg="modSp new mod">
        <pc:chgData name="Le Nhat Tung" userId="77b0905b33e1f80d" providerId="LiveId" clId="{CBF5AF39-F4A1-4924-ADD0-EC2D8AAA3832}" dt="2023-10-27T12:50:29.395" v="324" actId="20577"/>
        <pc:sldMkLst>
          <pc:docMk/>
          <pc:sldMk cId="3268361566" sldId="260"/>
        </pc:sldMkLst>
        <pc:spChg chg="mod">
          <ac:chgData name="Le Nhat Tung" userId="77b0905b33e1f80d" providerId="LiveId" clId="{CBF5AF39-F4A1-4924-ADD0-EC2D8AAA3832}" dt="2023-10-27T12:50:29.395" v="324" actId="20577"/>
          <ac:spMkLst>
            <pc:docMk/>
            <pc:sldMk cId="3268361566" sldId="260"/>
            <ac:spMk id="2" creationId="{992C11A0-D234-D60E-C364-1F374C3F2242}"/>
          </ac:spMkLst>
        </pc:spChg>
        <pc:spChg chg="mod">
          <ac:chgData name="Le Nhat Tung" userId="77b0905b33e1f80d" providerId="LiveId" clId="{CBF5AF39-F4A1-4924-ADD0-EC2D8AAA3832}" dt="2023-10-27T12:50:05.942" v="278" actId="120"/>
          <ac:spMkLst>
            <pc:docMk/>
            <pc:sldMk cId="3268361566" sldId="260"/>
            <ac:spMk id="3" creationId="{DC6C85BA-F85B-8A79-9580-29D9A2229583}"/>
          </ac:spMkLst>
        </pc:spChg>
      </pc:sldChg>
      <pc:sldChg chg="addSp modSp new mod">
        <pc:chgData name="Le Nhat Tung" userId="77b0905b33e1f80d" providerId="LiveId" clId="{CBF5AF39-F4A1-4924-ADD0-EC2D8AAA3832}" dt="2023-10-27T12:47:56.530" v="259" actId="1076"/>
        <pc:sldMkLst>
          <pc:docMk/>
          <pc:sldMk cId="3914223627" sldId="261"/>
        </pc:sldMkLst>
        <pc:spChg chg="mod">
          <ac:chgData name="Le Nhat Tung" userId="77b0905b33e1f80d" providerId="LiveId" clId="{CBF5AF39-F4A1-4924-ADD0-EC2D8AAA3832}" dt="2023-10-27T12:46:57.743" v="242"/>
          <ac:spMkLst>
            <pc:docMk/>
            <pc:sldMk cId="3914223627" sldId="261"/>
            <ac:spMk id="2" creationId="{9BDD37D2-5F8F-7990-4DCD-778EF6100F34}"/>
          </ac:spMkLst>
        </pc:spChg>
        <pc:spChg chg="mod">
          <ac:chgData name="Le Nhat Tung" userId="77b0905b33e1f80d" providerId="LiveId" clId="{CBF5AF39-F4A1-4924-ADD0-EC2D8AAA3832}" dt="2023-10-27T12:47:52.168" v="258" actId="14100"/>
          <ac:spMkLst>
            <pc:docMk/>
            <pc:sldMk cId="3914223627" sldId="261"/>
            <ac:spMk id="3" creationId="{11E3FC9F-C21F-1651-3520-2D089F8C5C41}"/>
          </ac:spMkLst>
        </pc:spChg>
        <pc:picChg chg="add mod">
          <ac:chgData name="Le Nhat Tung" userId="77b0905b33e1f80d" providerId="LiveId" clId="{CBF5AF39-F4A1-4924-ADD0-EC2D8AAA3832}" dt="2023-10-27T12:47:56.530" v="259" actId="1076"/>
          <ac:picMkLst>
            <pc:docMk/>
            <pc:sldMk cId="3914223627" sldId="261"/>
            <ac:picMk id="4" creationId="{26798CF0-D7D9-488E-1971-A8268410D0C5}"/>
          </ac:picMkLst>
        </pc:picChg>
      </pc:sldChg>
      <pc:sldChg chg="addSp delSp modSp add mod">
        <pc:chgData name="Le Nhat Tung" userId="77b0905b33e1f80d" providerId="LiveId" clId="{CBF5AF39-F4A1-4924-ADD0-EC2D8AAA3832}" dt="2023-10-27T12:57:04.166" v="395"/>
        <pc:sldMkLst>
          <pc:docMk/>
          <pc:sldMk cId="1059638646" sldId="262"/>
        </pc:sldMkLst>
        <pc:spChg chg="mod">
          <ac:chgData name="Le Nhat Tung" userId="77b0905b33e1f80d" providerId="LiveId" clId="{CBF5AF39-F4A1-4924-ADD0-EC2D8AAA3832}" dt="2023-10-27T12:50:40.091" v="353" actId="20577"/>
          <ac:spMkLst>
            <pc:docMk/>
            <pc:sldMk cId="1059638646" sldId="262"/>
            <ac:spMk id="2" creationId="{992C11A0-D234-D60E-C364-1F374C3F2242}"/>
          </ac:spMkLst>
        </pc:spChg>
        <pc:spChg chg="mod">
          <ac:chgData name="Le Nhat Tung" userId="77b0905b33e1f80d" providerId="LiveId" clId="{CBF5AF39-F4A1-4924-ADD0-EC2D8AAA3832}" dt="2023-10-27T12:57:04.166" v="395"/>
          <ac:spMkLst>
            <pc:docMk/>
            <pc:sldMk cId="1059638646" sldId="262"/>
            <ac:spMk id="3" creationId="{DC6C85BA-F85B-8A79-9580-29D9A2229583}"/>
          </ac:spMkLst>
        </pc:spChg>
        <pc:spChg chg="add del">
          <ac:chgData name="Le Nhat Tung" userId="77b0905b33e1f80d" providerId="LiveId" clId="{CBF5AF39-F4A1-4924-ADD0-EC2D8AAA3832}" dt="2023-10-27T12:56:45.150" v="364"/>
          <ac:spMkLst>
            <pc:docMk/>
            <pc:sldMk cId="1059638646" sldId="262"/>
            <ac:spMk id="4" creationId="{6FC91060-DD95-3E87-5076-A84581A14B7D}"/>
          </ac:spMkLst>
        </pc:spChg>
      </pc:sldChg>
      <pc:sldChg chg="modSp new mod">
        <pc:chgData name="Le Nhat Tung" userId="77b0905b33e1f80d" providerId="LiveId" clId="{CBF5AF39-F4A1-4924-ADD0-EC2D8AAA3832}" dt="2023-10-27T13:41:48.387" v="1264" actId="20577"/>
        <pc:sldMkLst>
          <pc:docMk/>
          <pc:sldMk cId="2759193228" sldId="263"/>
        </pc:sldMkLst>
        <pc:spChg chg="mod">
          <ac:chgData name="Le Nhat Tung" userId="77b0905b33e1f80d" providerId="LiveId" clId="{CBF5AF39-F4A1-4924-ADD0-EC2D8AAA3832}" dt="2023-10-27T13:08:57.700" v="433" actId="20577"/>
          <ac:spMkLst>
            <pc:docMk/>
            <pc:sldMk cId="2759193228" sldId="263"/>
            <ac:spMk id="2" creationId="{92C906CC-AC38-7A57-3708-EAA936FA1AB2}"/>
          </ac:spMkLst>
        </pc:spChg>
        <pc:spChg chg="mod">
          <ac:chgData name="Le Nhat Tung" userId="77b0905b33e1f80d" providerId="LiveId" clId="{CBF5AF39-F4A1-4924-ADD0-EC2D8AAA3832}" dt="2023-10-27T13:41:48.387" v="1264" actId="20577"/>
          <ac:spMkLst>
            <pc:docMk/>
            <pc:sldMk cId="2759193228" sldId="263"/>
            <ac:spMk id="3" creationId="{B4C6C4E9-7ACB-1AB6-3433-560EB4AF97AD}"/>
          </ac:spMkLst>
        </pc:spChg>
      </pc:sldChg>
      <pc:sldChg chg="modSp new mod">
        <pc:chgData name="Le Nhat Tung" userId="77b0905b33e1f80d" providerId="LiveId" clId="{CBF5AF39-F4A1-4924-ADD0-EC2D8AAA3832}" dt="2023-10-27T13:26:13.001" v="902" actId="2710"/>
        <pc:sldMkLst>
          <pc:docMk/>
          <pc:sldMk cId="794896593" sldId="264"/>
        </pc:sldMkLst>
        <pc:spChg chg="mod">
          <ac:chgData name="Le Nhat Tung" userId="77b0905b33e1f80d" providerId="LiveId" clId="{CBF5AF39-F4A1-4924-ADD0-EC2D8AAA3832}" dt="2023-10-27T13:22:42.702" v="855" actId="20577"/>
          <ac:spMkLst>
            <pc:docMk/>
            <pc:sldMk cId="794896593" sldId="264"/>
            <ac:spMk id="2" creationId="{A1BE3301-6199-1714-9C7A-3F72C4461B0E}"/>
          </ac:spMkLst>
        </pc:spChg>
        <pc:spChg chg="mod">
          <ac:chgData name="Le Nhat Tung" userId="77b0905b33e1f80d" providerId="LiveId" clId="{CBF5AF39-F4A1-4924-ADD0-EC2D8AAA3832}" dt="2023-10-27T13:26:13.001" v="902" actId="2710"/>
          <ac:spMkLst>
            <pc:docMk/>
            <pc:sldMk cId="794896593" sldId="264"/>
            <ac:spMk id="3" creationId="{5075777F-8943-30F9-79C0-DC3E099AF818}"/>
          </ac:spMkLst>
        </pc:spChg>
      </pc:sldChg>
      <pc:sldChg chg="modSp new mod">
        <pc:chgData name="Le Nhat Tung" userId="77b0905b33e1f80d" providerId="LiveId" clId="{CBF5AF39-F4A1-4924-ADD0-EC2D8AAA3832}" dt="2023-10-27T13:29:36.463" v="928" actId="123"/>
        <pc:sldMkLst>
          <pc:docMk/>
          <pc:sldMk cId="1031221310" sldId="265"/>
        </pc:sldMkLst>
        <pc:spChg chg="mod">
          <ac:chgData name="Le Nhat Tung" userId="77b0905b33e1f80d" providerId="LiveId" clId="{CBF5AF39-F4A1-4924-ADD0-EC2D8AAA3832}" dt="2023-10-27T13:22:51.159" v="861" actId="20577"/>
          <ac:spMkLst>
            <pc:docMk/>
            <pc:sldMk cId="1031221310" sldId="265"/>
            <ac:spMk id="2" creationId="{883999AC-DB77-FB6A-93C6-30939FF73B5F}"/>
          </ac:spMkLst>
        </pc:spChg>
        <pc:spChg chg="mod">
          <ac:chgData name="Le Nhat Tung" userId="77b0905b33e1f80d" providerId="LiveId" clId="{CBF5AF39-F4A1-4924-ADD0-EC2D8AAA3832}" dt="2023-10-27T13:29:36.463" v="928" actId="123"/>
          <ac:spMkLst>
            <pc:docMk/>
            <pc:sldMk cId="1031221310" sldId="265"/>
            <ac:spMk id="3" creationId="{B5C65D42-F1D4-B646-D9B0-EA569C700E05}"/>
          </ac:spMkLst>
        </pc:spChg>
      </pc:sldChg>
      <pc:sldChg chg="addSp modSp new mod">
        <pc:chgData name="Le Nhat Tung" userId="77b0905b33e1f80d" providerId="LiveId" clId="{CBF5AF39-F4A1-4924-ADD0-EC2D8AAA3832}" dt="2023-10-27T14:43:40.025" v="1486" actId="1076"/>
        <pc:sldMkLst>
          <pc:docMk/>
          <pc:sldMk cId="2017107738" sldId="266"/>
        </pc:sldMkLst>
        <pc:spChg chg="mod">
          <ac:chgData name="Le Nhat Tung" userId="77b0905b33e1f80d" providerId="LiveId" clId="{CBF5AF39-F4A1-4924-ADD0-EC2D8AAA3832}" dt="2023-10-27T13:42:37.939" v="1295" actId="404"/>
          <ac:spMkLst>
            <pc:docMk/>
            <pc:sldMk cId="2017107738" sldId="266"/>
            <ac:spMk id="2" creationId="{A02AB927-5325-B75D-848D-6643E3CBC475}"/>
          </ac:spMkLst>
        </pc:spChg>
        <pc:spChg chg="mod">
          <ac:chgData name="Le Nhat Tung" userId="77b0905b33e1f80d" providerId="LiveId" clId="{CBF5AF39-F4A1-4924-ADD0-EC2D8AAA3832}" dt="2023-10-27T13:42:51.254" v="1303" actId="20577"/>
          <ac:spMkLst>
            <pc:docMk/>
            <pc:sldMk cId="2017107738" sldId="266"/>
            <ac:spMk id="3" creationId="{B82C6B48-3EE4-0004-281A-12AF2C1B68F1}"/>
          </ac:spMkLst>
        </pc:spChg>
        <pc:picChg chg="add mod">
          <ac:chgData name="Le Nhat Tung" userId="77b0905b33e1f80d" providerId="LiveId" clId="{CBF5AF39-F4A1-4924-ADD0-EC2D8AAA3832}" dt="2023-10-27T14:43:40.025" v="1486" actId="1076"/>
          <ac:picMkLst>
            <pc:docMk/>
            <pc:sldMk cId="2017107738" sldId="266"/>
            <ac:picMk id="5" creationId="{82E8F33B-E8D7-4025-D22A-20332A5FD849}"/>
          </ac:picMkLst>
        </pc:picChg>
      </pc:sldChg>
      <pc:sldChg chg="addSp delSp modSp new mod">
        <pc:chgData name="Le Nhat Tung" userId="77b0905b33e1f80d" providerId="LiveId" clId="{CBF5AF39-F4A1-4924-ADD0-EC2D8AAA3832}" dt="2023-10-27T13:28:45.614" v="922" actId="1076"/>
        <pc:sldMkLst>
          <pc:docMk/>
          <pc:sldMk cId="1497669460" sldId="267"/>
        </pc:sldMkLst>
        <pc:spChg chg="del">
          <ac:chgData name="Le Nhat Tung" userId="77b0905b33e1f80d" providerId="LiveId" clId="{CBF5AF39-F4A1-4924-ADD0-EC2D8AAA3832}" dt="2023-10-27T13:27:15.652" v="905" actId="478"/>
          <ac:spMkLst>
            <pc:docMk/>
            <pc:sldMk cId="1497669460" sldId="267"/>
            <ac:spMk id="2" creationId="{170E5530-274F-8106-9DCD-91C122212A57}"/>
          </ac:spMkLst>
        </pc:spChg>
        <pc:spChg chg="del">
          <ac:chgData name="Le Nhat Tung" userId="77b0905b33e1f80d" providerId="LiveId" clId="{CBF5AF39-F4A1-4924-ADD0-EC2D8AAA3832}" dt="2023-10-27T13:27:14.313" v="904" actId="478"/>
          <ac:spMkLst>
            <pc:docMk/>
            <pc:sldMk cId="1497669460" sldId="267"/>
            <ac:spMk id="3" creationId="{CCEFF01B-EC3A-4262-7350-9FDFB028B00A}"/>
          </ac:spMkLst>
        </pc:spChg>
        <pc:spChg chg="add mod">
          <ac:chgData name="Le Nhat Tung" userId="77b0905b33e1f80d" providerId="LiveId" clId="{CBF5AF39-F4A1-4924-ADD0-EC2D8AAA3832}" dt="2023-10-27T13:28:28.322" v="920" actId="123"/>
          <ac:spMkLst>
            <pc:docMk/>
            <pc:sldMk cId="1497669460" sldId="267"/>
            <ac:spMk id="7" creationId="{BB17C9F3-C1F4-3E87-B5DC-EE7AE66886DB}"/>
          </ac:spMkLst>
        </pc:spChg>
        <pc:picChg chg="add mod">
          <ac:chgData name="Le Nhat Tung" userId="77b0905b33e1f80d" providerId="LiveId" clId="{CBF5AF39-F4A1-4924-ADD0-EC2D8AAA3832}" dt="2023-10-27T13:28:45.614" v="922" actId="1076"/>
          <ac:picMkLst>
            <pc:docMk/>
            <pc:sldMk cId="1497669460" sldId="267"/>
            <ac:picMk id="5" creationId="{3CFA95AB-E563-62B4-6709-EAB8C40C5928}"/>
          </ac:picMkLst>
        </pc:picChg>
      </pc:sldChg>
      <pc:sldChg chg="addSp delSp modSp new mod">
        <pc:chgData name="Le Nhat Tung" userId="77b0905b33e1f80d" providerId="LiveId" clId="{CBF5AF39-F4A1-4924-ADD0-EC2D8AAA3832}" dt="2023-10-27T13:33:00.527" v="949" actId="1076"/>
        <pc:sldMkLst>
          <pc:docMk/>
          <pc:sldMk cId="2812110945" sldId="268"/>
        </pc:sldMkLst>
        <pc:spChg chg="mod">
          <ac:chgData name="Le Nhat Tung" userId="77b0905b33e1f80d" providerId="LiveId" clId="{CBF5AF39-F4A1-4924-ADD0-EC2D8AAA3832}" dt="2023-10-27T13:29:46.057" v="930"/>
          <ac:spMkLst>
            <pc:docMk/>
            <pc:sldMk cId="2812110945" sldId="268"/>
            <ac:spMk id="2" creationId="{932D262E-F82C-9184-B25E-F9B657496C7F}"/>
          </ac:spMkLst>
        </pc:spChg>
        <pc:spChg chg="del">
          <ac:chgData name="Le Nhat Tung" userId="77b0905b33e1f80d" providerId="LiveId" clId="{CBF5AF39-F4A1-4924-ADD0-EC2D8AAA3832}" dt="2023-10-27T13:31:22.049" v="931" actId="478"/>
          <ac:spMkLst>
            <pc:docMk/>
            <pc:sldMk cId="2812110945" sldId="268"/>
            <ac:spMk id="3" creationId="{574FF491-F948-2A97-4A0A-B60957468AF6}"/>
          </ac:spMkLst>
        </pc:spChg>
        <pc:picChg chg="add del mod">
          <ac:chgData name="Le Nhat Tung" userId="77b0905b33e1f80d" providerId="LiveId" clId="{CBF5AF39-F4A1-4924-ADD0-EC2D8AAA3832}" dt="2023-10-27T13:32:20.749" v="940" actId="478"/>
          <ac:picMkLst>
            <pc:docMk/>
            <pc:sldMk cId="2812110945" sldId="268"/>
            <ac:picMk id="6146" creationId="{A0D05EDC-E1BF-7189-ED76-689D8A006165}"/>
          </ac:picMkLst>
        </pc:picChg>
        <pc:picChg chg="add mod">
          <ac:chgData name="Le Nhat Tung" userId="77b0905b33e1f80d" providerId="LiveId" clId="{CBF5AF39-F4A1-4924-ADD0-EC2D8AAA3832}" dt="2023-10-27T13:32:25.660" v="944" actId="1076"/>
          <ac:picMkLst>
            <pc:docMk/>
            <pc:sldMk cId="2812110945" sldId="268"/>
            <ac:picMk id="6148" creationId="{353B6BB4-DE0A-AC18-898F-DD6FCF736713}"/>
          </ac:picMkLst>
        </pc:picChg>
        <pc:picChg chg="add mod">
          <ac:chgData name="Le Nhat Tung" userId="77b0905b33e1f80d" providerId="LiveId" clId="{CBF5AF39-F4A1-4924-ADD0-EC2D8AAA3832}" dt="2023-10-27T13:33:00.527" v="949" actId="1076"/>
          <ac:picMkLst>
            <pc:docMk/>
            <pc:sldMk cId="2812110945" sldId="268"/>
            <ac:picMk id="6150" creationId="{05F396AE-3716-B012-6790-8B20B5BF8C2B}"/>
          </ac:picMkLst>
        </pc:picChg>
      </pc:sldChg>
      <pc:sldChg chg="modSp new mod">
        <pc:chgData name="Le Nhat Tung" userId="77b0905b33e1f80d" providerId="LiveId" clId="{CBF5AF39-F4A1-4924-ADD0-EC2D8AAA3832}" dt="2023-10-27T13:35:18.323" v="981" actId="207"/>
        <pc:sldMkLst>
          <pc:docMk/>
          <pc:sldMk cId="2880025625" sldId="269"/>
        </pc:sldMkLst>
        <pc:spChg chg="mod">
          <ac:chgData name="Le Nhat Tung" userId="77b0905b33e1f80d" providerId="LiveId" clId="{CBF5AF39-F4A1-4924-ADD0-EC2D8AAA3832}" dt="2023-10-27T13:34:03.353" v="957" actId="20577"/>
          <ac:spMkLst>
            <pc:docMk/>
            <pc:sldMk cId="2880025625" sldId="269"/>
            <ac:spMk id="2" creationId="{1775235B-B4A7-875A-50FB-0DF23EE0A732}"/>
          </ac:spMkLst>
        </pc:spChg>
        <pc:spChg chg="mod">
          <ac:chgData name="Le Nhat Tung" userId="77b0905b33e1f80d" providerId="LiveId" clId="{CBF5AF39-F4A1-4924-ADD0-EC2D8AAA3832}" dt="2023-10-27T13:35:18.323" v="981" actId="207"/>
          <ac:spMkLst>
            <pc:docMk/>
            <pc:sldMk cId="2880025625" sldId="269"/>
            <ac:spMk id="3" creationId="{1522179F-A1BE-8897-FA84-94DB39163096}"/>
          </ac:spMkLst>
        </pc:spChg>
      </pc:sldChg>
      <pc:sldChg chg="addSp modSp add mod">
        <pc:chgData name="Le Nhat Tung" userId="77b0905b33e1f80d" providerId="LiveId" clId="{CBF5AF39-F4A1-4924-ADD0-EC2D8AAA3832}" dt="2023-10-27T13:41:22.588" v="1250" actId="1076"/>
        <pc:sldMkLst>
          <pc:docMk/>
          <pc:sldMk cId="13223224" sldId="270"/>
        </pc:sldMkLst>
        <pc:spChg chg="mod">
          <ac:chgData name="Le Nhat Tung" userId="77b0905b33e1f80d" providerId="LiveId" clId="{CBF5AF39-F4A1-4924-ADD0-EC2D8AAA3832}" dt="2023-10-27T13:38:34.941" v="1201" actId="20577"/>
          <ac:spMkLst>
            <pc:docMk/>
            <pc:sldMk cId="13223224" sldId="270"/>
            <ac:spMk id="2" creationId="{1775235B-B4A7-875A-50FB-0DF23EE0A732}"/>
          </ac:spMkLst>
        </pc:spChg>
        <pc:spChg chg="mod">
          <ac:chgData name="Le Nhat Tung" userId="77b0905b33e1f80d" providerId="LiveId" clId="{CBF5AF39-F4A1-4924-ADD0-EC2D8AAA3832}" dt="2023-10-27T13:39:10.326" v="1244" actId="2710"/>
          <ac:spMkLst>
            <pc:docMk/>
            <pc:sldMk cId="13223224" sldId="270"/>
            <ac:spMk id="3" creationId="{1522179F-A1BE-8897-FA84-94DB39163096}"/>
          </ac:spMkLst>
        </pc:spChg>
        <pc:picChg chg="add mod">
          <ac:chgData name="Le Nhat Tung" userId="77b0905b33e1f80d" providerId="LiveId" clId="{CBF5AF39-F4A1-4924-ADD0-EC2D8AAA3832}" dt="2023-10-27T13:41:22.588" v="1250" actId="1076"/>
          <ac:picMkLst>
            <pc:docMk/>
            <pc:sldMk cId="13223224" sldId="270"/>
            <ac:picMk id="5" creationId="{AFADAC60-3D85-6548-03C8-87D88A4316B7}"/>
          </ac:picMkLst>
        </pc:picChg>
        <pc:picChg chg="add mod">
          <ac:chgData name="Le Nhat Tung" userId="77b0905b33e1f80d" providerId="LiveId" clId="{CBF5AF39-F4A1-4924-ADD0-EC2D8AAA3832}" dt="2023-10-27T13:41:17.794" v="1249" actId="14100"/>
          <ac:picMkLst>
            <pc:docMk/>
            <pc:sldMk cId="13223224" sldId="270"/>
            <ac:picMk id="7" creationId="{3E3F3FAB-5E66-4705-62FF-F496B813021C}"/>
          </ac:picMkLst>
        </pc:picChg>
      </pc:sldChg>
      <pc:sldChg chg="modSp new mod">
        <pc:chgData name="Le Nhat Tung" userId="77b0905b33e1f80d" providerId="LiveId" clId="{CBF5AF39-F4A1-4924-ADD0-EC2D8AAA3832}" dt="2023-10-27T13:52:05.828" v="1374" actId="122"/>
        <pc:sldMkLst>
          <pc:docMk/>
          <pc:sldMk cId="2593747794" sldId="271"/>
        </pc:sldMkLst>
        <pc:spChg chg="mod">
          <ac:chgData name="Le Nhat Tung" userId="77b0905b33e1f80d" providerId="LiveId" clId="{CBF5AF39-F4A1-4924-ADD0-EC2D8AAA3832}" dt="2023-10-27T13:50:28.786" v="1365" actId="20577"/>
          <ac:spMkLst>
            <pc:docMk/>
            <pc:sldMk cId="2593747794" sldId="271"/>
            <ac:spMk id="2" creationId="{866A6609-F2C5-27BB-48BD-A1D413CFD027}"/>
          </ac:spMkLst>
        </pc:spChg>
        <pc:spChg chg="mod">
          <ac:chgData name="Le Nhat Tung" userId="77b0905b33e1f80d" providerId="LiveId" clId="{CBF5AF39-F4A1-4924-ADD0-EC2D8AAA3832}" dt="2023-10-27T13:52:05.828" v="1374" actId="122"/>
          <ac:spMkLst>
            <pc:docMk/>
            <pc:sldMk cId="2593747794" sldId="271"/>
            <ac:spMk id="3" creationId="{1A4A5C6A-40DE-7152-0D87-90E3A7E1A3CB}"/>
          </ac:spMkLst>
        </pc:spChg>
      </pc:sldChg>
      <pc:sldChg chg="modSp add mod">
        <pc:chgData name="Le Nhat Tung" userId="77b0905b33e1f80d" providerId="LiveId" clId="{CBF5AF39-F4A1-4924-ADD0-EC2D8AAA3832}" dt="2023-10-27T13:53:55.094" v="1380" actId="207"/>
        <pc:sldMkLst>
          <pc:docMk/>
          <pc:sldMk cId="3544765154" sldId="272"/>
        </pc:sldMkLst>
        <pc:spChg chg="mod">
          <ac:chgData name="Le Nhat Tung" userId="77b0905b33e1f80d" providerId="LiveId" clId="{CBF5AF39-F4A1-4924-ADD0-EC2D8AAA3832}" dt="2023-10-27T13:53:55.094" v="1380" actId="207"/>
          <ac:spMkLst>
            <pc:docMk/>
            <pc:sldMk cId="3544765154" sldId="272"/>
            <ac:spMk id="3" creationId="{1A4A5C6A-40DE-7152-0D87-90E3A7E1A3CB}"/>
          </ac:spMkLst>
        </pc:spChg>
      </pc:sldChg>
      <pc:sldChg chg="modSp add mod">
        <pc:chgData name="Le Nhat Tung" userId="77b0905b33e1f80d" providerId="LiveId" clId="{CBF5AF39-F4A1-4924-ADD0-EC2D8AAA3832}" dt="2023-10-27T13:54:20.435" v="1388" actId="207"/>
        <pc:sldMkLst>
          <pc:docMk/>
          <pc:sldMk cId="3630360623" sldId="273"/>
        </pc:sldMkLst>
        <pc:spChg chg="mod">
          <ac:chgData name="Le Nhat Tung" userId="77b0905b33e1f80d" providerId="LiveId" clId="{CBF5AF39-F4A1-4924-ADD0-EC2D8AAA3832}" dt="2023-10-27T13:54:20.435" v="1388" actId="207"/>
          <ac:spMkLst>
            <pc:docMk/>
            <pc:sldMk cId="3630360623" sldId="273"/>
            <ac:spMk id="3" creationId="{1A4A5C6A-40DE-7152-0D87-90E3A7E1A3CB}"/>
          </ac:spMkLst>
        </pc:spChg>
      </pc:sldChg>
      <pc:sldChg chg="modSp add mod">
        <pc:chgData name="Le Nhat Tung" userId="77b0905b33e1f80d" providerId="LiveId" clId="{CBF5AF39-F4A1-4924-ADD0-EC2D8AAA3832}" dt="2023-10-27T13:54:52.044" v="1395" actId="207"/>
        <pc:sldMkLst>
          <pc:docMk/>
          <pc:sldMk cId="3400106509" sldId="274"/>
        </pc:sldMkLst>
        <pc:spChg chg="mod">
          <ac:chgData name="Le Nhat Tung" userId="77b0905b33e1f80d" providerId="LiveId" clId="{CBF5AF39-F4A1-4924-ADD0-EC2D8AAA3832}" dt="2023-10-27T13:54:52.044" v="1395" actId="207"/>
          <ac:spMkLst>
            <pc:docMk/>
            <pc:sldMk cId="3400106509" sldId="274"/>
            <ac:spMk id="3" creationId="{1A4A5C6A-40DE-7152-0D87-90E3A7E1A3CB}"/>
          </ac:spMkLst>
        </pc:spChg>
      </pc:sldChg>
      <pc:sldChg chg="new del">
        <pc:chgData name="Le Nhat Tung" userId="77b0905b33e1f80d" providerId="LiveId" clId="{CBF5AF39-F4A1-4924-ADD0-EC2D8AAA3832}" dt="2023-10-27T13:55:18.812" v="1398" actId="2696"/>
        <pc:sldMkLst>
          <pc:docMk/>
          <pc:sldMk cId="1430909114" sldId="275"/>
        </pc:sldMkLst>
      </pc:sldChg>
      <pc:sldChg chg="modSp add mod">
        <pc:chgData name="Le Nhat Tung" userId="77b0905b33e1f80d" providerId="LiveId" clId="{CBF5AF39-F4A1-4924-ADD0-EC2D8AAA3832}" dt="2023-10-27T14:00:27.153" v="1423" actId="207"/>
        <pc:sldMkLst>
          <pc:docMk/>
          <pc:sldMk cId="4026163702" sldId="276"/>
        </pc:sldMkLst>
        <pc:spChg chg="mod">
          <ac:chgData name="Le Nhat Tung" userId="77b0905b33e1f80d" providerId="LiveId" clId="{CBF5AF39-F4A1-4924-ADD0-EC2D8AAA3832}" dt="2023-10-27T14:00:27.153" v="1423" actId="207"/>
          <ac:spMkLst>
            <pc:docMk/>
            <pc:sldMk cId="4026163702" sldId="276"/>
            <ac:spMk id="3" creationId="{1A4A5C6A-40DE-7152-0D87-90E3A7E1A3CB}"/>
          </ac:spMkLst>
        </pc:spChg>
      </pc:sldChg>
      <pc:sldChg chg="addSp delSp modSp add mod">
        <pc:chgData name="Le Nhat Tung" userId="77b0905b33e1f80d" providerId="LiveId" clId="{CBF5AF39-F4A1-4924-ADD0-EC2D8AAA3832}" dt="2023-10-27T14:44:08.061" v="1491" actId="1076"/>
        <pc:sldMkLst>
          <pc:docMk/>
          <pc:sldMk cId="2169308437" sldId="277"/>
        </pc:sldMkLst>
        <pc:spChg chg="del mod">
          <ac:chgData name="Le Nhat Tung" userId="77b0905b33e1f80d" providerId="LiveId" clId="{CBF5AF39-F4A1-4924-ADD0-EC2D8AAA3832}" dt="2023-10-27T14:04:02.221" v="1477" actId="478"/>
          <ac:spMkLst>
            <pc:docMk/>
            <pc:sldMk cId="2169308437" sldId="277"/>
            <ac:spMk id="3" creationId="{1A4A5C6A-40DE-7152-0D87-90E3A7E1A3CB}"/>
          </ac:spMkLst>
        </pc:spChg>
        <pc:spChg chg="add del mod">
          <ac:chgData name="Le Nhat Tung" userId="77b0905b33e1f80d" providerId="LiveId" clId="{CBF5AF39-F4A1-4924-ADD0-EC2D8AAA3832}" dt="2023-10-27T14:04:04.653" v="1478" actId="478"/>
          <ac:spMkLst>
            <pc:docMk/>
            <pc:sldMk cId="2169308437" sldId="277"/>
            <ac:spMk id="5" creationId="{A45EF9F7-F4E9-D3CD-7919-82B6237FE8D0}"/>
          </ac:spMkLst>
        </pc:spChg>
        <pc:picChg chg="add mod">
          <ac:chgData name="Le Nhat Tung" userId="77b0905b33e1f80d" providerId="LiveId" clId="{CBF5AF39-F4A1-4924-ADD0-EC2D8AAA3832}" dt="2023-10-27T14:44:08.061" v="1491" actId="1076"/>
          <ac:picMkLst>
            <pc:docMk/>
            <pc:sldMk cId="2169308437" sldId="277"/>
            <ac:picMk id="7" creationId="{97764AB5-F77D-8AD4-A14A-AF2153820973}"/>
          </ac:picMkLst>
        </pc:picChg>
      </pc:sldChg>
      <pc:sldChg chg="addSp delSp modSp new mod">
        <pc:chgData name="Le Nhat Tung" userId="77b0905b33e1f80d" providerId="LiveId" clId="{CBF5AF39-F4A1-4924-ADD0-EC2D8AAA3832}" dt="2023-10-27T14:44:20.602" v="1499" actId="14100"/>
        <pc:sldMkLst>
          <pc:docMk/>
          <pc:sldMk cId="1249237987" sldId="278"/>
        </pc:sldMkLst>
        <pc:spChg chg="del">
          <ac:chgData name="Le Nhat Tung" userId="77b0905b33e1f80d" providerId="LiveId" clId="{CBF5AF39-F4A1-4924-ADD0-EC2D8AAA3832}" dt="2023-10-27T14:44:12.190" v="1493" actId="478"/>
          <ac:spMkLst>
            <pc:docMk/>
            <pc:sldMk cId="1249237987" sldId="278"/>
            <ac:spMk id="2" creationId="{4724B276-B388-96CC-A551-7D794B53889C}"/>
          </ac:spMkLst>
        </pc:spChg>
        <pc:spChg chg="del">
          <ac:chgData name="Le Nhat Tung" userId="77b0905b33e1f80d" providerId="LiveId" clId="{CBF5AF39-F4A1-4924-ADD0-EC2D8AAA3832}" dt="2023-10-27T14:44:12.190" v="1493" actId="478"/>
          <ac:spMkLst>
            <pc:docMk/>
            <pc:sldMk cId="1249237987" sldId="278"/>
            <ac:spMk id="3" creationId="{E4BA50FB-146B-AD3E-B445-91B2A4197A58}"/>
          </ac:spMkLst>
        </pc:spChg>
        <pc:picChg chg="add mod">
          <ac:chgData name="Le Nhat Tung" userId="77b0905b33e1f80d" providerId="LiveId" clId="{CBF5AF39-F4A1-4924-ADD0-EC2D8AAA3832}" dt="2023-10-27T14:44:20.602" v="1499" actId="14100"/>
          <ac:picMkLst>
            <pc:docMk/>
            <pc:sldMk cId="1249237987" sldId="278"/>
            <ac:picMk id="5" creationId="{88D77D05-4282-653B-AC7E-8B8E3F633745}"/>
          </ac:picMkLst>
        </pc:picChg>
      </pc:sldChg>
      <pc:sldChg chg="new del">
        <pc:chgData name="Le Nhat Tung" userId="77b0905b33e1f80d" providerId="LiveId" clId="{CBF5AF39-F4A1-4924-ADD0-EC2D8AAA3832}" dt="2023-10-27T14:04:29.608" v="1485" actId="2696"/>
        <pc:sldMkLst>
          <pc:docMk/>
          <pc:sldMk cId="1407282457" sldId="278"/>
        </pc:sldMkLst>
      </pc:sldChg>
      <pc:sldChg chg="new del">
        <pc:chgData name="Le Nhat Tung" userId="77b0905b33e1f80d" providerId="LiveId" clId="{CBF5AF39-F4A1-4924-ADD0-EC2D8AAA3832}" dt="2023-10-27T14:43:56.910" v="1488" actId="2696"/>
        <pc:sldMkLst>
          <pc:docMk/>
          <pc:sldMk cId="2734480423" sldId="278"/>
        </pc:sldMkLst>
      </pc:sldChg>
      <pc:sldChg chg="modSp add mod">
        <pc:chgData name="Le Nhat Tung" userId="77b0905b33e1f80d" providerId="LiveId" clId="{CBF5AF39-F4A1-4924-ADD0-EC2D8AAA3832}" dt="2023-10-27T15:55:49.713" v="1557" actId="20577"/>
        <pc:sldMkLst>
          <pc:docMk/>
          <pc:sldMk cId="1172591512" sldId="279"/>
        </pc:sldMkLst>
        <pc:spChg chg="mod">
          <ac:chgData name="Le Nhat Tung" userId="77b0905b33e1f80d" providerId="LiveId" clId="{CBF5AF39-F4A1-4924-ADD0-EC2D8AAA3832}" dt="2023-10-27T15:55:49.713" v="1557" actId="20577"/>
          <ac:spMkLst>
            <pc:docMk/>
            <pc:sldMk cId="1172591512" sldId="279"/>
            <ac:spMk id="2" creationId="{81DF1F7D-5C5E-C66E-36F9-C1B054255919}"/>
          </ac:spMkLst>
        </pc:spChg>
      </pc:sldChg>
      <pc:sldChg chg="addSp delSp add del setBg delDesignElem">
        <pc:chgData name="Le Nhat Tung" userId="77b0905b33e1f80d" providerId="LiveId" clId="{CBF5AF39-F4A1-4924-ADD0-EC2D8AAA3832}" dt="2023-10-27T15:55:38.656" v="1502"/>
        <pc:sldMkLst>
          <pc:docMk/>
          <pc:sldMk cId="1609389524" sldId="279"/>
        </pc:sldMkLst>
        <pc:spChg chg="add del">
          <ac:chgData name="Le Nhat Tung" userId="77b0905b33e1f80d" providerId="LiveId" clId="{CBF5AF39-F4A1-4924-ADD0-EC2D8AAA3832}" dt="2023-10-27T15:55:38.656" v="1502"/>
          <ac:spMkLst>
            <pc:docMk/>
            <pc:sldMk cId="1609389524" sldId="279"/>
            <ac:spMk id="8" creationId="{934F1179-B481-4F9E-BCA3-AFB972070F83}"/>
          </ac:spMkLst>
        </pc:spChg>
        <pc:spChg chg="add del">
          <ac:chgData name="Le Nhat Tung" userId="77b0905b33e1f80d" providerId="LiveId" clId="{CBF5AF39-F4A1-4924-ADD0-EC2D8AAA3832}" dt="2023-10-27T15:55:38.656" v="1502"/>
          <ac:spMkLst>
            <pc:docMk/>
            <pc:sldMk cId="1609389524" sldId="279"/>
            <ac:spMk id="10" creationId="{827DC2C4-B485-428A-BF4A-472D2967F47F}"/>
          </ac:spMkLst>
        </pc:spChg>
        <pc:spChg chg="add del">
          <ac:chgData name="Le Nhat Tung" userId="77b0905b33e1f80d" providerId="LiveId" clId="{CBF5AF39-F4A1-4924-ADD0-EC2D8AAA3832}" dt="2023-10-27T15:55:38.656" v="1502"/>
          <ac:spMkLst>
            <pc:docMk/>
            <pc:sldMk cId="1609389524" sldId="279"/>
            <ac:spMk id="12" creationId="{EE04B5EB-F158-4507-90DD-BD23620C7CC9}"/>
          </ac:spMkLst>
        </pc:spChg>
      </pc:sldChg>
    </pc:docChg>
  </pc:docChgLst>
  <pc:docChgLst>
    <pc:chgData name="Le Nhat Tung" userId="77b0905b33e1f80d" providerId="LiveId" clId="{11F96C06-327C-4D9F-A38C-2C0E6CF4F52E}"/>
    <pc:docChg chg="undo custSel addSld delSld modSld">
      <pc:chgData name="Le Nhat Tung" userId="77b0905b33e1f80d" providerId="LiveId" clId="{11F96C06-327C-4D9F-A38C-2C0E6CF4F52E}" dt="2023-11-17T12:43:12.854" v="125" actId="20577"/>
      <pc:docMkLst>
        <pc:docMk/>
      </pc:docMkLst>
      <pc:sldChg chg="modSp mod">
        <pc:chgData name="Le Nhat Tung" userId="77b0905b33e1f80d" providerId="LiveId" clId="{11F96C06-327C-4D9F-A38C-2C0E6CF4F52E}" dt="2023-10-27T21:51:21.662" v="46" actId="242"/>
        <pc:sldMkLst>
          <pc:docMk/>
          <pc:sldMk cId="4223755401" sldId="256"/>
        </pc:sldMkLst>
        <pc:spChg chg="mod">
          <ac:chgData name="Le Nhat Tung" userId="77b0905b33e1f80d" providerId="LiveId" clId="{11F96C06-327C-4D9F-A38C-2C0E6CF4F52E}" dt="2023-10-27T21:51:21.662" v="46" actId="242"/>
          <ac:spMkLst>
            <pc:docMk/>
            <pc:sldMk cId="4223755401" sldId="256"/>
            <ac:spMk id="2" creationId="{81DF1F7D-5C5E-C66E-36F9-C1B054255919}"/>
          </ac:spMkLst>
        </pc:spChg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1793173611" sldId="258"/>
        </pc:sldMkLst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749592911" sldId="259"/>
        </pc:sldMkLst>
      </pc:sldChg>
      <pc:sldChg chg="del">
        <pc:chgData name="Le Nhat Tung" userId="77b0905b33e1f80d" providerId="LiveId" clId="{11F96C06-327C-4D9F-A38C-2C0E6CF4F52E}" dt="2023-10-27T21:53:42.290" v="54" actId="2696"/>
        <pc:sldMkLst>
          <pc:docMk/>
          <pc:sldMk cId="2663204700" sldId="260"/>
        </pc:sldMkLst>
      </pc:sldChg>
      <pc:sldChg chg="del">
        <pc:chgData name="Le Nhat Tung" userId="77b0905b33e1f80d" providerId="LiveId" clId="{11F96C06-327C-4D9F-A38C-2C0E6CF4F52E}" dt="2023-10-27T21:53:42.290" v="54" actId="2696"/>
        <pc:sldMkLst>
          <pc:docMk/>
          <pc:sldMk cId="2047920469" sldId="261"/>
        </pc:sldMkLst>
      </pc:sldChg>
      <pc:sldChg chg="modSp mod">
        <pc:chgData name="Le Nhat Tung" userId="77b0905b33e1f80d" providerId="LiveId" clId="{11F96C06-327C-4D9F-A38C-2C0E6CF4F52E}" dt="2023-11-17T12:43:12.854" v="125" actId="20577"/>
        <pc:sldMkLst>
          <pc:docMk/>
          <pc:sldMk cId="2362504966" sldId="262"/>
        </pc:sldMkLst>
        <pc:spChg chg="mod">
          <ac:chgData name="Le Nhat Tung" userId="77b0905b33e1f80d" providerId="LiveId" clId="{11F96C06-327C-4D9F-A38C-2C0E6CF4F52E}" dt="2023-10-27T21:58:13.139" v="71"/>
          <ac:spMkLst>
            <pc:docMk/>
            <pc:sldMk cId="2362504966" sldId="262"/>
            <ac:spMk id="2" creationId="{1E0F3CC2-7786-1977-B43C-783889EE57D3}"/>
          </ac:spMkLst>
        </pc:spChg>
        <pc:spChg chg="mod">
          <ac:chgData name="Le Nhat Tung" userId="77b0905b33e1f80d" providerId="LiveId" clId="{11F96C06-327C-4D9F-A38C-2C0E6CF4F52E}" dt="2023-11-17T12:43:12.854" v="125" actId="20577"/>
          <ac:spMkLst>
            <pc:docMk/>
            <pc:sldMk cId="2362504966" sldId="262"/>
            <ac:spMk id="3" creationId="{3719F69D-EC1C-5E56-A93B-9A4042F0C3B5}"/>
          </ac:spMkLst>
        </pc:spChg>
      </pc:sldChg>
      <pc:sldChg chg="addSp delSp modSp new mod">
        <pc:chgData name="Le Nhat Tung" userId="77b0905b33e1f80d" providerId="LiveId" clId="{11F96C06-327C-4D9F-A38C-2C0E6CF4F52E}" dt="2023-10-27T21:58:23.277" v="73"/>
        <pc:sldMkLst>
          <pc:docMk/>
          <pc:sldMk cId="4276139578" sldId="263"/>
        </pc:sldMkLst>
        <pc:spChg chg="mod">
          <ac:chgData name="Le Nhat Tung" userId="77b0905b33e1f80d" providerId="LiveId" clId="{11F96C06-327C-4D9F-A38C-2C0E6CF4F52E}" dt="2023-10-27T21:58:23.277" v="73"/>
          <ac:spMkLst>
            <pc:docMk/>
            <pc:sldMk cId="4276139578" sldId="263"/>
            <ac:spMk id="2" creationId="{47964581-04DF-2CCB-70F8-C5053BB7268D}"/>
          </ac:spMkLst>
        </pc:spChg>
        <pc:spChg chg="del">
          <ac:chgData name="Le Nhat Tung" userId="77b0905b33e1f80d" providerId="LiveId" clId="{11F96C06-327C-4D9F-A38C-2C0E6CF4F52E}" dt="2023-10-27T21:56:50.584" v="62" actId="478"/>
          <ac:spMkLst>
            <pc:docMk/>
            <pc:sldMk cId="4276139578" sldId="263"/>
            <ac:spMk id="3" creationId="{AA31CB5C-C8BA-E3DD-7829-2EF555C604D3}"/>
          </ac:spMkLst>
        </pc:spChg>
        <pc:spChg chg="add del">
          <ac:chgData name="Le Nhat Tung" userId="77b0905b33e1f80d" providerId="LiveId" clId="{11F96C06-327C-4D9F-A38C-2C0E6CF4F52E}" dt="2023-10-27T21:54:35.011" v="57" actId="22"/>
          <ac:spMkLst>
            <pc:docMk/>
            <pc:sldMk cId="4276139578" sldId="263"/>
            <ac:spMk id="5" creationId="{52FDD452-D08F-43FB-ADAB-61B4884C54A6}"/>
          </ac:spMkLst>
        </pc:spChg>
        <pc:spChg chg="add mod">
          <ac:chgData name="Le Nhat Tung" userId="77b0905b33e1f80d" providerId="LiveId" clId="{11F96C06-327C-4D9F-A38C-2C0E6CF4F52E}" dt="2023-10-27T21:54:41.880" v="60" actId="1076"/>
          <ac:spMkLst>
            <pc:docMk/>
            <pc:sldMk cId="4276139578" sldId="263"/>
            <ac:spMk id="7" creationId="{9A2E2F5C-9747-7826-B2FC-57EA33F3E024}"/>
          </ac:spMkLst>
        </pc:spChg>
        <pc:picChg chg="add mod">
          <ac:chgData name="Le Nhat Tung" userId="77b0905b33e1f80d" providerId="LiveId" clId="{11F96C06-327C-4D9F-A38C-2C0E6CF4F52E}" dt="2023-10-27T21:58:20.016" v="72" actId="1076"/>
          <ac:picMkLst>
            <pc:docMk/>
            <pc:sldMk cId="4276139578" sldId="263"/>
            <ac:picMk id="1026" creationId="{22FC954A-66F3-924D-074D-5F25044A2435}"/>
          </ac:picMkLst>
        </pc:picChg>
      </pc:sldChg>
      <pc:sldChg chg="del">
        <pc:chgData name="Le Nhat Tung" userId="77b0905b33e1f80d" providerId="LiveId" clId="{11F96C06-327C-4D9F-A38C-2C0E6CF4F52E}" dt="2023-10-27T21:53:42.290" v="54" actId="2696"/>
        <pc:sldMkLst>
          <pc:docMk/>
          <pc:sldMk cId="1320669369" sldId="264"/>
        </pc:sldMkLst>
      </pc:sldChg>
      <pc:sldChg chg="addSp modSp new mod">
        <pc:chgData name="Le Nhat Tung" userId="77b0905b33e1f80d" providerId="LiveId" clId="{11F96C06-327C-4D9F-A38C-2C0E6CF4F52E}" dt="2023-10-27T21:59:25.180" v="92" actId="1076"/>
        <pc:sldMkLst>
          <pc:docMk/>
          <pc:sldMk cId="1694288967" sldId="264"/>
        </pc:sldMkLst>
        <pc:spChg chg="mod">
          <ac:chgData name="Le Nhat Tung" userId="77b0905b33e1f80d" providerId="LiveId" clId="{11F96C06-327C-4D9F-A38C-2C0E6CF4F52E}" dt="2023-10-27T21:58:43.885" v="86" actId="20577"/>
          <ac:spMkLst>
            <pc:docMk/>
            <pc:sldMk cId="1694288967" sldId="264"/>
            <ac:spMk id="2" creationId="{6276D4B4-456D-43F1-28E4-06E243B21685}"/>
          </ac:spMkLst>
        </pc:spChg>
        <pc:spChg chg="mod">
          <ac:chgData name="Le Nhat Tung" userId="77b0905b33e1f80d" providerId="LiveId" clId="{11F96C06-327C-4D9F-A38C-2C0E6CF4F52E}" dt="2023-10-27T21:58:49.242" v="89"/>
          <ac:spMkLst>
            <pc:docMk/>
            <pc:sldMk cId="1694288967" sldId="264"/>
            <ac:spMk id="3" creationId="{2FACEAB8-5B75-669E-848C-BF335DB1D174}"/>
          </ac:spMkLst>
        </pc:spChg>
        <pc:picChg chg="add mod">
          <ac:chgData name="Le Nhat Tung" userId="77b0905b33e1f80d" providerId="LiveId" clId="{11F96C06-327C-4D9F-A38C-2C0E6CF4F52E}" dt="2023-10-27T21:59:25.180" v="92" actId="1076"/>
          <ac:picMkLst>
            <pc:docMk/>
            <pc:sldMk cId="1694288967" sldId="264"/>
            <ac:picMk id="5" creationId="{27D82A95-0933-1181-F0F0-2F5DB42B793B}"/>
          </ac:picMkLst>
        </pc:picChg>
      </pc:sldChg>
      <pc:sldChg chg="addSp delSp modSp new mod modNotesTx">
        <pc:chgData name="Le Nhat Tung" userId="77b0905b33e1f80d" providerId="LiveId" clId="{11F96C06-327C-4D9F-A38C-2C0E6CF4F52E}" dt="2023-10-28T00:08:34.915" v="124" actId="20577"/>
        <pc:sldMkLst>
          <pc:docMk/>
          <pc:sldMk cId="965618066" sldId="265"/>
        </pc:sldMkLst>
        <pc:spChg chg="mod">
          <ac:chgData name="Le Nhat Tung" userId="77b0905b33e1f80d" providerId="LiveId" clId="{11F96C06-327C-4D9F-A38C-2C0E6CF4F52E}" dt="2023-10-27T22:07:57.943" v="110" actId="20577"/>
          <ac:spMkLst>
            <pc:docMk/>
            <pc:sldMk cId="965618066" sldId="265"/>
            <ac:spMk id="2" creationId="{A59E2FEC-A4DE-9AF1-F5F4-6BCC3D9DFECA}"/>
          </ac:spMkLst>
        </pc:spChg>
        <pc:spChg chg="del">
          <ac:chgData name="Le Nhat Tung" userId="77b0905b33e1f80d" providerId="LiveId" clId="{11F96C06-327C-4D9F-A38C-2C0E6CF4F52E}" dt="2023-10-27T22:08:01.268" v="111" actId="478"/>
          <ac:spMkLst>
            <pc:docMk/>
            <pc:sldMk cId="965618066" sldId="265"/>
            <ac:spMk id="3" creationId="{6F5198D7-8946-2803-EA6F-8CCFE719DC60}"/>
          </ac:spMkLst>
        </pc:spChg>
        <pc:picChg chg="add del mod">
          <ac:chgData name="Le Nhat Tung" userId="77b0905b33e1f80d" providerId="LiveId" clId="{11F96C06-327C-4D9F-A38C-2C0E6CF4F52E}" dt="2023-10-27T22:10:39.667" v="117" actId="478"/>
          <ac:picMkLst>
            <pc:docMk/>
            <pc:sldMk cId="965618066" sldId="265"/>
            <ac:picMk id="5" creationId="{4CA8378B-FED1-94C4-4357-D9F54778699E}"/>
          </ac:picMkLst>
        </pc:picChg>
        <pc:picChg chg="add mod">
          <ac:chgData name="Le Nhat Tung" userId="77b0905b33e1f80d" providerId="LiveId" clId="{11F96C06-327C-4D9F-A38C-2C0E6CF4F52E}" dt="2023-10-27T22:11:38.984" v="123" actId="1076"/>
          <ac:picMkLst>
            <pc:docMk/>
            <pc:sldMk cId="965618066" sldId="265"/>
            <ac:picMk id="7" creationId="{F1121890-19B3-868C-68BB-19471AFDA444}"/>
          </ac:picMkLst>
        </pc:picChg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2755616224" sldId="265"/>
        </pc:sldMkLst>
      </pc:sldChg>
      <pc:sldChg chg="add">
        <pc:chgData name="Le Nhat Tung" userId="77b0905b33e1f80d" providerId="LiveId" clId="{11F96C06-327C-4D9F-A38C-2C0E6CF4F52E}" dt="2023-10-27T22:09:26.921" v="115"/>
        <pc:sldMkLst>
          <pc:docMk/>
          <pc:sldMk cId="631859567" sldId="266"/>
        </pc:sldMkLst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1762309507" sldId="266"/>
        </pc:sldMkLst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1098254842" sldId="267"/>
        </pc:sldMkLst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4177558704" sldId="268"/>
        </pc:sldMkLst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3650495043" sldId="269"/>
        </pc:sldMkLst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1947200320" sldId="270"/>
        </pc:sldMkLst>
      </pc:sldChg>
      <pc:sldChg chg="del">
        <pc:chgData name="Le Nhat Tung" userId="77b0905b33e1f80d" providerId="LiveId" clId="{11F96C06-327C-4D9F-A38C-2C0E6CF4F52E}" dt="2023-10-27T21:51:42.963" v="47" actId="2696"/>
        <pc:sldMkLst>
          <pc:docMk/>
          <pc:sldMk cId="178110774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25B5-7ED5-44E5-BF98-D0990C4A060F}" type="datetimeFigureOut">
              <a:rPr lang="en-US" smtClean="0"/>
              <a:t>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F70B7-6665-4FB6-A312-56D577717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cv2</a:t>
            </a:r>
          </a:p>
          <a:p>
            <a:endParaRPr lang="vi-VN"/>
          </a:p>
          <a:p>
            <a:r>
              <a:rPr lang="vi-VN"/>
              <a:t># Khởi tạo Haar Cascade Classifier cho việc nhận dạng khuôn mặt</a:t>
            </a:r>
          </a:p>
          <a:p>
            <a:r>
              <a:rPr lang="vi-VN"/>
              <a:t>face_cascade = cv2.CascadeClassifier('haarcascade_frontalface_default.xml')</a:t>
            </a:r>
          </a:p>
          <a:p>
            <a:endParaRPr lang="vi-VN"/>
          </a:p>
          <a:p>
            <a:r>
              <a:rPr lang="vi-VN"/>
              <a:t># Đọc hình ảnh đầu vào</a:t>
            </a:r>
          </a:p>
          <a:p>
            <a:r>
              <a:rPr lang="vi-VN"/>
              <a:t>image = cv2.imread('your_image.jpg')</a:t>
            </a:r>
          </a:p>
          <a:p>
            <a:endParaRPr lang="vi-VN"/>
          </a:p>
          <a:p>
            <a:r>
              <a:rPr lang="vi-VN"/>
              <a:t># Chuyển đổi hình ảnh sang đen trắng (grayscale)</a:t>
            </a:r>
          </a:p>
          <a:p>
            <a:r>
              <a:rPr lang="vi-VN"/>
              <a:t>gray = cv2.cvtColor(image, cv2.COLOR_BGR2GRAY)</a:t>
            </a:r>
          </a:p>
          <a:p>
            <a:endParaRPr lang="vi-VN"/>
          </a:p>
          <a:p>
            <a:r>
              <a:rPr lang="vi-VN"/>
              <a:t># Nhận dạng khuôn mặt trong hình ảnh</a:t>
            </a:r>
          </a:p>
          <a:p>
            <a:r>
              <a:rPr lang="vi-VN"/>
              <a:t>faces = face_cascade.detectMultiScale(gray, scaleFactor=1.1, minNeighbors=5, minSize=(30, 30))</a:t>
            </a:r>
          </a:p>
          <a:p>
            <a:endParaRPr lang="vi-VN"/>
          </a:p>
          <a:p>
            <a:r>
              <a:rPr lang="vi-VN"/>
              <a:t># Vẽ hộp giới hạn xung quanh các khuôn mặt được tìm thấy</a:t>
            </a:r>
          </a:p>
          <a:p>
            <a:r>
              <a:rPr lang="vi-VN"/>
              <a:t>for (x, y, w, h) in faces:</a:t>
            </a:r>
          </a:p>
          <a:p>
            <a:r>
              <a:rPr lang="vi-VN"/>
              <a:t>    cv2.rectangle(image, (x, y), (x+w, y+h), (0, 255, 0), 2)</a:t>
            </a:r>
          </a:p>
          <a:p>
            <a:endParaRPr lang="vi-VN"/>
          </a:p>
          <a:p>
            <a:r>
              <a:rPr lang="vi-VN"/>
              <a:t># Hiển thị hình ảnh với các khuôn mặt đã được đánh dấu</a:t>
            </a:r>
          </a:p>
          <a:p>
            <a:r>
              <a:rPr lang="vi-VN"/>
              <a:t>cv2.imshow('Detected Faces', image)</a:t>
            </a:r>
          </a:p>
          <a:p>
            <a:endParaRPr lang="vi-VN"/>
          </a:p>
          <a:p>
            <a:r>
              <a:rPr lang="vi-VN"/>
              <a:t># Đợi người dùng nhấn một phím bất kỳ để thoát</a:t>
            </a:r>
          </a:p>
          <a:p>
            <a:r>
              <a:rPr lang="vi-VN"/>
              <a:t>cv2.waitKey(0)</a:t>
            </a:r>
          </a:p>
          <a:p>
            <a:endParaRPr lang="vi-VN"/>
          </a:p>
          <a:p>
            <a:r>
              <a:rPr lang="vi-VN"/>
              <a:t># Đóng các cửa sổ hiển thị</a:t>
            </a:r>
          </a:p>
          <a:p>
            <a:r>
              <a:rPr lang="vi-VN"/>
              <a:t>cv2.destroyAllWindows()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F70B7-6665-4FB6-A312-56D5777173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42A9-EA17-6EC5-B125-5BDCD0D03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DD377-BCF2-4C04-9B52-CF683BEC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5576-22D1-E06E-4197-F4D4AF29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571A-ACB6-08DE-5549-47ACE8D4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58E7-F440-298A-0304-2F7D7DCE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BB14-4AD4-3039-7C20-347463FB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27546-13DC-92C6-720D-4D24485F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C59A-72BA-DD98-8F20-9DFE1C2E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DC80A-D37C-C06D-A5EE-8426E26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2F93-8D4A-E290-88F9-D24A3878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5B344-0274-98FA-B051-63A0EC719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440F0-2545-51C9-4EA7-3FF2B0103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AC15-517C-ECB7-DA0E-7E04908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6D8E-4BBE-A9BA-2769-669CB446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6BE3-0875-3B76-91E0-EA456A5F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82A-3C2E-0C04-918D-580AD05C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3706C-9A34-A316-4D8D-13223FB5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81ED6-CEAB-81FB-AFB4-B6F1FABC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0DA42-CAB8-81E4-5D38-81851870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E259-CA42-AA1F-10B7-53AEF64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FB4A-3B18-9E8D-D63C-449691D2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044B4-B275-D7EA-E59D-4FDB14BC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CE0A-D9C8-A691-B836-AFC9AE8C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4E9DD-93E5-84F3-D33F-22ABDC5D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4EC4-356B-798B-625A-E3349B24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F76C-9870-536F-5D3B-C9A20D33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EF92-7B5F-41E6-435A-49E8A381F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5513-6E20-7F2E-7DC6-818463EC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A75EB-5A57-C081-E798-F9F9AD05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8C29-1B25-9BFC-77E5-9D20ACB3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B8852-F620-A304-C61E-B3789C7F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9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35A7-BB09-B340-234E-D7E1A8FA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4A53-D02E-8E60-46A6-D74C3CDB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EBF45-81EE-FA53-DE66-B5D939D65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7E5A6-D235-BCB8-4E17-E67DE5E91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F29114-F9EC-E8C9-B420-552A967E1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98DDD-59AD-5C19-6ACF-24ED9BAE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65CAF-C385-711E-29D1-5AD65370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C37F-848F-67F8-F5FF-12F2DBEB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8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6396-3E36-F238-5F51-EAC5EB20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A500C-3F7C-5588-0752-9806F7AC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18657-922D-E2A7-06B9-577D6358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96996-9711-4C23-D270-3739A8C1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BCB52-67CF-C959-3E78-5C14506E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0BA2B-2AFC-83F3-9683-4B55609F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6F2C-DE1E-C7F6-1628-0710100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230C-F80B-9B4C-DEEE-357ED9CB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117B-3245-A07E-0E45-AAB0C9A7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C1694-DAE1-4FCC-B998-2A4C1ADA0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A08D-C571-C7FD-F52E-A0A2DEC9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FB1B-C799-0379-4BC8-4BA8D36E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C08D-BC8E-0AAB-2C34-5DD6AE9C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DD33-9ED0-BF39-45C2-8A4AB412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8759D-CCAA-749C-3C86-DA059A1F8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78129-D060-0945-F756-6D7DB5EE1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76DA7-9007-2F99-81B7-E3A34B2F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D0905-8987-9C1D-6E87-12C5D542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CD389-414C-D249-966A-CC394C1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8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72245-5099-DF69-1083-04636CD9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3DA6-810F-B762-39DA-9F549F68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CA49-3E83-F2A0-5115-F33F9D8D6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40EC-1DCB-40A8-893D-9B38339176E8}" type="datetimeFigureOut">
              <a:rPr lang="en-US" smtClean="0"/>
              <a:t>17/11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7562-8EC3-BD33-0942-12168CE0F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E3B8-54F6-1061-F66F-B63123542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76AA-AC04-4D17-A8DF-F52A73CF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F1F7D-5C5E-C66E-36F9-C1B054255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4147207"/>
          </a:xfrm>
        </p:spPr>
        <p:txBody>
          <a:bodyPr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7200"/>
              <a:t>OpenCV  </a:t>
            </a:r>
            <a:br>
              <a:rPr lang="en-US" sz="7200"/>
            </a:br>
            <a:r>
              <a:rPr lang="en-US" sz="7200"/>
              <a:t>Nhận dạng khuôn mặt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2375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3CC2-7786-1977-B43C-783889EE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Haar Cascade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F69D-EC1C-5E56-A93B-9A4042F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vi-VN"/>
              <a:t>Haar Cascade là một phương pháp nhận dạng đặc trưng dựa trên máy học (machine learning).</a:t>
            </a:r>
          </a:p>
          <a:p>
            <a:pPr algn="just">
              <a:lnSpc>
                <a:spcPct val="150000"/>
              </a:lnSpc>
            </a:pPr>
            <a:r>
              <a:rPr lang="vi-VN"/>
              <a:t>Được phát triển bởi các nhà nghiên cứu Viola và Jones vào năm 2001.</a:t>
            </a:r>
          </a:p>
          <a:p>
            <a:pPr algn="just">
              <a:lnSpc>
                <a:spcPct val="150000"/>
              </a:lnSpc>
            </a:pPr>
            <a:r>
              <a:rPr lang="vi-VN"/>
              <a:t>Dựa trên việc sử dụng c</a:t>
            </a:r>
            <a:r>
              <a:rPr lang="en-US"/>
              <a:t>Q</a:t>
            </a:r>
            <a:r>
              <a:rPr lang="vi-VN"/>
              <a:t>ác "Haar-like features" (các đặc trưng giống như Haar), là các kích thước và hình dạng khác nhau.</a:t>
            </a:r>
          </a:p>
          <a:p>
            <a:pPr algn="just">
              <a:lnSpc>
                <a:spcPct val="150000"/>
              </a:lnSpc>
            </a:pPr>
            <a:r>
              <a:rPr lang="vi-VN"/>
              <a:t>Haar-like features có thể được sử dụng để nhận dạng các đối tượng cụ thể trong hình ảnh.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4581-04DF-2CCB-70F8-C5053BB7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Haar Cascade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E2F5C-9747-7826-B2FC-57EA33F3E024}"/>
              </a:ext>
            </a:extLst>
          </p:cNvPr>
          <p:cNvSpPr txBox="1"/>
          <p:nvPr/>
        </p:nvSpPr>
        <p:spPr>
          <a:xfrm>
            <a:off x="718148" y="6375247"/>
            <a:ext cx="830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https://docs.opencv.org/3.4/db/d28/tutorial_cascade_classifier.html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FC954A-66F3-924D-074D-5F25044A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1235"/>
            <a:ext cx="5145729" cy="407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D4B4-456D-43F1-28E4-06E243B2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EAB8-5B75-669E-848C-BF335DB1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https://github.com/opencv/opencv/tree/master/data/haarcascades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82A95-0933-1181-F0F0-2F5DB42B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52" y="2614334"/>
            <a:ext cx="6980525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8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2FEC-A4DE-9AF1-F5F4-6BCC3D9D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21890-19B3-868C-68BB-19471AFD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82" y="1397480"/>
            <a:ext cx="6471575" cy="52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1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2FEC-A4DE-9AF1-F5F4-6BCC3D9D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8378B-FED1-94C4-4357-D9F54778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18" y="1363800"/>
            <a:ext cx="7887541" cy="53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5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6B8CA3F790F94F8256A9CFA76E4814" ma:contentTypeVersion="13" ma:contentTypeDescription="Create a new document." ma:contentTypeScope="" ma:versionID="f7641115b50d4b802aa2c1ec73cb6f0b">
  <xsd:schema xmlns:xsd="http://www.w3.org/2001/XMLSchema" xmlns:xs="http://www.w3.org/2001/XMLSchema" xmlns:p="http://schemas.microsoft.com/office/2006/metadata/properties" xmlns:ns2="2f34606a-f4fd-437f-b021-b7267ac5c380" xmlns:ns3="b341e8f1-4af0-4e0b-bc22-cc4a308c7ff5" targetNamespace="http://schemas.microsoft.com/office/2006/metadata/properties" ma:root="true" ma:fieldsID="051df0809b5dd23ac2e923844102f201" ns2:_="" ns3:_="">
    <xsd:import namespace="2f34606a-f4fd-437f-b021-b7267ac5c380"/>
    <xsd:import namespace="b341e8f1-4af0-4e0b-bc22-cc4a308c7f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dat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4606a-f4fd-437f-b021-b7267ac5c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e88d9bd-c1b7-4c3c-8459-2608aaa619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1e8f1-4af0-4e0b-bc22-cc4a308c7ff5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2e9d327-f879-4500-9f05-64f8a965e045}" ma:internalName="TaxCatchAll" ma:showField="CatchAllData" ma:web="b341e8f1-4af0-4e0b-bc22-cc4a308c7f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2f34606a-f4fd-437f-b021-b7267ac5c380" xsi:nil="true"/>
    <TaxCatchAll xmlns="b341e8f1-4af0-4e0b-bc22-cc4a308c7ff5" xsi:nil="true"/>
    <lcf76f155ced4ddcb4097134ff3c332f xmlns="2f34606a-f4fd-437f-b021-b7267ac5c38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C9E0DE1-97CF-4C25-B12B-F371605A1E7B}"/>
</file>

<file path=customXml/itemProps2.xml><?xml version="1.0" encoding="utf-8"?>
<ds:datastoreItem xmlns:ds="http://schemas.openxmlformats.org/officeDocument/2006/customXml" ds:itemID="{A478A30D-F453-449B-84C6-9B834E33BEB0}"/>
</file>

<file path=customXml/itemProps3.xml><?xml version="1.0" encoding="utf-8"?>
<ds:datastoreItem xmlns:ds="http://schemas.openxmlformats.org/officeDocument/2006/customXml" ds:itemID="{581551C7-4A4B-46F2-8245-CA5C0B82B2F6}"/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349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OpenCV   Nhận dạng khuôn mặt</vt:lpstr>
      <vt:lpstr>Haar Cascade Classifier</vt:lpstr>
      <vt:lpstr>Haar Cascade Classifier</vt:lpstr>
      <vt:lpstr>Download</vt:lpstr>
      <vt:lpstr>Thực hành</vt:lpstr>
      <vt:lpstr>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thư viện OpenCV</dc:title>
  <dc:creator>Le Nhat Tung</dc:creator>
  <cp:lastModifiedBy>Le Nhat Tung</cp:lastModifiedBy>
  <cp:revision>1</cp:revision>
  <dcterms:created xsi:type="dcterms:W3CDTF">2023-10-27T12:17:02Z</dcterms:created>
  <dcterms:modified xsi:type="dcterms:W3CDTF">2023-11-17T12:43:23Z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0x010100076B8CA3F790F94F8256A9CFA76E4814</vt:lpwstr>
  </property>
</Properties>
</file>