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7" r:id="rId9"/>
    <p:sldId id="268" r:id="rId10"/>
    <p:sldId id="269" r:id="rId11"/>
    <p:sldId id="270" r:id="rId12"/>
    <p:sldId id="266"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02572-3FA2-4C7F-88A4-0DE7B5D32C49}" v="51" dt="2023-11-02T21:37:03.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F902572-3FA2-4C7F-88A4-0DE7B5D32C49}"/>
    <pc:docChg chg="undo custSel addSld delSld modSld sldOrd">
      <pc:chgData name="Le Nhat Tung" userId="77b0905b33e1f80d" providerId="LiveId" clId="{1F902572-3FA2-4C7F-88A4-0DE7B5D32C49}" dt="2023-11-02T23:29:04.735" v="751" actId="2696"/>
      <pc:docMkLst>
        <pc:docMk/>
      </pc:docMkLst>
      <pc:sldChg chg="addSp delSp modSp new mod setBg">
        <pc:chgData name="Le Nhat Tung" userId="77b0905b33e1f80d" providerId="LiveId" clId="{1F902572-3FA2-4C7F-88A4-0DE7B5D32C49}" dt="2023-11-02T23:28:53.574" v="750"/>
        <pc:sldMkLst>
          <pc:docMk/>
          <pc:sldMk cId="587648972" sldId="256"/>
        </pc:sldMkLst>
        <pc:spChg chg="mod">
          <ac:chgData name="Le Nhat Tung" userId="77b0905b33e1f80d" providerId="LiveId" clId="{1F902572-3FA2-4C7F-88A4-0DE7B5D32C49}" dt="2023-11-02T23:28:53.574" v="750"/>
          <ac:spMkLst>
            <pc:docMk/>
            <pc:sldMk cId="587648972" sldId="256"/>
            <ac:spMk id="2" creationId="{D6199C21-185A-4B4B-471B-84D250763E42}"/>
          </ac:spMkLst>
        </pc:spChg>
        <pc:spChg chg="del mod">
          <ac:chgData name="Le Nhat Tung" userId="77b0905b33e1f80d" providerId="LiveId" clId="{1F902572-3FA2-4C7F-88A4-0DE7B5D32C49}" dt="2023-11-02T20:23:50.028" v="457" actId="478"/>
          <ac:spMkLst>
            <pc:docMk/>
            <pc:sldMk cId="587648972" sldId="256"/>
            <ac:spMk id="3" creationId="{71C6328E-BA2F-8B22-CECD-E095C85376B7}"/>
          </ac:spMkLst>
        </pc:spChg>
        <pc:spChg chg="add del">
          <ac:chgData name="Le Nhat Tung" userId="77b0905b33e1f80d" providerId="LiveId" clId="{1F902572-3FA2-4C7F-88A4-0DE7B5D32C49}" dt="2023-11-02T20:23:47.166" v="456" actId="26606"/>
          <ac:spMkLst>
            <pc:docMk/>
            <pc:sldMk cId="587648972" sldId="256"/>
            <ac:spMk id="9" creationId="{934F1179-B481-4F9E-BCA3-AFB972070F83}"/>
          </ac:spMkLst>
        </pc:spChg>
        <pc:spChg chg="add del">
          <ac:chgData name="Le Nhat Tung" userId="77b0905b33e1f80d" providerId="LiveId" clId="{1F902572-3FA2-4C7F-88A4-0DE7B5D32C49}" dt="2023-11-02T20:23:47.166" v="456" actId="26606"/>
          <ac:spMkLst>
            <pc:docMk/>
            <pc:sldMk cId="587648972" sldId="256"/>
            <ac:spMk id="11" creationId="{827DC2C4-B485-428A-BF4A-472D2967F47F}"/>
          </ac:spMkLst>
        </pc:spChg>
        <pc:spChg chg="add del">
          <ac:chgData name="Le Nhat Tung" userId="77b0905b33e1f80d" providerId="LiveId" clId="{1F902572-3FA2-4C7F-88A4-0DE7B5D32C49}" dt="2023-11-02T20:23:47.166" v="456" actId="26606"/>
          <ac:spMkLst>
            <pc:docMk/>
            <pc:sldMk cId="587648972" sldId="256"/>
            <ac:spMk id="13" creationId="{EE04B5EB-F158-4507-90DD-BD23620C7CC9}"/>
          </ac:spMkLst>
        </pc:spChg>
        <pc:spChg chg="add">
          <ac:chgData name="Le Nhat Tung" userId="77b0905b33e1f80d" providerId="LiveId" clId="{1F902572-3FA2-4C7F-88A4-0DE7B5D32C49}" dt="2023-11-02T20:23:47.166" v="456" actId="26606"/>
          <ac:spMkLst>
            <pc:docMk/>
            <pc:sldMk cId="587648972" sldId="256"/>
            <ac:spMk id="18" creationId="{934F1179-B481-4F9E-BCA3-AFB972070F83}"/>
          </ac:spMkLst>
        </pc:spChg>
        <pc:spChg chg="add">
          <ac:chgData name="Le Nhat Tung" userId="77b0905b33e1f80d" providerId="LiveId" clId="{1F902572-3FA2-4C7F-88A4-0DE7B5D32C49}" dt="2023-11-02T20:23:47.166" v="456" actId="26606"/>
          <ac:spMkLst>
            <pc:docMk/>
            <pc:sldMk cId="587648972" sldId="256"/>
            <ac:spMk id="20" creationId="{827DC2C4-B485-428A-BF4A-472D2967F47F}"/>
          </ac:spMkLst>
        </pc:spChg>
        <pc:spChg chg="add">
          <ac:chgData name="Le Nhat Tung" userId="77b0905b33e1f80d" providerId="LiveId" clId="{1F902572-3FA2-4C7F-88A4-0DE7B5D32C49}" dt="2023-11-02T20:23:47.166" v="456" actId="26606"/>
          <ac:spMkLst>
            <pc:docMk/>
            <pc:sldMk cId="587648972" sldId="256"/>
            <ac:spMk id="22" creationId="{EE04B5EB-F158-4507-90DD-BD23620C7CC9}"/>
          </ac:spMkLst>
        </pc:spChg>
        <pc:picChg chg="add del">
          <ac:chgData name="Le Nhat Tung" userId="77b0905b33e1f80d" providerId="LiveId" clId="{1F902572-3FA2-4C7F-88A4-0DE7B5D32C49}" dt="2023-11-02T20:23:43.923" v="455" actId="478"/>
          <ac:picMkLst>
            <pc:docMk/>
            <pc:sldMk cId="587648972" sldId="256"/>
            <ac:picMk id="5" creationId="{007C3FC7-0495-9B11-A916-57ACAA52AA40}"/>
          </ac:picMkLst>
        </pc:picChg>
      </pc:sldChg>
      <pc:sldChg chg="add del">
        <pc:chgData name="Le Nhat Tung" userId="77b0905b33e1f80d" providerId="LiveId" clId="{1F902572-3FA2-4C7F-88A4-0DE7B5D32C49}" dt="2023-11-02T23:29:04.735" v="751" actId="2696"/>
        <pc:sldMkLst>
          <pc:docMk/>
          <pc:sldMk cId="1262528000" sldId="257"/>
        </pc:sldMkLst>
      </pc:sldChg>
      <pc:sldChg chg="modSp new del mod">
        <pc:chgData name="Le Nhat Tung" userId="77b0905b33e1f80d" providerId="LiveId" clId="{1F902572-3FA2-4C7F-88A4-0DE7B5D32C49}" dt="2023-11-02T20:21:00.489" v="439" actId="2696"/>
        <pc:sldMkLst>
          <pc:docMk/>
          <pc:sldMk cId="2373980490" sldId="257"/>
        </pc:sldMkLst>
        <pc:spChg chg="mod">
          <ac:chgData name="Le Nhat Tung" userId="77b0905b33e1f80d" providerId="LiveId" clId="{1F902572-3FA2-4C7F-88A4-0DE7B5D32C49}" dt="2023-11-02T20:11:36.264" v="74" actId="20577"/>
          <ac:spMkLst>
            <pc:docMk/>
            <pc:sldMk cId="2373980490" sldId="257"/>
            <ac:spMk id="2" creationId="{75C8620B-ADBC-93CC-C565-E1F7C608E58E}"/>
          </ac:spMkLst>
        </pc:spChg>
        <pc:spChg chg="mod">
          <ac:chgData name="Le Nhat Tung" userId="77b0905b33e1f80d" providerId="LiveId" clId="{1F902572-3FA2-4C7F-88A4-0DE7B5D32C49}" dt="2023-11-02T20:12:51.822" v="84" actId="27636"/>
          <ac:spMkLst>
            <pc:docMk/>
            <pc:sldMk cId="2373980490" sldId="257"/>
            <ac:spMk id="3" creationId="{FC6714D6-1C32-2A7B-2488-72CFE76C3E77}"/>
          </ac:spMkLst>
        </pc:spChg>
      </pc:sldChg>
      <pc:sldChg chg="add del">
        <pc:chgData name="Le Nhat Tung" userId="77b0905b33e1f80d" providerId="LiveId" clId="{1F902572-3FA2-4C7F-88A4-0DE7B5D32C49}" dt="2023-11-02T23:29:04.735" v="751" actId="2696"/>
        <pc:sldMkLst>
          <pc:docMk/>
          <pc:sldMk cId="67109168" sldId="258"/>
        </pc:sldMkLst>
      </pc:sldChg>
      <pc:sldChg chg="modSp new del mod">
        <pc:chgData name="Le Nhat Tung" userId="77b0905b33e1f80d" providerId="LiveId" clId="{1F902572-3FA2-4C7F-88A4-0DE7B5D32C49}" dt="2023-11-02T20:21:00.489" v="439" actId="2696"/>
        <pc:sldMkLst>
          <pc:docMk/>
          <pc:sldMk cId="509116801" sldId="258"/>
        </pc:sldMkLst>
        <pc:spChg chg="mod">
          <ac:chgData name="Le Nhat Tung" userId="77b0905b33e1f80d" providerId="LiveId" clId="{1F902572-3FA2-4C7F-88A4-0DE7B5D32C49}" dt="2023-11-02T20:13:16.539" v="93" actId="207"/>
          <ac:spMkLst>
            <pc:docMk/>
            <pc:sldMk cId="509116801" sldId="258"/>
            <ac:spMk id="2" creationId="{5AA70C86-6007-2ADC-73E1-5D9122318975}"/>
          </ac:spMkLst>
        </pc:spChg>
        <pc:spChg chg="mod">
          <ac:chgData name="Le Nhat Tung" userId="77b0905b33e1f80d" providerId="LiveId" clId="{1F902572-3FA2-4C7F-88A4-0DE7B5D32C49}" dt="2023-11-02T20:13:45.485" v="105" actId="207"/>
          <ac:spMkLst>
            <pc:docMk/>
            <pc:sldMk cId="509116801" sldId="258"/>
            <ac:spMk id="3" creationId="{BC33AE42-5DD8-23C5-8C5E-EF1696D3956A}"/>
          </ac:spMkLst>
        </pc:spChg>
      </pc:sldChg>
      <pc:sldChg chg="modSp new mod">
        <pc:chgData name="Le Nhat Tung" userId="77b0905b33e1f80d" providerId="LiveId" clId="{1F902572-3FA2-4C7F-88A4-0DE7B5D32C49}" dt="2023-11-02T20:14:32.233" v="153" actId="2710"/>
        <pc:sldMkLst>
          <pc:docMk/>
          <pc:sldMk cId="2605361061" sldId="259"/>
        </pc:sldMkLst>
        <pc:spChg chg="mod">
          <ac:chgData name="Le Nhat Tung" userId="77b0905b33e1f80d" providerId="LiveId" clId="{1F902572-3FA2-4C7F-88A4-0DE7B5D32C49}" dt="2023-11-02T20:14:18.431" v="150" actId="20577"/>
          <ac:spMkLst>
            <pc:docMk/>
            <pc:sldMk cId="2605361061" sldId="259"/>
            <ac:spMk id="2" creationId="{2AA272DF-1A6B-CE3F-7870-66CE53923C1E}"/>
          </ac:spMkLst>
        </pc:spChg>
        <pc:spChg chg="mod">
          <ac:chgData name="Le Nhat Tung" userId="77b0905b33e1f80d" providerId="LiveId" clId="{1F902572-3FA2-4C7F-88A4-0DE7B5D32C49}" dt="2023-11-02T20:14:32.233" v="153" actId="2710"/>
          <ac:spMkLst>
            <pc:docMk/>
            <pc:sldMk cId="2605361061" sldId="259"/>
            <ac:spMk id="3" creationId="{67EA9DDE-D9DE-4099-6E9B-4F24EEE3452E}"/>
          </ac:spMkLst>
        </pc:spChg>
      </pc:sldChg>
      <pc:sldChg chg="modSp new mod">
        <pc:chgData name="Le Nhat Tung" userId="77b0905b33e1f80d" providerId="LiveId" clId="{1F902572-3FA2-4C7F-88A4-0DE7B5D32C49}" dt="2023-11-02T20:15:25.954" v="158" actId="2710"/>
        <pc:sldMkLst>
          <pc:docMk/>
          <pc:sldMk cId="2694226817" sldId="260"/>
        </pc:sldMkLst>
        <pc:spChg chg="mod">
          <ac:chgData name="Le Nhat Tung" userId="77b0905b33e1f80d" providerId="LiveId" clId="{1F902572-3FA2-4C7F-88A4-0DE7B5D32C49}" dt="2023-11-02T20:15:12.567" v="155"/>
          <ac:spMkLst>
            <pc:docMk/>
            <pc:sldMk cId="2694226817" sldId="260"/>
            <ac:spMk id="2" creationId="{F2F9CFF4-BB77-638B-D42B-FD552451AA53}"/>
          </ac:spMkLst>
        </pc:spChg>
        <pc:spChg chg="mod">
          <ac:chgData name="Le Nhat Tung" userId="77b0905b33e1f80d" providerId="LiveId" clId="{1F902572-3FA2-4C7F-88A4-0DE7B5D32C49}" dt="2023-11-02T20:15:25.954" v="158" actId="2710"/>
          <ac:spMkLst>
            <pc:docMk/>
            <pc:sldMk cId="2694226817" sldId="260"/>
            <ac:spMk id="3" creationId="{3030FBCE-E113-4A00-DB01-036A1CCEE68D}"/>
          </ac:spMkLst>
        </pc:spChg>
      </pc:sldChg>
      <pc:sldChg chg="addSp delSp modSp new mod">
        <pc:chgData name="Le Nhat Tung" userId="77b0905b33e1f80d" providerId="LiveId" clId="{1F902572-3FA2-4C7F-88A4-0DE7B5D32C49}" dt="2023-11-02T20:16:19.180" v="164" actId="1076"/>
        <pc:sldMkLst>
          <pc:docMk/>
          <pc:sldMk cId="1532431317" sldId="261"/>
        </pc:sldMkLst>
        <pc:spChg chg="del">
          <ac:chgData name="Le Nhat Tung" userId="77b0905b33e1f80d" providerId="LiveId" clId="{1F902572-3FA2-4C7F-88A4-0DE7B5D32C49}" dt="2023-11-02T20:16:11.041" v="160" actId="478"/>
          <ac:spMkLst>
            <pc:docMk/>
            <pc:sldMk cId="1532431317" sldId="261"/>
            <ac:spMk id="2" creationId="{5168787E-293B-DEC8-399D-4B5B5FD597A6}"/>
          </ac:spMkLst>
        </pc:spChg>
        <pc:spChg chg="del">
          <ac:chgData name="Le Nhat Tung" userId="77b0905b33e1f80d" providerId="LiveId" clId="{1F902572-3FA2-4C7F-88A4-0DE7B5D32C49}" dt="2023-11-02T20:16:11.041" v="160" actId="478"/>
          <ac:spMkLst>
            <pc:docMk/>
            <pc:sldMk cId="1532431317" sldId="261"/>
            <ac:spMk id="3" creationId="{96127C28-B4AA-83C3-8C95-BF8C1A0EDCB4}"/>
          </ac:spMkLst>
        </pc:spChg>
        <pc:picChg chg="add mod">
          <ac:chgData name="Le Nhat Tung" userId="77b0905b33e1f80d" providerId="LiveId" clId="{1F902572-3FA2-4C7F-88A4-0DE7B5D32C49}" dt="2023-11-02T20:16:19.180" v="164" actId="1076"/>
          <ac:picMkLst>
            <pc:docMk/>
            <pc:sldMk cId="1532431317" sldId="261"/>
            <ac:picMk id="1026" creationId="{82C619DC-F528-E05F-815E-767D3DC4666E}"/>
          </ac:picMkLst>
        </pc:picChg>
      </pc:sldChg>
      <pc:sldChg chg="modSp new mod">
        <pc:chgData name="Le Nhat Tung" userId="77b0905b33e1f80d" providerId="LiveId" clId="{1F902572-3FA2-4C7F-88A4-0DE7B5D32C49}" dt="2023-11-02T20:19:21.549" v="301" actId="123"/>
        <pc:sldMkLst>
          <pc:docMk/>
          <pc:sldMk cId="2593529674" sldId="262"/>
        </pc:sldMkLst>
        <pc:spChg chg="mod">
          <ac:chgData name="Le Nhat Tung" userId="77b0905b33e1f80d" providerId="LiveId" clId="{1F902572-3FA2-4C7F-88A4-0DE7B5D32C49}" dt="2023-11-02T20:19:02.534" v="291"/>
          <ac:spMkLst>
            <pc:docMk/>
            <pc:sldMk cId="2593529674" sldId="262"/>
            <ac:spMk id="2" creationId="{85D95DB4-EF2B-148F-1E97-A9F96A541AC3}"/>
          </ac:spMkLst>
        </pc:spChg>
        <pc:spChg chg="mod">
          <ac:chgData name="Le Nhat Tung" userId="77b0905b33e1f80d" providerId="LiveId" clId="{1F902572-3FA2-4C7F-88A4-0DE7B5D32C49}" dt="2023-11-02T20:19:21.549" v="301" actId="123"/>
          <ac:spMkLst>
            <pc:docMk/>
            <pc:sldMk cId="2593529674" sldId="262"/>
            <ac:spMk id="3" creationId="{C2F78220-7391-7957-E95F-0E78129010A2}"/>
          </ac:spMkLst>
        </pc:spChg>
      </pc:sldChg>
      <pc:sldChg chg="modSp new mod">
        <pc:chgData name="Le Nhat Tung" userId="77b0905b33e1f80d" providerId="LiveId" clId="{1F902572-3FA2-4C7F-88A4-0DE7B5D32C49}" dt="2023-11-02T20:20:28.828" v="345" actId="2710"/>
        <pc:sldMkLst>
          <pc:docMk/>
          <pc:sldMk cId="801678626" sldId="263"/>
        </pc:sldMkLst>
        <pc:spChg chg="mod">
          <ac:chgData name="Le Nhat Tung" userId="77b0905b33e1f80d" providerId="LiveId" clId="{1F902572-3FA2-4C7F-88A4-0DE7B5D32C49}" dt="2023-11-02T20:20:06.078" v="326" actId="20577"/>
          <ac:spMkLst>
            <pc:docMk/>
            <pc:sldMk cId="801678626" sldId="263"/>
            <ac:spMk id="2" creationId="{2D58AE0E-C8B5-783A-4EA0-286EE308D9EC}"/>
          </ac:spMkLst>
        </pc:spChg>
        <pc:spChg chg="mod">
          <ac:chgData name="Le Nhat Tung" userId="77b0905b33e1f80d" providerId="LiveId" clId="{1F902572-3FA2-4C7F-88A4-0DE7B5D32C49}" dt="2023-11-02T20:20:28.828" v="345" actId="2710"/>
          <ac:spMkLst>
            <pc:docMk/>
            <pc:sldMk cId="801678626" sldId="263"/>
            <ac:spMk id="3" creationId="{F7D7C293-8B0F-735B-CC2D-7A333FADF8F3}"/>
          </ac:spMkLst>
        </pc:spChg>
      </pc:sldChg>
      <pc:sldChg chg="modSp new mod">
        <pc:chgData name="Le Nhat Tung" userId="77b0905b33e1f80d" providerId="LiveId" clId="{1F902572-3FA2-4C7F-88A4-0DE7B5D32C49}" dt="2023-11-02T20:24:46.867" v="463" actId="27636"/>
        <pc:sldMkLst>
          <pc:docMk/>
          <pc:sldMk cId="915762063" sldId="264"/>
        </pc:sldMkLst>
        <pc:spChg chg="mod">
          <ac:chgData name="Le Nhat Tung" userId="77b0905b33e1f80d" providerId="LiveId" clId="{1F902572-3FA2-4C7F-88A4-0DE7B5D32C49}" dt="2023-11-02T20:23:28.256" v="453" actId="20577"/>
          <ac:spMkLst>
            <pc:docMk/>
            <pc:sldMk cId="915762063" sldId="264"/>
            <ac:spMk id="2" creationId="{9F89E5F5-12D9-1382-054A-C97012AEBF21}"/>
          </ac:spMkLst>
        </pc:spChg>
        <pc:spChg chg="mod">
          <ac:chgData name="Le Nhat Tung" userId="77b0905b33e1f80d" providerId="LiveId" clId="{1F902572-3FA2-4C7F-88A4-0DE7B5D32C49}" dt="2023-11-02T20:24:46.867" v="463" actId="27636"/>
          <ac:spMkLst>
            <pc:docMk/>
            <pc:sldMk cId="915762063" sldId="264"/>
            <ac:spMk id="3" creationId="{02CA4BBB-9A6E-626A-57F1-2C71D66C8962}"/>
          </ac:spMkLst>
        </pc:spChg>
      </pc:sldChg>
      <pc:sldChg chg="addSp delSp modSp new del mod">
        <pc:chgData name="Le Nhat Tung" userId="77b0905b33e1f80d" providerId="LiveId" clId="{1F902572-3FA2-4C7F-88A4-0DE7B5D32C49}" dt="2023-11-02T23:29:04.735" v="751" actId="2696"/>
        <pc:sldMkLst>
          <pc:docMk/>
          <pc:sldMk cId="3666988251" sldId="265"/>
        </pc:sldMkLst>
        <pc:spChg chg="del">
          <ac:chgData name="Le Nhat Tung" userId="77b0905b33e1f80d" providerId="LiveId" clId="{1F902572-3FA2-4C7F-88A4-0DE7B5D32C49}" dt="2023-11-02T20:22:01.493" v="443" actId="478"/>
          <ac:spMkLst>
            <pc:docMk/>
            <pc:sldMk cId="3666988251" sldId="265"/>
            <ac:spMk id="2" creationId="{23C1C71C-C170-03B0-A0F6-86C3E1F60FCB}"/>
          </ac:spMkLst>
        </pc:spChg>
        <pc:spChg chg="del">
          <ac:chgData name="Le Nhat Tung" userId="77b0905b33e1f80d" providerId="LiveId" clId="{1F902572-3FA2-4C7F-88A4-0DE7B5D32C49}" dt="2023-11-02T20:22:01.493" v="443" actId="478"/>
          <ac:spMkLst>
            <pc:docMk/>
            <pc:sldMk cId="3666988251" sldId="265"/>
            <ac:spMk id="3" creationId="{8EFD04AF-5F0A-FBCD-ABF1-50F758BC4C59}"/>
          </ac:spMkLst>
        </pc:spChg>
        <pc:picChg chg="add mod">
          <ac:chgData name="Le Nhat Tung" userId="77b0905b33e1f80d" providerId="LiveId" clId="{1F902572-3FA2-4C7F-88A4-0DE7B5D32C49}" dt="2023-11-02T20:22:19.729" v="451" actId="1076"/>
          <ac:picMkLst>
            <pc:docMk/>
            <pc:sldMk cId="3666988251" sldId="265"/>
            <ac:picMk id="2050" creationId="{D6EF6550-43DB-5950-BE2F-67C63985EE12}"/>
          </ac:picMkLst>
        </pc:picChg>
      </pc:sldChg>
      <pc:sldChg chg="new del">
        <pc:chgData name="Le Nhat Tung" userId="77b0905b33e1f80d" providerId="LiveId" clId="{1F902572-3FA2-4C7F-88A4-0DE7B5D32C49}" dt="2023-11-02T20:22:17.473" v="450" actId="2696"/>
        <pc:sldMkLst>
          <pc:docMk/>
          <pc:sldMk cId="1451868665" sldId="266"/>
        </pc:sldMkLst>
      </pc:sldChg>
      <pc:sldChg chg="addSp modSp new mod ord">
        <pc:chgData name="Le Nhat Tung" userId="77b0905b33e1f80d" providerId="LiveId" clId="{1F902572-3FA2-4C7F-88A4-0DE7B5D32C49}" dt="2023-11-02T21:31:48.866" v="691"/>
        <pc:sldMkLst>
          <pc:docMk/>
          <pc:sldMk cId="2713762206" sldId="266"/>
        </pc:sldMkLst>
        <pc:spChg chg="mod">
          <ac:chgData name="Le Nhat Tung" userId="77b0905b33e1f80d" providerId="LiveId" clId="{1F902572-3FA2-4C7F-88A4-0DE7B5D32C49}" dt="2023-11-02T20:25:12.740" v="467" actId="20577"/>
          <ac:spMkLst>
            <pc:docMk/>
            <pc:sldMk cId="2713762206" sldId="266"/>
            <ac:spMk id="2" creationId="{4C990FAE-7B36-3F43-6DCA-28369323F0CA}"/>
          </ac:spMkLst>
        </pc:spChg>
        <pc:spChg chg="mod">
          <ac:chgData name="Le Nhat Tung" userId="77b0905b33e1f80d" providerId="LiveId" clId="{1F902572-3FA2-4C7F-88A4-0DE7B5D32C49}" dt="2023-11-02T20:26:15.187" v="486" actId="11"/>
          <ac:spMkLst>
            <pc:docMk/>
            <pc:sldMk cId="2713762206" sldId="266"/>
            <ac:spMk id="3" creationId="{7688DB15-0478-8977-F9FE-E51C5779DF15}"/>
          </ac:spMkLst>
        </pc:spChg>
        <pc:picChg chg="add mod">
          <ac:chgData name="Le Nhat Tung" userId="77b0905b33e1f80d" providerId="LiveId" clId="{1F902572-3FA2-4C7F-88A4-0DE7B5D32C49}" dt="2023-11-02T20:26:52.969" v="490" actId="1076"/>
          <ac:picMkLst>
            <pc:docMk/>
            <pc:sldMk cId="2713762206" sldId="266"/>
            <ac:picMk id="5" creationId="{0C5FE0AF-7EFE-B031-71CA-6932E111C4A4}"/>
          </ac:picMkLst>
        </pc:picChg>
      </pc:sldChg>
      <pc:sldChg chg="addSp modSp new mod">
        <pc:chgData name="Le Nhat Tung" userId="77b0905b33e1f80d" providerId="LiveId" clId="{1F902572-3FA2-4C7F-88A4-0DE7B5D32C49}" dt="2023-11-02T20:31:58.636" v="564" actId="1076"/>
        <pc:sldMkLst>
          <pc:docMk/>
          <pc:sldMk cId="3164487214" sldId="267"/>
        </pc:sldMkLst>
        <pc:spChg chg="mod">
          <ac:chgData name="Le Nhat Tung" userId="77b0905b33e1f80d" providerId="LiveId" clId="{1F902572-3FA2-4C7F-88A4-0DE7B5D32C49}" dt="2023-11-02T20:28:33.740" v="533" actId="20577"/>
          <ac:spMkLst>
            <pc:docMk/>
            <pc:sldMk cId="3164487214" sldId="267"/>
            <ac:spMk id="2" creationId="{A6A07D87-8FBF-D336-C510-A86A2849747E}"/>
          </ac:spMkLst>
        </pc:spChg>
        <pc:spChg chg="mod">
          <ac:chgData name="Le Nhat Tung" userId="77b0905b33e1f80d" providerId="LiveId" clId="{1F902572-3FA2-4C7F-88A4-0DE7B5D32C49}" dt="2023-11-02T20:29:28.829" v="553" actId="20577"/>
          <ac:spMkLst>
            <pc:docMk/>
            <pc:sldMk cId="3164487214" sldId="267"/>
            <ac:spMk id="3" creationId="{46E7BBC8-F496-7261-616D-483140F60AD8}"/>
          </ac:spMkLst>
        </pc:spChg>
        <pc:picChg chg="add mod">
          <ac:chgData name="Le Nhat Tung" userId="77b0905b33e1f80d" providerId="LiveId" clId="{1F902572-3FA2-4C7F-88A4-0DE7B5D32C49}" dt="2023-11-02T20:31:58.636" v="564" actId="1076"/>
          <ac:picMkLst>
            <pc:docMk/>
            <pc:sldMk cId="3164487214" sldId="267"/>
            <ac:picMk id="5" creationId="{C8F0AEB2-CDB3-8EB8-5F73-ED9FDFDB03DA}"/>
          </ac:picMkLst>
        </pc:picChg>
      </pc:sldChg>
      <pc:sldChg chg="addSp modSp add mod">
        <pc:chgData name="Le Nhat Tung" userId="77b0905b33e1f80d" providerId="LiveId" clId="{1F902572-3FA2-4C7F-88A4-0DE7B5D32C49}" dt="2023-11-02T20:35:19.014" v="580" actId="1076"/>
        <pc:sldMkLst>
          <pc:docMk/>
          <pc:sldMk cId="2090270228" sldId="268"/>
        </pc:sldMkLst>
        <pc:spChg chg="mod">
          <ac:chgData name="Le Nhat Tung" userId="77b0905b33e1f80d" providerId="LiveId" clId="{1F902572-3FA2-4C7F-88A4-0DE7B5D32C49}" dt="2023-11-02T20:30:29.097" v="558" actId="27636"/>
          <ac:spMkLst>
            <pc:docMk/>
            <pc:sldMk cId="2090270228" sldId="268"/>
            <ac:spMk id="3" creationId="{46E7BBC8-F496-7261-616D-483140F60AD8}"/>
          </ac:spMkLst>
        </pc:spChg>
        <pc:picChg chg="add mod">
          <ac:chgData name="Le Nhat Tung" userId="77b0905b33e1f80d" providerId="LiveId" clId="{1F902572-3FA2-4C7F-88A4-0DE7B5D32C49}" dt="2023-11-02T20:35:19.014" v="580" actId="1076"/>
          <ac:picMkLst>
            <pc:docMk/>
            <pc:sldMk cId="2090270228" sldId="268"/>
            <ac:picMk id="5" creationId="{5F91D0B0-08E9-07E1-7F2E-A23178D8E9BA}"/>
          </ac:picMkLst>
        </pc:picChg>
      </pc:sldChg>
      <pc:sldChg chg="addSp modSp add mod">
        <pc:chgData name="Le Nhat Tung" userId="77b0905b33e1f80d" providerId="LiveId" clId="{1F902572-3FA2-4C7F-88A4-0DE7B5D32C49}" dt="2023-11-02T20:35:15.325" v="578" actId="1076"/>
        <pc:sldMkLst>
          <pc:docMk/>
          <pc:sldMk cId="3783525107" sldId="269"/>
        </pc:sldMkLst>
        <pc:spChg chg="mod">
          <ac:chgData name="Le Nhat Tung" userId="77b0905b33e1f80d" providerId="LiveId" clId="{1F902572-3FA2-4C7F-88A4-0DE7B5D32C49}" dt="2023-11-02T20:33:35.047" v="567" actId="20577"/>
          <ac:spMkLst>
            <pc:docMk/>
            <pc:sldMk cId="3783525107" sldId="269"/>
            <ac:spMk id="3" creationId="{46E7BBC8-F496-7261-616D-483140F60AD8}"/>
          </ac:spMkLst>
        </pc:spChg>
        <pc:picChg chg="add mod">
          <ac:chgData name="Le Nhat Tung" userId="77b0905b33e1f80d" providerId="LiveId" clId="{1F902572-3FA2-4C7F-88A4-0DE7B5D32C49}" dt="2023-11-02T20:35:15.325" v="578" actId="1076"/>
          <ac:picMkLst>
            <pc:docMk/>
            <pc:sldMk cId="3783525107" sldId="269"/>
            <ac:picMk id="5" creationId="{45A71293-462F-2884-3486-619FE15FF659}"/>
          </ac:picMkLst>
        </pc:picChg>
      </pc:sldChg>
      <pc:sldChg chg="addSp modSp add mod">
        <pc:chgData name="Le Nhat Tung" userId="77b0905b33e1f80d" providerId="LiveId" clId="{1F902572-3FA2-4C7F-88A4-0DE7B5D32C49}" dt="2023-11-02T20:36:54.478" v="589" actId="1076"/>
        <pc:sldMkLst>
          <pc:docMk/>
          <pc:sldMk cId="1522196090" sldId="270"/>
        </pc:sldMkLst>
        <pc:spChg chg="mod">
          <ac:chgData name="Le Nhat Tung" userId="77b0905b33e1f80d" providerId="LiveId" clId="{1F902572-3FA2-4C7F-88A4-0DE7B5D32C49}" dt="2023-11-02T20:33:56.742" v="574" actId="27636"/>
          <ac:spMkLst>
            <pc:docMk/>
            <pc:sldMk cId="1522196090" sldId="270"/>
            <ac:spMk id="3" creationId="{46E7BBC8-F496-7261-616D-483140F60AD8}"/>
          </ac:spMkLst>
        </pc:spChg>
        <pc:picChg chg="add mod">
          <ac:chgData name="Le Nhat Tung" userId="77b0905b33e1f80d" providerId="LiveId" clId="{1F902572-3FA2-4C7F-88A4-0DE7B5D32C49}" dt="2023-11-02T20:36:54.478" v="589" actId="1076"/>
          <ac:picMkLst>
            <pc:docMk/>
            <pc:sldMk cId="1522196090" sldId="270"/>
            <ac:picMk id="5" creationId="{FE370317-0543-D902-DB39-98F751009DF1}"/>
          </ac:picMkLst>
        </pc:picChg>
      </pc:sldChg>
      <pc:sldChg chg="addSp modSp new mod">
        <pc:chgData name="Le Nhat Tung" userId="77b0905b33e1f80d" providerId="LiveId" clId="{1F902572-3FA2-4C7F-88A4-0DE7B5D32C49}" dt="2023-11-02T20:42:00.713" v="628" actId="1076"/>
        <pc:sldMkLst>
          <pc:docMk/>
          <pc:sldMk cId="2338871901" sldId="271"/>
        </pc:sldMkLst>
        <pc:spChg chg="mod">
          <ac:chgData name="Le Nhat Tung" userId="77b0905b33e1f80d" providerId="LiveId" clId="{1F902572-3FA2-4C7F-88A4-0DE7B5D32C49}" dt="2023-11-02T20:41:53.865" v="623" actId="120"/>
          <ac:spMkLst>
            <pc:docMk/>
            <pc:sldMk cId="2338871901" sldId="271"/>
            <ac:spMk id="2" creationId="{808286AA-44C8-9500-4C1F-9771796E0F52}"/>
          </ac:spMkLst>
        </pc:spChg>
        <pc:spChg chg="mod">
          <ac:chgData name="Le Nhat Tung" userId="77b0905b33e1f80d" providerId="LiveId" clId="{1F902572-3FA2-4C7F-88A4-0DE7B5D32C49}" dt="2023-11-02T20:39:05.467" v="611" actId="27636"/>
          <ac:spMkLst>
            <pc:docMk/>
            <pc:sldMk cId="2338871901" sldId="271"/>
            <ac:spMk id="3" creationId="{EA832F55-1F22-5858-5981-DF81CB09815B}"/>
          </ac:spMkLst>
        </pc:spChg>
        <pc:picChg chg="add mod">
          <ac:chgData name="Le Nhat Tung" userId="77b0905b33e1f80d" providerId="LiveId" clId="{1F902572-3FA2-4C7F-88A4-0DE7B5D32C49}" dt="2023-11-02T20:42:00.713" v="628" actId="1076"/>
          <ac:picMkLst>
            <pc:docMk/>
            <pc:sldMk cId="2338871901" sldId="271"/>
            <ac:picMk id="1026" creationId="{8DFB68D7-4964-7E43-97F0-83A9139BDF33}"/>
          </ac:picMkLst>
        </pc:picChg>
      </pc:sldChg>
      <pc:sldChg chg="modSp add del mod">
        <pc:chgData name="Le Nhat Tung" userId="77b0905b33e1f80d" providerId="LiveId" clId="{1F902572-3FA2-4C7F-88A4-0DE7B5D32C49}" dt="2023-11-02T20:41:20.484" v="617" actId="2696"/>
        <pc:sldMkLst>
          <pc:docMk/>
          <pc:sldMk cId="1978219317" sldId="272"/>
        </pc:sldMkLst>
        <pc:spChg chg="mod">
          <ac:chgData name="Le Nhat Tung" userId="77b0905b33e1f80d" providerId="LiveId" clId="{1F902572-3FA2-4C7F-88A4-0DE7B5D32C49}" dt="2023-11-02T20:40:45.964" v="616" actId="20577"/>
          <ac:spMkLst>
            <pc:docMk/>
            <pc:sldMk cId="1978219317" sldId="272"/>
            <ac:spMk id="3" creationId="{EA832F55-1F22-5858-5981-DF81CB09815B}"/>
          </ac:spMkLst>
        </pc:spChg>
      </pc:sldChg>
      <pc:sldChg chg="addSp delSp modSp add mod">
        <pc:chgData name="Le Nhat Tung" userId="77b0905b33e1f80d" providerId="LiveId" clId="{1F902572-3FA2-4C7F-88A4-0DE7B5D32C49}" dt="2023-11-02T21:31:31.903" v="689" actId="1076"/>
        <pc:sldMkLst>
          <pc:docMk/>
          <pc:sldMk cId="2957085111" sldId="272"/>
        </pc:sldMkLst>
        <pc:spChg chg="mod">
          <ac:chgData name="Le Nhat Tung" userId="77b0905b33e1f80d" providerId="LiveId" clId="{1F902572-3FA2-4C7F-88A4-0DE7B5D32C49}" dt="2023-11-02T20:42:23.863" v="638" actId="403"/>
          <ac:spMkLst>
            <pc:docMk/>
            <pc:sldMk cId="2957085111" sldId="272"/>
            <ac:spMk id="2" creationId="{808286AA-44C8-9500-4C1F-9771796E0F52}"/>
          </ac:spMkLst>
        </pc:spChg>
        <pc:spChg chg="mod">
          <ac:chgData name="Le Nhat Tung" userId="77b0905b33e1f80d" providerId="LiveId" clId="{1F902572-3FA2-4C7F-88A4-0DE7B5D32C49}" dt="2023-11-02T21:30:47.160" v="679" actId="27636"/>
          <ac:spMkLst>
            <pc:docMk/>
            <pc:sldMk cId="2957085111" sldId="272"/>
            <ac:spMk id="3" creationId="{EA832F55-1F22-5858-5981-DF81CB09815B}"/>
          </ac:spMkLst>
        </pc:spChg>
        <pc:picChg chg="del">
          <ac:chgData name="Le Nhat Tung" userId="77b0905b33e1f80d" providerId="LiveId" clId="{1F902572-3FA2-4C7F-88A4-0DE7B5D32C49}" dt="2023-11-02T21:30:58.776" v="680" actId="478"/>
          <ac:picMkLst>
            <pc:docMk/>
            <pc:sldMk cId="2957085111" sldId="272"/>
            <ac:picMk id="1026" creationId="{8DFB68D7-4964-7E43-97F0-83A9139BDF33}"/>
          </ac:picMkLst>
        </pc:picChg>
        <pc:picChg chg="add mod">
          <ac:chgData name="Le Nhat Tung" userId="77b0905b33e1f80d" providerId="LiveId" clId="{1F902572-3FA2-4C7F-88A4-0DE7B5D32C49}" dt="2023-11-02T21:31:31.903" v="689" actId="1076"/>
          <ac:picMkLst>
            <pc:docMk/>
            <pc:sldMk cId="2957085111" sldId="272"/>
            <ac:picMk id="2050" creationId="{E3F1302F-F92D-70A1-DDA4-139DCDF1AC59}"/>
          </ac:picMkLst>
        </pc:picChg>
      </pc:sldChg>
      <pc:sldChg chg="addSp delSp modSp add mod">
        <pc:chgData name="Le Nhat Tung" userId="77b0905b33e1f80d" providerId="LiveId" clId="{1F902572-3FA2-4C7F-88A4-0DE7B5D32C49}" dt="2023-11-02T21:34:08.653" v="715" actId="1076"/>
        <pc:sldMkLst>
          <pc:docMk/>
          <pc:sldMk cId="615583048" sldId="273"/>
        </pc:sldMkLst>
        <pc:spChg chg="mod">
          <ac:chgData name="Le Nhat Tung" userId="77b0905b33e1f80d" providerId="LiveId" clId="{1F902572-3FA2-4C7F-88A4-0DE7B5D32C49}" dt="2023-11-02T21:33:13.145" v="705"/>
          <ac:spMkLst>
            <pc:docMk/>
            <pc:sldMk cId="615583048" sldId="273"/>
            <ac:spMk id="2" creationId="{808286AA-44C8-9500-4C1F-9771796E0F52}"/>
          </ac:spMkLst>
        </pc:spChg>
        <pc:spChg chg="mod">
          <ac:chgData name="Le Nhat Tung" userId="77b0905b33e1f80d" providerId="LiveId" clId="{1F902572-3FA2-4C7F-88A4-0DE7B5D32C49}" dt="2023-11-02T21:32:59.862" v="702" actId="27636"/>
          <ac:spMkLst>
            <pc:docMk/>
            <pc:sldMk cId="615583048" sldId="273"/>
            <ac:spMk id="3" creationId="{EA832F55-1F22-5858-5981-DF81CB09815B}"/>
          </ac:spMkLst>
        </pc:spChg>
        <pc:picChg chg="del">
          <ac:chgData name="Le Nhat Tung" userId="77b0905b33e1f80d" providerId="LiveId" clId="{1F902572-3FA2-4C7F-88A4-0DE7B5D32C49}" dt="2023-11-02T21:33:20.071" v="706" actId="478"/>
          <ac:picMkLst>
            <pc:docMk/>
            <pc:sldMk cId="615583048" sldId="273"/>
            <ac:picMk id="2050" creationId="{E3F1302F-F92D-70A1-DDA4-139DCDF1AC59}"/>
          </ac:picMkLst>
        </pc:picChg>
        <pc:picChg chg="add del mod">
          <ac:chgData name="Le Nhat Tung" userId="77b0905b33e1f80d" providerId="LiveId" clId="{1F902572-3FA2-4C7F-88A4-0DE7B5D32C49}" dt="2023-11-02T21:34:03.848" v="712" actId="478"/>
          <ac:picMkLst>
            <pc:docMk/>
            <pc:sldMk cId="615583048" sldId="273"/>
            <ac:picMk id="3074" creationId="{570D1A2C-9A05-71F9-8B2A-C8C8D6EC14C0}"/>
          </ac:picMkLst>
        </pc:picChg>
        <pc:picChg chg="add mod">
          <ac:chgData name="Le Nhat Tung" userId="77b0905b33e1f80d" providerId="LiveId" clId="{1F902572-3FA2-4C7F-88A4-0DE7B5D32C49}" dt="2023-11-02T21:34:08.653" v="715" actId="1076"/>
          <ac:picMkLst>
            <pc:docMk/>
            <pc:sldMk cId="615583048" sldId="273"/>
            <ac:picMk id="3076" creationId="{D67E1966-5D01-7CAA-9F11-5D366EA9734F}"/>
          </ac:picMkLst>
        </pc:picChg>
      </pc:sldChg>
      <pc:sldChg chg="addSp delSp modSp add mod">
        <pc:chgData name="Le Nhat Tung" userId="77b0905b33e1f80d" providerId="LiveId" clId="{1F902572-3FA2-4C7F-88A4-0DE7B5D32C49}" dt="2023-11-02T21:39:20.371" v="749"/>
        <pc:sldMkLst>
          <pc:docMk/>
          <pc:sldMk cId="2681969607" sldId="274"/>
        </pc:sldMkLst>
        <pc:spChg chg="mod">
          <ac:chgData name="Le Nhat Tung" userId="77b0905b33e1f80d" providerId="LiveId" clId="{1F902572-3FA2-4C7F-88A4-0DE7B5D32C49}" dt="2023-11-02T21:39:20.371" v="749"/>
          <ac:spMkLst>
            <pc:docMk/>
            <pc:sldMk cId="2681969607" sldId="274"/>
            <ac:spMk id="2" creationId="{808286AA-44C8-9500-4C1F-9771796E0F52}"/>
          </ac:spMkLst>
        </pc:spChg>
        <pc:spChg chg="mod">
          <ac:chgData name="Le Nhat Tung" userId="77b0905b33e1f80d" providerId="LiveId" clId="{1F902572-3FA2-4C7F-88A4-0DE7B5D32C49}" dt="2023-11-02T21:38:46.345" v="744" actId="403"/>
          <ac:spMkLst>
            <pc:docMk/>
            <pc:sldMk cId="2681969607" sldId="274"/>
            <ac:spMk id="3" creationId="{EA832F55-1F22-5858-5981-DF81CB09815B}"/>
          </ac:spMkLst>
        </pc:spChg>
        <pc:spChg chg="add">
          <ac:chgData name="Le Nhat Tung" userId="77b0905b33e1f80d" providerId="LiveId" clId="{1F902572-3FA2-4C7F-88A4-0DE7B5D32C49}" dt="2023-11-02T21:36:53.736" v="717"/>
          <ac:spMkLst>
            <pc:docMk/>
            <pc:sldMk cId="2681969607" sldId="274"/>
            <ac:spMk id="4" creationId="{986377B0-D0CD-57D0-12DA-D15B01330E40}"/>
          </ac:spMkLst>
        </pc:spChg>
        <pc:picChg chg="add mod">
          <ac:chgData name="Le Nhat Tung" userId="77b0905b33e1f80d" providerId="LiveId" clId="{1F902572-3FA2-4C7F-88A4-0DE7B5D32C49}" dt="2023-11-02T21:38:41.640" v="739" actId="1076"/>
          <ac:picMkLst>
            <pc:docMk/>
            <pc:sldMk cId="2681969607" sldId="274"/>
            <ac:picMk id="6" creationId="{3C728E0C-C88A-6784-D922-D5F713B0E46D}"/>
          </ac:picMkLst>
        </pc:picChg>
        <pc:picChg chg="del">
          <ac:chgData name="Le Nhat Tung" userId="77b0905b33e1f80d" providerId="LiveId" clId="{1F902572-3FA2-4C7F-88A4-0DE7B5D32C49}" dt="2023-11-02T21:37:03.204" v="718" actId="478"/>
          <ac:picMkLst>
            <pc:docMk/>
            <pc:sldMk cId="2681969607" sldId="274"/>
            <ac:picMk id="3076" creationId="{D67E1966-5D01-7CAA-9F11-5D366EA973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DCEA-B0EC-13F4-6D41-94A93AD1E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AF0F7-1CA7-FE5E-DDB3-06D31BD3D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2CD79-98BA-8EA8-7730-D0FADFADB669}"/>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5" name="Footer Placeholder 4">
            <a:extLst>
              <a:ext uri="{FF2B5EF4-FFF2-40B4-BE49-F238E27FC236}">
                <a16:creationId xmlns:a16="http://schemas.microsoft.com/office/drawing/2014/main" id="{9EE97CB4-7D87-D479-9E34-C3A89C26D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89F51-416A-7E44-74E8-7C0F7BE2CF5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47792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DB32-FD0B-C7CA-90C8-C3A30856A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28E19-43C2-0955-3D80-544042B51A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A327D-D528-0D0F-8535-73BC0D16D4A0}"/>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5" name="Footer Placeholder 4">
            <a:extLst>
              <a:ext uri="{FF2B5EF4-FFF2-40B4-BE49-F238E27FC236}">
                <a16:creationId xmlns:a16="http://schemas.microsoft.com/office/drawing/2014/main" id="{CCED7D3C-3023-90B2-2C2E-4208F7CAC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1843C-12AC-A4F3-5EBF-F6AA6089F69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25511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EB2F4-C754-90CC-3371-FE864C6B5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C27A7-C418-A222-3E36-25B5735D3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721D-048A-7964-308B-0CC0761CD8C7}"/>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5" name="Footer Placeholder 4">
            <a:extLst>
              <a:ext uri="{FF2B5EF4-FFF2-40B4-BE49-F238E27FC236}">
                <a16:creationId xmlns:a16="http://schemas.microsoft.com/office/drawing/2014/main" id="{847DD879-78D9-E7EA-C2D0-0C7492F30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C29B-8165-989B-5503-C1ED72178B5F}"/>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9371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B11D-8047-31F0-19D3-72BCB994A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ED747-4F4A-367D-5663-83C5A7D5E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8EDD-A1EB-C577-FDAB-660229047033}"/>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5" name="Footer Placeholder 4">
            <a:extLst>
              <a:ext uri="{FF2B5EF4-FFF2-40B4-BE49-F238E27FC236}">
                <a16:creationId xmlns:a16="http://schemas.microsoft.com/office/drawing/2014/main" id="{62761B8A-341C-AC21-E5C1-7704F4DDD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DF04-7211-7234-DA4F-E90803C167B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01334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F2C-2D3A-B00C-1893-FD2C3D419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89F7A-A55F-D9A5-AECE-48DD971B6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A0A12-B9DF-028B-CB27-A415A70DA980}"/>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5" name="Footer Placeholder 4">
            <a:extLst>
              <a:ext uri="{FF2B5EF4-FFF2-40B4-BE49-F238E27FC236}">
                <a16:creationId xmlns:a16="http://schemas.microsoft.com/office/drawing/2014/main" id="{F8094AAC-FF2D-E399-0D25-71B8266F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450D-2B47-730B-988A-415E502753FA}"/>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3480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2610-0F07-103F-958F-C0AD5BDA1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5D729-FAE0-F994-B23E-F2B2D4B1A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3C7A0-DCA5-3D56-BF8E-77BA861B1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1006-EF35-40F7-2AA8-60726C618F2D}"/>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6" name="Footer Placeholder 5">
            <a:extLst>
              <a:ext uri="{FF2B5EF4-FFF2-40B4-BE49-F238E27FC236}">
                <a16:creationId xmlns:a16="http://schemas.microsoft.com/office/drawing/2014/main" id="{C81A7D5C-0096-6452-B9DB-CE5432A49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4C1BA-6DC3-47ED-93B4-789D66355675}"/>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9897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DCD8-B13C-2E8F-0126-D5292A943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A9CDE-790D-F0AF-BF93-DB8A08E61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3B080-6614-5D7C-5A69-4128483C2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2328D-CA3F-C015-CDA8-FC1AE110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0DC24-67CE-A7F7-6F40-5B4518BE0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5AE4-116A-BDEE-AE74-6553BBCC0CBB}"/>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8" name="Footer Placeholder 7">
            <a:extLst>
              <a:ext uri="{FF2B5EF4-FFF2-40B4-BE49-F238E27FC236}">
                <a16:creationId xmlns:a16="http://schemas.microsoft.com/office/drawing/2014/main" id="{DACD5487-D32C-3089-37B1-84FFD7867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BB1EC-6717-6C04-5CA0-EBD5BF839DC7}"/>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4411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FD92-3355-D7AC-EEE4-3401D7581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08418-3578-94DA-B5E0-82E370973AB6}"/>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4" name="Footer Placeholder 3">
            <a:extLst>
              <a:ext uri="{FF2B5EF4-FFF2-40B4-BE49-F238E27FC236}">
                <a16:creationId xmlns:a16="http://schemas.microsoft.com/office/drawing/2014/main" id="{8DF268B4-3E29-B27D-A52F-5045ABB7CF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65E41-301C-78C3-FFE6-F8591118003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62524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A02CF-B05F-D0E2-DB47-CC8018E2262D}"/>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3" name="Footer Placeholder 2">
            <a:extLst>
              <a:ext uri="{FF2B5EF4-FFF2-40B4-BE49-F238E27FC236}">
                <a16:creationId xmlns:a16="http://schemas.microsoft.com/office/drawing/2014/main" id="{AA0DF142-7550-24AA-09B4-5B9297F09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2AE6B-541A-97F2-02FD-3137D0D1E4A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5700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91D-4646-461C-1DA5-3BC1648F4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59C90-23D4-282D-7339-BD3CD738E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E0361-3D99-F600-2588-A58DA3525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CC5A-6E0B-6AA1-1CE2-F722CEB0CB57}"/>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6" name="Footer Placeholder 5">
            <a:extLst>
              <a:ext uri="{FF2B5EF4-FFF2-40B4-BE49-F238E27FC236}">
                <a16:creationId xmlns:a16="http://schemas.microsoft.com/office/drawing/2014/main" id="{62E478DF-9942-6D85-91CF-DFE1A1BC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CF021-9616-286E-491B-66BC9706F34B}"/>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82334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B2D-A1D9-D3AC-922C-C0C9D8F79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FC3FC-BA76-94CB-1643-D32D6BA0B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8B6CF-3DFE-1508-6661-9F1368EA5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6DC7B-3EE8-BE4E-69AA-605394D59642}"/>
              </a:ext>
            </a:extLst>
          </p:cNvPr>
          <p:cNvSpPr>
            <a:spLocks noGrp="1"/>
          </p:cNvSpPr>
          <p:nvPr>
            <p:ph type="dt" sz="half" idx="10"/>
          </p:nvPr>
        </p:nvSpPr>
        <p:spPr/>
        <p:txBody>
          <a:bodyPr/>
          <a:lstStyle/>
          <a:p>
            <a:fld id="{D7FA952C-9F8F-4B8B-A6FD-1EE61A30B275}" type="datetimeFigureOut">
              <a:rPr lang="en-US" smtClean="0"/>
              <a:t>02/11</a:t>
            </a:fld>
            <a:endParaRPr lang="en-US"/>
          </a:p>
        </p:txBody>
      </p:sp>
      <p:sp>
        <p:nvSpPr>
          <p:cNvPr id="6" name="Footer Placeholder 5">
            <a:extLst>
              <a:ext uri="{FF2B5EF4-FFF2-40B4-BE49-F238E27FC236}">
                <a16:creationId xmlns:a16="http://schemas.microsoft.com/office/drawing/2014/main" id="{3F6BF949-50F3-72AA-9C6F-24D691D74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65746-F6BE-73A1-0322-919F8B70199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56008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0012F-4E59-6050-DA4E-ED87B1E90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8BD9B-51EC-3A86-6F39-7A9471808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E9829-7F86-A246-A244-41BB8A32D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952C-9F8F-4B8B-A6FD-1EE61A30B275}" type="datetimeFigureOut">
              <a:rPr lang="en-US" smtClean="0"/>
              <a:t>02/11</a:t>
            </a:fld>
            <a:endParaRPr lang="en-US"/>
          </a:p>
        </p:txBody>
      </p:sp>
      <p:sp>
        <p:nvSpPr>
          <p:cNvPr id="5" name="Footer Placeholder 4">
            <a:extLst>
              <a:ext uri="{FF2B5EF4-FFF2-40B4-BE49-F238E27FC236}">
                <a16:creationId xmlns:a16="http://schemas.microsoft.com/office/drawing/2014/main" id="{80A75717-9B21-F442-56C8-492CD6483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80198-D8CF-65DE-F641-B14458D7A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35C0F-885F-4B02-93F8-A25E537E5C6B}" type="slidenum">
              <a:rPr lang="en-US" smtClean="0"/>
              <a:t>‹#›</a:t>
            </a:fld>
            <a:endParaRPr lang="en-US"/>
          </a:p>
        </p:txBody>
      </p:sp>
    </p:spTree>
    <p:extLst>
      <p:ext uri="{BB962C8B-B14F-4D97-AF65-F5344CB8AC3E}">
        <p14:creationId xmlns:p14="http://schemas.microsoft.com/office/powerpoint/2010/main" val="378860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1" y="1008993"/>
            <a:ext cx="9231410" cy="3542045"/>
          </a:xfrm>
        </p:spPr>
        <p:txBody>
          <a:bodyPr anchor="b">
            <a:normAutofit/>
          </a:bodyPr>
          <a:lstStyle/>
          <a:p>
            <a:pPr algn="l"/>
            <a:r>
              <a:rPr lang="en-US" sz="8100"/>
              <a:t> Giới thiệu về Deep Neural Network và OpenCV DNN</a:t>
            </a:r>
          </a:p>
        </p:txBody>
      </p:sp>
    </p:spTree>
    <p:extLst>
      <p:ext uri="{BB962C8B-B14F-4D97-AF65-F5344CB8AC3E}">
        <p14:creationId xmlns:p14="http://schemas.microsoft.com/office/powerpoint/2010/main" val="58764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D87-8FBF-D336-C510-A86A2849747E}"/>
              </a:ext>
            </a:extLst>
          </p:cNvPr>
          <p:cNvSpPr>
            <a:spLocks noGrp="1"/>
          </p:cNvSpPr>
          <p:nvPr>
            <p:ph type="title"/>
          </p:nvPr>
        </p:nvSpPr>
        <p:spPr/>
        <p:txBody>
          <a:bodyPr/>
          <a:lstStyle/>
          <a:p>
            <a:r>
              <a:rPr lang="en-US"/>
              <a:t>Ứng dụng của OpenCV DNN</a:t>
            </a:r>
          </a:p>
        </p:txBody>
      </p:sp>
      <p:sp>
        <p:nvSpPr>
          <p:cNvPr id="3" name="Content Placeholder 2">
            <a:extLst>
              <a:ext uri="{FF2B5EF4-FFF2-40B4-BE49-F238E27FC236}">
                <a16:creationId xmlns:a16="http://schemas.microsoft.com/office/drawing/2014/main" id="{46E7BBC8-F496-7261-616D-483140F60AD8}"/>
              </a:ext>
            </a:extLst>
          </p:cNvPr>
          <p:cNvSpPr>
            <a:spLocks noGrp="1"/>
          </p:cNvSpPr>
          <p:nvPr>
            <p:ph idx="1"/>
          </p:nvPr>
        </p:nvSpPr>
        <p:spPr/>
        <p:txBody>
          <a:bodyPr>
            <a:normAutofit/>
          </a:bodyPr>
          <a:lstStyle/>
          <a:p>
            <a:pPr algn="just">
              <a:lnSpc>
                <a:spcPct val="160000"/>
              </a:lnSpc>
            </a:pPr>
            <a:r>
              <a:rPr lang="vi-VN"/>
              <a:t>Phát hiện đối tượng: Sử dụng mạng nơ-ron để phát hiện các đối tượng cụ thể trong thời gian thực, chẳng hạn như phát hiện xe hơi trên đường.</a:t>
            </a:r>
            <a:endParaRPr lang="en-US"/>
          </a:p>
        </p:txBody>
      </p:sp>
      <p:pic>
        <p:nvPicPr>
          <p:cNvPr id="5" name="Picture 4">
            <a:extLst>
              <a:ext uri="{FF2B5EF4-FFF2-40B4-BE49-F238E27FC236}">
                <a16:creationId xmlns:a16="http://schemas.microsoft.com/office/drawing/2014/main" id="{45A71293-462F-2884-3486-619FE15FF659}"/>
              </a:ext>
            </a:extLst>
          </p:cNvPr>
          <p:cNvPicPr>
            <a:picLocks noChangeAspect="1"/>
          </p:cNvPicPr>
          <p:nvPr/>
        </p:nvPicPr>
        <p:blipFill>
          <a:blip r:embed="rId2"/>
          <a:stretch>
            <a:fillRect/>
          </a:stretch>
        </p:blipFill>
        <p:spPr>
          <a:xfrm>
            <a:off x="4498044" y="3280912"/>
            <a:ext cx="5531174" cy="3211963"/>
          </a:xfrm>
          <a:prstGeom prst="rect">
            <a:avLst/>
          </a:prstGeom>
        </p:spPr>
      </p:pic>
    </p:spTree>
    <p:extLst>
      <p:ext uri="{BB962C8B-B14F-4D97-AF65-F5344CB8AC3E}">
        <p14:creationId xmlns:p14="http://schemas.microsoft.com/office/powerpoint/2010/main" val="378352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D87-8FBF-D336-C510-A86A2849747E}"/>
              </a:ext>
            </a:extLst>
          </p:cNvPr>
          <p:cNvSpPr>
            <a:spLocks noGrp="1"/>
          </p:cNvSpPr>
          <p:nvPr>
            <p:ph type="title"/>
          </p:nvPr>
        </p:nvSpPr>
        <p:spPr/>
        <p:txBody>
          <a:bodyPr/>
          <a:lstStyle/>
          <a:p>
            <a:r>
              <a:rPr lang="en-US"/>
              <a:t>Ứng dụng của OpenCV DNN</a:t>
            </a:r>
          </a:p>
        </p:txBody>
      </p:sp>
      <p:sp>
        <p:nvSpPr>
          <p:cNvPr id="3" name="Content Placeholder 2">
            <a:extLst>
              <a:ext uri="{FF2B5EF4-FFF2-40B4-BE49-F238E27FC236}">
                <a16:creationId xmlns:a16="http://schemas.microsoft.com/office/drawing/2014/main" id="{46E7BBC8-F496-7261-616D-483140F60AD8}"/>
              </a:ext>
            </a:extLst>
          </p:cNvPr>
          <p:cNvSpPr>
            <a:spLocks noGrp="1"/>
          </p:cNvSpPr>
          <p:nvPr>
            <p:ph idx="1"/>
          </p:nvPr>
        </p:nvSpPr>
        <p:spPr/>
        <p:txBody>
          <a:bodyPr>
            <a:normAutofit/>
          </a:bodyPr>
          <a:lstStyle/>
          <a:p>
            <a:pPr algn="just">
              <a:lnSpc>
                <a:spcPct val="160000"/>
              </a:lnSpc>
            </a:pPr>
            <a:r>
              <a:rPr lang="vi-VN"/>
              <a:t>Đọc văn bản: Sử dụng mô hình để trích xuất và đọc văn bản từ hình ảnh.</a:t>
            </a:r>
            <a:endParaRPr lang="en-US"/>
          </a:p>
        </p:txBody>
      </p:sp>
      <p:pic>
        <p:nvPicPr>
          <p:cNvPr id="5" name="Picture 4">
            <a:extLst>
              <a:ext uri="{FF2B5EF4-FFF2-40B4-BE49-F238E27FC236}">
                <a16:creationId xmlns:a16="http://schemas.microsoft.com/office/drawing/2014/main" id="{FE370317-0543-D902-DB39-98F751009DF1}"/>
              </a:ext>
            </a:extLst>
          </p:cNvPr>
          <p:cNvPicPr>
            <a:picLocks noChangeAspect="1"/>
          </p:cNvPicPr>
          <p:nvPr/>
        </p:nvPicPr>
        <p:blipFill>
          <a:blip r:embed="rId2"/>
          <a:stretch>
            <a:fillRect/>
          </a:stretch>
        </p:blipFill>
        <p:spPr>
          <a:xfrm>
            <a:off x="4750105" y="2777269"/>
            <a:ext cx="4997010" cy="3399694"/>
          </a:xfrm>
          <a:prstGeom prst="rect">
            <a:avLst/>
          </a:prstGeom>
        </p:spPr>
      </p:pic>
    </p:spTree>
    <p:extLst>
      <p:ext uri="{BB962C8B-B14F-4D97-AF65-F5344CB8AC3E}">
        <p14:creationId xmlns:p14="http://schemas.microsoft.com/office/powerpoint/2010/main" val="152219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0FAE-7B36-3F43-6DCA-28369323F0CA}"/>
              </a:ext>
            </a:extLst>
          </p:cNvPr>
          <p:cNvSpPr>
            <a:spLocks noGrp="1"/>
          </p:cNvSpPr>
          <p:nvPr>
            <p:ph type="title"/>
          </p:nvPr>
        </p:nvSpPr>
        <p:spPr/>
        <p:txBody>
          <a:bodyPr/>
          <a:lstStyle/>
          <a:p>
            <a:r>
              <a:rPr lang="nn-NO"/>
              <a:t>DNN module trong OpenCV</a:t>
            </a:r>
            <a:endParaRPr lang="en-US"/>
          </a:p>
        </p:txBody>
      </p:sp>
      <p:sp>
        <p:nvSpPr>
          <p:cNvPr id="3" name="Content Placeholder 2">
            <a:extLst>
              <a:ext uri="{FF2B5EF4-FFF2-40B4-BE49-F238E27FC236}">
                <a16:creationId xmlns:a16="http://schemas.microsoft.com/office/drawing/2014/main" id="{7688DB15-0478-8977-F9FE-E51C5779DF15}"/>
              </a:ext>
            </a:extLst>
          </p:cNvPr>
          <p:cNvSpPr>
            <a:spLocks noGrp="1"/>
          </p:cNvSpPr>
          <p:nvPr>
            <p:ph idx="1"/>
          </p:nvPr>
        </p:nvSpPr>
        <p:spPr/>
        <p:txBody>
          <a:bodyPr>
            <a:normAutofit lnSpcReduction="10000"/>
          </a:bodyPr>
          <a:lstStyle/>
          <a:p>
            <a:pPr marL="0" indent="0" algn="just">
              <a:lnSpc>
                <a:spcPct val="150000"/>
              </a:lnSpc>
              <a:buNone/>
            </a:pPr>
            <a:r>
              <a:rPr lang="vi-VN"/>
              <a:t>DNN module trong OpenCV cung cấp các chức năng cho phép tải và sử dụng các mô hình học sâu đã được đào tạo từ các nguồn như</a:t>
            </a:r>
            <a:r>
              <a:rPr lang="en-US"/>
              <a:t>:</a:t>
            </a:r>
          </a:p>
          <a:p>
            <a:pPr lvl="1">
              <a:lnSpc>
                <a:spcPct val="150000"/>
              </a:lnSpc>
            </a:pPr>
            <a:r>
              <a:rPr lang="vi-VN"/>
              <a:t>Caffe</a:t>
            </a:r>
            <a:endParaRPr lang="en-US"/>
          </a:p>
          <a:p>
            <a:pPr lvl="1">
              <a:lnSpc>
                <a:spcPct val="150000"/>
              </a:lnSpc>
            </a:pPr>
            <a:r>
              <a:rPr lang="vi-VN"/>
              <a:t>TensorFlow</a:t>
            </a:r>
            <a:endParaRPr lang="en-US"/>
          </a:p>
          <a:p>
            <a:pPr lvl="1">
              <a:lnSpc>
                <a:spcPct val="150000"/>
              </a:lnSpc>
            </a:pPr>
            <a:r>
              <a:rPr lang="vi-VN"/>
              <a:t>PyTorch </a:t>
            </a:r>
            <a:endParaRPr lang="en-US"/>
          </a:p>
          <a:p>
            <a:pPr lvl="1">
              <a:lnSpc>
                <a:spcPct val="150000"/>
              </a:lnSpc>
            </a:pPr>
            <a:r>
              <a:rPr lang="vi-VN"/>
              <a:t>Darknet</a:t>
            </a:r>
            <a:endParaRPr lang="en-US"/>
          </a:p>
        </p:txBody>
      </p:sp>
      <p:pic>
        <p:nvPicPr>
          <p:cNvPr id="5" name="Picture 4">
            <a:extLst>
              <a:ext uri="{FF2B5EF4-FFF2-40B4-BE49-F238E27FC236}">
                <a16:creationId xmlns:a16="http://schemas.microsoft.com/office/drawing/2014/main" id="{0C5FE0AF-7EFE-B031-71CA-6932E111C4A4}"/>
              </a:ext>
            </a:extLst>
          </p:cNvPr>
          <p:cNvPicPr>
            <a:picLocks noChangeAspect="1"/>
          </p:cNvPicPr>
          <p:nvPr/>
        </p:nvPicPr>
        <p:blipFill>
          <a:blip r:embed="rId2"/>
          <a:stretch>
            <a:fillRect/>
          </a:stretch>
        </p:blipFill>
        <p:spPr>
          <a:xfrm>
            <a:off x="6525246" y="4904394"/>
            <a:ext cx="4612924" cy="1407506"/>
          </a:xfrm>
          <a:prstGeom prst="rect">
            <a:avLst/>
          </a:prstGeom>
        </p:spPr>
      </p:pic>
    </p:spTree>
    <p:extLst>
      <p:ext uri="{BB962C8B-B14F-4D97-AF65-F5344CB8AC3E}">
        <p14:creationId xmlns:p14="http://schemas.microsoft.com/office/powerpoint/2010/main" val="271376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86AA-44C8-9500-4C1F-9771796E0F52}"/>
              </a:ext>
            </a:extLst>
          </p:cNvPr>
          <p:cNvSpPr>
            <a:spLocks noGrp="1"/>
          </p:cNvSpPr>
          <p:nvPr>
            <p:ph type="title"/>
          </p:nvPr>
        </p:nvSpPr>
        <p:spPr/>
        <p:txBody>
          <a:bodyPr>
            <a:normAutofit/>
          </a:bodyPr>
          <a:lstStyle/>
          <a:p>
            <a:r>
              <a:rPr lang="en-US" sz="3600"/>
              <a:t>Caffe (Convolutional Architecture </a:t>
            </a:r>
            <a:br>
              <a:rPr lang="en-US" sz="3600"/>
            </a:br>
            <a:r>
              <a:rPr lang="en-US" sz="3600"/>
              <a:t>for Fast Feature Embedding)</a:t>
            </a:r>
          </a:p>
        </p:txBody>
      </p:sp>
      <p:sp>
        <p:nvSpPr>
          <p:cNvPr id="3" name="Content Placeholder 2">
            <a:extLst>
              <a:ext uri="{FF2B5EF4-FFF2-40B4-BE49-F238E27FC236}">
                <a16:creationId xmlns:a16="http://schemas.microsoft.com/office/drawing/2014/main" id="{EA832F55-1F22-5858-5981-DF81CB09815B}"/>
              </a:ext>
            </a:extLst>
          </p:cNvPr>
          <p:cNvSpPr>
            <a:spLocks noGrp="1"/>
          </p:cNvSpPr>
          <p:nvPr>
            <p:ph idx="1"/>
          </p:nvPr>
        </p:nvSpPr>
        <p:spPr/>
        <p:txBody>
          <a:bodyPr>
            <a:normAutofit lnSpcReduction="10000"/>
          </a:bodyPr>
          <a:lstStyle/>
          <a:p>
            <a:pPr algn="just">
              <a:lnSpc>
                <a:spcPct val="150000"/>
              </a:lnSpc>
            </a:pPr>
            <a:r>
              <a:rPr lang="vi-VN"/>
              <a:t>Caffe (Convolutional Architecture for Fast Feature Embedding) là một framework mã nguồn mở mạnh mẽ được phát triển để hỗ trợ việc xây dựng và huấn luyện các mô hình học máy cho việc thị giác máy tính và xử lý hình ảnh. </a:t>
            </a:r>
            <a:endParaRPr lang="en-US"/>
          </a:p>
          <a:p>
            <a:pPr algn="just">
              <a:lnSpc>
                <a:spcPct val="150000"/>
              </a:lnSpc>
            </a:pPr>
            <a:r>
              <a:rPr lang="en-US"/>
              <a:t>Đư</a:t>
            </a:r>
            <a:r>
              <a:rPr lang="vi-VN"/>
              <a:t>ợc phát triển bởi Caffe Project và ban đầu được phát hành vào năm 2014. Caffe đã trở thành một trong những công cụ quan trọng trong lĩnh vực Deep Learning và Computer Vision.</a:t>
            </a:r>
            <a:endParaRPr lang="en-US"/>
          </a:p>
        </p:txBody>
      </p:sp>
      <p:pic>
        <p:nvPicPr>
          <p:cNvPr id="1026" name="Picture 2" descr="Caffe Installation Tutorial for beginners · GitHub">
            <a:extLst>
              <a:ext uri="{FF2B5EF4-FFF2-40B4-BE49-F238E27FC236}">
                <a16:creationId xmlns:a16="http://schemas.microsoft.com/office/drawing/2014/main" id="{8DFB68D7-4964-7E43-97F0-83A9139BD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8933" y="0"/>
            <a:ext cx="2954867" cy="199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87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86AA-44C8-9500-4C1F-9771796E0F52}"/>
              </a:ext>
            </a:extLst>
          </p:cNvPr>
          <p:cNvSpPr>
            <a:spLocks noGrp="1"/>
          </p:cNvSpPr>
          <p:nvPr>
            <p:ph type="title"/>
          </p:nvPr>
        </p:nvSpPr>
        <p:spPr/>
        <p:txBody>
          <a:bodyPr>
            <a:normAutofit/>
          </a:bodyPr>
          <a:lstStyle/>
          <a:p>
            <a:r>
              <a:rPr lang="en-US" sz="6600"/>
              <a:t>TensorFlow</a:t>
            </a:r>
          </a:p>
        </p:txBody>
      </p:sp>
      <p:sp>
        <p:nvSpPr>
          <p:cNvPr id="3" name="Content Placeholder 2">
            <a:extLst>
              <a:ext uri="{FF2B5EF4-FFF2-40B4-BE49-F238E27FC236}">
                <a16:creationId xmlns:a16="http://schemas.microsoft.com/office/drawing/2014/main" id="{EA832F55-1F22-5858-5981-DF81CB09815B}"/>
              </a:ext>
            </a:extLst>
          </p:cNvPr>
          <p:cNvSpPr>
            <a:spLocks noGrp="1"/>
          </p:cNvSpPr>
          <p:nvPr>
            <p:ph idx="1"/>
          </p:nvPr>
        </p:nvSpPr>
        <p:spPr/>
        <p:txBody>
          <a:bodyPr>
            <a:normAutofit fontScale="85000" lnSpcReduction="20000"/>
          </a:bodyPr>
          <a:lstStyle/>
          <a:p>
            <a:pPr algn="just">
              <a:lnSpc>
                <a:spcPct val="150000"/>
              </a:lnSpc>
            </a:pPr>
            <a:r>
              <a:rPr lang="vi-VN"/>
              <a:t>TensorFlow là một thư viện phần mềm mã nguồn mở dành cho máy học trong nhiều loại hình tác vụ nhận thức và hiểu ngôn ngữ.</a:t>
            </a:r>
          </a:p>
          <a:p>
            <a:pPr algn="just">
              <a:lnSpc>
                <a:spcPct val="150000"/>
              </a:lnSpc>
            </a:pPr>
            <a:r>
              <a:rPr lang="vi-VN"/>
              <a:t>Hiện đang được sử dụng cho cả nghiên cứu lẫn sản xuất bởi các đội khác nhau trong các sản phẩm thương mại của Google, như nhận dạng giọng nói, Gmail, Google Photos, và tìm kiếm …</a:t>
            </a:r>
          </a:p>
          <a:p>
            <a:pPr algn="just">
              <a:lnSpc>
                <a:spcPct val="150000"/>
              </a:lnSpc>
            </a:pPr>
            <a:r>
              <a:rPr lang="vi-VN"/>
              <a:t>TensorFlow nguyên thủy được phát triển bởi đội Google Brain cho mục đích nghiên cứu và sản xuất của Google và sau đó được phát hành theo giấy phép mã nguồn mở Apache 2.0 vào ngày 9/11/2015.</a:t>
            </a:r>
          </a:p>
          <a:p>
            <a:pPr algn="just">
              <a:lnSpc>
                <a:spcPct val="150000"/>
              </a:lnSpc>
            </a:pPr>
            <a:endParaRPr lang="vi-VN"/>
          </a:p>
        </p:txBody>
      </p:sp>
      <p:pic>
        <p:nvPicPr>
          <p:cNvPr id="2050" name="Picture 2" descr="TensorFlow - Wikipedia">
            <a:extLst>
              <a:ext uri="{FF2B5EF4-FFF2-40B4-BE49-F238E27FC236}">
                <a16:creationId xmlns:a16="http://schemas.microsoft.com/office/drawing/2014/main" id="{E3F1302F-F92D-70A1-DDA4-139DCDF1A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952" y="169333"/>
            <a:ext cx="2878848" cy="183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8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86AA-44C8-9500-4C1F-9771796E0F52}"/>
              </a:ext>
            </a:extLst>
          </p:cNvPr>
          <p:cNvSpPr>
            <a:spLocks noGrp="1"/>
          </p:cNvSpPr>
          <p:nvPr>
            <p:ph type="title"/>
          </p:nvPr>
        </p:nvSpPr>
        <p:spPr/>
        <p:txBody>
          <a:bodyPr>
            <a:normAutofit/>
          </a:bodyPr>
          <a:lstStyle/>
          <a:p>
            <a:r>
              <a:rPr lang="en-US" sz="6600"/>
              <a:t>PyTorch</a:t>
            </a:r>
          </a:p>
        </p:txBody>
      </p:sp>
      <p:sp>
        <p:nvSpPr>
          <p:cNvPr id="3" name="Content Placeholder 2">
            <a:extLst>
              <a:ext uri="{FF2B5EF4-FFF2-40B4-BE49-F238E27FC236}">
                <a16:creationId xmlns:a16="http://schemas.microsoft.com/office/drawing/2014/main" id="{EA832F55-1F22-5858-5981-DF81CB09815B}"/>
              </a:ext>
            </a:extLst>
          </p:cNvPr>
          <p:cNvSpPr>
            <a:spLocks noGrp="1"/>
          </p:cNvSpPr>
          <p:nvPr>
            <p:ph idx="1"/>
          </p:nvPr>
        </p:nvSpPr>
        <p:spPr/>
        <p:txBody>
          <a:bodyPr>
            <a:normAutofit lnSpcReduction="10000"/>
          </a:bodyPr>
          <a:lstStyle/>
          <a:p>
            <a:pPr algn="just">
              <a:lnSpc>
                <a:spcPct val="150000"/>
              </a:lnSpc>
            </a:pPr>
            <a:r>
              <a:rPr lang="vi-VN"/>
              <a:t>PyTorch là một framework học máy dựa trên thư viện Torch</a:t>
            </a:r>
            <a:r>
              <a:rPr lang="en-US"/>
              <a:t> </a:t>
            </a:r>
            <a:r>
              <a:rPr lang="vi-VN"/>
              <a:t>được sử dụng trong lĩnh vực thị giác máy tính và xử lý ngôn ngữ tự nhiên</a:t>
            </a:r>
            <a:r>
              <a:rPr lang="en-US"/>
              <a:t>, </a:t>
            </a:r>
            <a:r>
              <a:rPr lang="vi-VN"/>
              <a:t>do Meta AI phát triển và ngày nay là một phần của Linux Foundation.</a:t>
            </a:r>
            <a:endParaRPr lang="en-US"/>
          </a:p>
          <a:p>
            <a:pPr algn="just">
              <a:lnSpc>
                <a:spcPct val="150000"/>
              </a:lnSpc>
            </a:pPr>
            <a:r>
              <a:rPr lang="en-US"/>
              <a:t>L</a:t>
            </a:r>
            <a:r>
              <a:rPr lang="vi-VN"/>
              <a:t>à phần mềm tự do nguồn mở phát hành dựa trên giấy phép BSD đã qua sửa đổi. Mặc dù được phát triển chính yếu ở dạng giao diện ngôn ngữ Python, PyTorch cũng hỗ trợ giao diện C++.</a:t>
            </a:r>
          </a:p>
        </p:txBody>
      </p:sp>
      <p:pic>
        <p:nvPicPr>
          <p:cNvPr id="3076" name="Picture 4" descr="Getting started with PyTorch. Deep Learning and Artificial… | by Navaneeth  Dinesh | Medium">
            <a:extLst>
              <a:ext uri="{FF2B5EF4-FFF2-40B4-BE49-F238E27FC236}">
                <a16:creationId xmlns:a16="http://schemas.microsoft.com/office/drawing/2014/main" id="{D67E1966-5D01-7CAA-9F11-5D366EA97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190" y="491821"/>
            <a:ext cx="2055974" cy="133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86AA-44C8-9500-4C1F-9771796E0F52}"/>
              </a:ext>
            </a:extLst>
          </p:cNvPr>
          <p:cNvSpPr>
            <a:spLocks noGrp="1"/>
          </p:cNvSpPr>
          <p:nvPr>
            <p:ph type="title"/>
          </p:nvPr>
        </p:nvSpPr>
        <p:spPr/>
        <p:txBody>
          <a:bodyPr>
            <a:normAutofit/>
          </a:bodyPr>
          <a:lstStyle/>
          <a:p>
            <a:r>
              <a:rPr lang="en-US" sz="6600"/>
              <a:t>Darknet</a:t>
            </a:r>
          </a:p>
        </p:txBody>
      </p:sp>
      <p:sp>
        <p:nvSpPr>
          <p:cNvPr id="3" name="Content Placeholder 2">
            <a:extLst>
              <a:ext uri="{FF2B5EF4-FFF2-40B4-BE49-F238E27FC236}">
                <a16:creationId xmlns:a16="http://schemas.microsoft.com/office/drawing/2014/main" id="{EA832F55-1F22-5858-5981-DF81CB09815B}"/>
              </a:ext>
            </a:extLst>
          </p:cNvPr>
          <p:cNvSpPr>
            <a:spLocks noGrp="1"/>
          </p:cNvSpPr>
          <p:nvPr>
            <p:ph idx="1"/>
          </p:nvPr>
        </p:nvSpPr>
        <p:spPr/>
        <p:txBody>
          <a:bodyPr>
            <a:normAutofit fontScale="92500"/>
          </a:bodyPr>
          <a:lstStyle/>
          <a:p>
            <a:pPr algn="just">
              <a:lnSpc>
                <a:spcPct val="150000"/>
              </a:lnSpc>
            </a:pPr>
            <a:r>
              <a:rPr lang="vi-VN" sz="1400"/>
              <a:t>Phát triển bởi Joseph Redmon: Darknet được phát triển bởi Joseph Redmon, một nhà nghiên cứu trong lĩnh vực thị giác máy tính, người đã đóng góp đáng kể vào việc phát triển các mô hình object detection, bao gồm YOLO (You Only Look Once).</a:t>
            </a:r>
          </a:p>
          <a:p>
            <a:pPr algn="just">
              <a:lnSpc>
                <a:spcPct val="150000"/>
              </a:lnSpc>
            </a:pPr>
            <a:r>
              <a:rPr lang="vi-VN" sz="1400"/>
              <a:t>Hỗ trợ các mô hình object detection: Darknet được sử dụng rộng rãi để huấn luyện và triển khai các mô hình object detection, trong đó nổi bật là YOLO (You Only Look Once). YOLO là một mô hình object detection nổi tiếng có khả năng phát hiện và phân loại nhiều đối tượng trong một khung hình với tốc độ nhanh.</a:t>
            </a:r>
          </a:p>
          <a:p>
            <a:pPr algn="just">
              <a:lnSpc>
                <a:spcPct val="150000"/>
              </a:lnSpc>
            </a:pPr>
            <a:r>
              <a:rPr lang="vi-VN" sz="1400"/>
              <a:t>Tốc độ và hiệu suất cao: Darknet được thiết kế để đạt hiệu suất cao và có khả năng xử lý nhanh trên các thiết bị với tài nguyên hạn chế như máy tính cá nhân hoặc thiết bị nhúng. Điều này làm cho nó phù hợp cho các ứng dụng thời gian thực và ứng dụng nhận diện đối tượng trên camera.</a:t>
            </a:r>
          </a:p>
          <a:p>
            <a:pPr algn="just">
              <a:lnSpc>
                <a:spcPct val="150000"/>
              </a:lnSpc>
            </a:pPr>
            <a:r>
              <a:rPr lang="vi-VN" sz="1400"/>
              <a:t>Mã nguồn mở: Darknet là một framework mã nguồn mở, cho phép các nhà phát triển tùy chỉnh và mở rộng mã nguồn để phù hợp với các yêu cầu cụ thể của họ.</a:t>
            </a:r>
          </a:p>
          <a:p>
            <a:pPr algn="just">
              <a:lnSpc>
                <a:spcPct val="150000"/>
              </a:lnSpc>
            </a:pPr>
            <a:r>
              <a:rPr lang="vi-VN" sz="1400"/>
              <a:t>Darknet được sử dụng rộng rãi trong nhiều ứng dụng thị giác máy tính, bao gồm các hệ thống giám sát an ninh, ứng dụng xe tự hành, nhận diện đối tượng trong thời gian thực và nhiều lĩnh vực khác đòi hỏi khả năng phát hiện và nhận diện đối tượng hiệu quả</a:t>
            </a:r>
            <a:r>
              <a:rPr lang="en-US" sz="1400"/>
              <a:t>.</a:t>
            </a:r>
            <a:endParaRPr lang="vi-VN" sz="1400"/>
          </a:p>
        </p:txBody>
      </p:sp>
      <p:sp>
        <p:nvSpPr>
          <p:cNvPr id="4" name="AutoShape 2">
            <a:extLst>
              <a:ext uri="{FF2B5EF4-FFF2-40B4-BE49-F238E27FC236}">
                <a16:creationId xmlns:a16="http://schemas.microsoft.com/office/drawing/2014/main" id="{986377B0-D0CD-57D0-12DA-D15B01330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C728E0C-C88A-6784-D922-D5F713B0E46D}"/>
              </a:ext>
            </a:extLst>
          </p:cNvPr>
          <p:cNvPicPr>
            <a:picLocks noChangeAspect="1"/>
          </p:cNvPicPr>
          <p:nvPr/>
        </p:nvPicPr>
        <p:blipFill>
          <a:blip r:embed="rId2"/>
          <a:stretch>
            <a:fillRect/>
          </a:stretch>
        </p:blipFill>
        <p:spPr>
          <a:xfrm>
            <a:off x="9550000" y="230188"/>
            <a:ext cx="1583666" cy="1416964"/>
          </a:xfrm>
          <a:prstGeom prst="rect">
            <a:avLst/>
          </a:prstGeom>
        </p:spPr>
      </p:pic>
    </p:spTree>
    <p:extLst>
      <p:ext uri="{BB962C8B-B14F-4D97-AF65-F5344CB8AC3E}">
        <p14:creationId xmlns:p14="http://schemas.microsoft.com/office/powerpoint/2010/main" val="268196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72DF-1A6B-CE3F-7870-66CE53923C1E}"/>
              </a:ext>
            </a:extLst>
          </p:cNvPr>
          <p:cNvSpPr>
            <a:spLocks noGrp="1"/>
          </p:cNvSpPr>
          <p:nvPr>
            <p:ph type="title"/>
          </p:nvPr>
        </p:nvSpPr>
        <p:spPr/>
        <p:txBody>
          <a:bodyPr/>
          <a:lstStyle/>
          <a:p>
            <a:r>
              <a:rPr lang="en-US"/>
              <a:t>Ứng dụng trong thực tế</a:t>
            </a:r>
          </a:p>
        </p:txBody>
      </p:sp>
      <p:sp>
        <p:nvSpPr>
          <p:cNvPr id="3" name="Content Placeholder 2">
            <a:extLst>
              <a:ext uri="{FF2B5EF4-FFF2-40B4-BE49-F238E27FC236}">
                <a16:creationId xmlns:a16="http://schemas.microsoft.com/office/drawing/2014/main" id="{67EA9DDE-D9DE-4099-6E9B-4F24EEE3452E}"/>
              </a:ext>
            </a:extLst>
          </p:cNvPr>
          <p:cNvSpPr>
            <a:spLocks noGrp="1"/>
          </p:cNvSpPr>
          <p:nvPr>
            <p:ph idx="1"/>
          </p:nvPr>
        </p:nvSpPr>
        <p:spPr/>
        <p:txBody>
          <a:bodyPr/>
          <a:lstStyle/>
          <a:p>
            <a:pPr algn="just">
              <a:lnSpc>
                <a:spcPct val="150000"/>
              </a:lnSpc>
            </a:pPr>
            <a:r>
              <a:rPr lang="en-US"/>
              <a:t>Các ứng dụng của bài toán phát hiện khuôn mặt rất đa dạng, từ việc xác định khuôn mặt trong ảnh chân dung, ghi dấu vùng khuôn mặt để tạo hiệu ứng mặt đẹp trên các ứng dụng chỉnh sửa ảnh, đến việc xác định khuôn mặt để kiểm tra danh tính, an ninh hoặc điểm danh trong hệ thống nhận diện khuôn mặt.</a:t>
            </a:r>
          </a:p>
        </p:txBody>
      </p:sp>
    </p:spTree>
    <p:extLst>
      <p:ext uri="{BB962C8B-B14F-4D97-AF65-F5344CB8AC3E}">
        <p14:creationId xmlns:p14="http://schemas.microsoft.com/office/powerpoint/2010/main" val="260536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CFF4-BB77-638B-D42B-FD552451AA53}"/>
              </a:ext>
            </a:extLst>
          </p:cNvPr>
          <p:cNvSpPr>
            <a:spLocks noGrp="1"/>
          </p:cNvSpPr>
          <p:nvPr>
            <p:ph type="title"/>
          </p:nvPr>
        </p:nvSpPr>
        <p:spPr/>
        <p:txBody>
          <a:bodyPr/>
          <a:lstStyle/>
          <a:p>
            <a:r>
              <a:rPr lang="en-US"/>
              <a:t>Deep Learning (Học sâu)</a:t>
            </a:r>
          </a:p>
        </p:txBody>
      </p:sp>
      <p:sp>
        <p:nvSpPr>
          <p:cNvPr id="3" name="Content Placeholder 2">
            <a:extLst>
              <a:ext uri="{FF2B5EF4-FFF2-40B4-BE49-F238E27FC236}">
                <a16:creationId xmlns:a16="http://schemas.microsoft.com/office/drawing/2014/main" id="{3030FBCE-E113-4A00-DB01-036A1CCEE68D}"/>
              </a:ext>
            </a:extLst>
          </p:cNvPr>
          <p:cNvSpPr>
            <a:spLocks noGrp="1"/>
          </p:cNvSpPr>
          <p:nvPr>
            <p:ph idx="1"/>
          </p:nvPr>
        </p:nvSpPr>
        <p:spPr/>
        <p:txBody>
          <a:bodyPr/>
          <a:lstStyle/>
          <a:p>
            <a:pPr algn="just">
              <a:lnSpc>
                <a:spcPct val="150000"/>
              </a:lnSpc>
            </a:pPr>
            <a:r>
              <a:rPr lang="vi-VN"/>
              <a:t>Deep Learning (Học sâu) là một lĩnh vực trong trí tuệ nhân-made (AI) và máy tính, tập trung vào việc sử dụng mạng nơ-ron sâu để học và áp dụng kiến thức từ dữ liệu. Deep Learning được gọi là "sâu" bởi vì nó sử dụng nhiều lớp nơ-ron hoặc các tầng ẩn để biểu diễn dữ liệu và học các đặc trưng phức tạp và trừu tượng từ dữ liệu đầu vào.</a:t>
            </a:r>
            <a:endParaRPr lang="en-US"/>
          </a:p>
        </p:txBody>
      </p:sp>
    </p:spTree>
    <p:extLst>
      <p:ext uri="{BB962C8B-B14F-4D97-AF65-F5344CB8AC3E}">
        <p14:creationId xmlns:p14="http://schemas.microsoft.com/office/powerpoint/2010/main" val="269422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C619DC-F528-E05F-815E-767D3DC46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51" y="462693"/>
            <a:ext cx="10737298" cy="593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5DB4-EF2B-148F-1E97-A9F96A541AC3}"/>
              </a:ext>
            </a:extLst>
          </p:cNvPr>
          <p:cNvSpPr>
            <a:spLocks noGrp="1"/>
          </p:cNvSpPr>
          <p:nvPr>
            <p:ph type="title"/>
          </p:nvPr>
        </p:nvSpPr>
        <p:spPr/>
        <p:txBody>
          <a:bodyPr/>
          <a:lstStyle/>
          <a:p>
            <a:r>
              <a:rPr lang="en-US"/>
              <a:t>Một số đặc điểm quan trọng của Deep Learning bao gồm:</a:t>
            </a:r>
          </a:p>
        </p:txBody>
      </p:sp>
      <p:sp>
        <p:nvSpPr>
          <p:cNvPr id="3" name="Content Placeholder 2">
            <a:extLst>
              <a:ext uri="{FF2B5EF4-FFF2-40B4-BE49-F238E27FC236}">
                <a16:creationId xmlns:a16="http://schemas.microsoft.com/office/drawing/2014/main" id="{C2F78220-7391-7957-E95F-0E78129010A2}"/>
              </a:ext>
            </a:extLst>
          </p:cNvPr>
          <p:cNvSpPr>
            <a:spLocks noGrp="1"/>
          </p:cNvSpPr>
          <p:nvPr>
            <p:ph idx="1"/>
          </p:nvPr>
        </p:nvSpPr>
        <p:spPr/>
        <p:txBody>
          <a:bodyPr>
            <a:normAutofit fontScale="70000" lnSpcReduction="20000"/>
          </a:bodyPr>
          <a:lstStyle/>
          <a:p>
            <a:pPr algn="just">
              <a:lnSpc>
                <a:spcPct val="160000"/>
              </a:lnSpc>
            </a:pPr>
            <a:r>
              <a:rPr lang="vi-VN"/>
              <a:t>Học biểu diễn dữ liệu: Deep Learning cho phép mô hình học tự động các biểu diễn cấu trúc từ dữ liệu, giúp tạo ra các đặc trưng phức tạp và trừu tượng từ dữ liệu đầu vào.</a:t>
            </a:r>
          </a:p>
          <a:p>
            <a:pPr algn="just">
              <a:lnSpc>
                <a:spcPct val="160000"/>
              </a:lnSpc>
            </a:pPr>
            <a:r>
              <a:rPr lang="vi-VN"/>
              <a:t>Sử dụng mạng nơ-ron: Deep Learning thường sử dụng mạng nơ-ron, bao gồm mạng nơ-ron tích chập (CNN), mạng nơ-ron tái khám phá (RNN), và các kiến trúc khác, để thực hiện học và dự đoán.</a:t>
            </a:r>
          </a:p>
          <a:p>
            <a:pPr algn="just">
              <a:lnSpc>
                <a:spcPct val="160000"/>
              </a:lnSpc>
            </a:pPr>
            <a:r>
              <a:rPr lang="vi-VN"/>
              <a:t>Tích hợp lớp ẩn: Deep Learning sử dụng nhiều lớp nơ-ron ẩn liên tiếp để biểu diễn dữ liệu. Điều này tạo ra sự phức tạp và linh hoạt trong việc học và áp dụng kiến thức.</a:t>
            </a:r>
            <a:endParaRPr lang="en-US"/>
          </a:p>
        </p:txBody>
      </p:sp>
    </p:spTree>
    <p:extLst>
      <p:ext uri="{BB962C8B-B14F-4D97-AF65-F5344CB8AC3E}">
        <p14:creationId xmlns:p14="http://schemas.microsoft.com/office/powerpoint/2010/main" val="259352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AE0E-C8B5-783A-4EA0-286EE308D9EC}"/>
              </a:ext>
            </a:extLst>
          </p:cNvPr>
          <p:cNvSpPr>
            <a:spLocks noGrp="1"/>
          </p:cNvSpPr>
          <p:nvPr>
            <p:ph type="title"/>
          </p:nvPr>
        </p:nvSpPr>
        <p:spPr/>
        <p:txBody>
          <a:bodyPr/>
          <a:lstStyle/>
          <a:p>
            <a:r>
              <a:rPr lang="en-US"/>
              <a:t>Ứng dụng</a:t>
            </a:r>
          </a:p>
        </p:txBody>
      </p:sp>
      <p:sp>
        <p:nvSpPr>
          <p:cNvPr id="3" name="Content Placeholder 2">
            <a:extLst>
              <a:ext uri="{FF2B5EF4-FFF2-40B4-BE49-F238E27FC236}">
                <a16:creationId xmlns:a16="http://schemas.microsoft.com/office/drawing/2014/main" id="{F7D7C293-8B0F-735B-CC2D-7A333FADF8F3}"/>
              </a:ext>
            </a:extLst>
          </p:cNvPr>
          <p:cNvSpPr>
            <a:spLocks noGrp="1"/>
          </p:cNvSpPr>
          <p:nvPr>
            <p:ph idx="1"/>
          </p:nvPr>
        </p:nvSpPr>
        <p:spPr/>
        <p:txBody>
          <a:bodyPr/>
          <a:lstStyle/>
          <a:p>
            <a:pPr>
              <a:lnSpc>
                <a:spcPct val="150000"/>
              </a:lnSpc>
            </a:pPr>
            <a:r>
              <a:rPr lang="en-US"/>
              <a:t>Thị giác máy tính (computer vision)</a:t>
            </a:r>
          </a:p>
          <a:p>
            <a:pPr>
              <a:lnSpc>
                <a:spcPct val="150000"/>
              </a:lnSpc>
            </a:pPr>
            <a:r>
              <a:rPr lang="en-US"/>
              <a:t>Xử lý ngôn ngữ tự nhiên (natural language processing)</a:t>
            </a:r>
          </a:p>
          <a:p>
            <a:pPr>
              <a:lnSpc>
                <a:spcPct val="150000"/>
              </a:lnSpc>
            </a:pPr>
            <a:r>
              <a:rPr lang="en-US"/>
              <a:t>Điều khiển tự động (autonomous control)</a:t>
            </a:r>
          </a:p>
          <a:p>
            <a:pPr>
              <a:lnSpc>
                <a:spcPct val="150000"/>
              </a:lnSpc>
            </a:pPr>
            <a:r>
              <a:rPr lang="en-US"/>
              <a:t>Dự đoán dữ liệu</a:t>
            </a:r>
          </a:p>
        </p:txBody>
      </p:sp>
    </p:spTree>
    <p:extLst>
      <p:ext uri="{BB962C8B-B14F-4D97-AF65-F5344CB8AC3E}">
        <p14:creationId xmlns:p14="http://schemas.microsoft.com/office/powerpoint/2010/main" val="80167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E5F5-12D9-1382-054A-C97012AEBF21}"/>
              </a:ext>
            </a:extLst>
          </p:cNvPr>
          <p:cNvSpPr>
            <a:spLocks noGrp="1"/>
          </p:cNvSpPr>
          <p:nvPr>
            <p:ph type="title"/>
          </p:nvPr>
        </p:nvSpPr>
        <p:spPr/>
        <p:txBody>
          <a:bodyPr/>
          <a:lstStyle/>
          <a:p>
            <a:r>
              <a:rPr lang="en-US"/>
              <a:t>OpenCV Deep Neural Network (DNN) </a:t>
            </a:r>
          </a:p>
        </p:txBody>
      </p:sp>
      <p:sp>
        <p:nvSpPr>
          <p:cNvPr id="3" name="Content Placeholder 2">
            <a:extLst>
              <a:ext uri="{FF2B5EF4-FFF2-40B4-BE49-F238E27FC236}">
                <a16:creationId xmlns:a16="http://schemas.microsoft.com/office/drawing/2014/main" id="{02CA4BBB-9A6E-626A-57F1-2C71D66C8962}"/>
              </a:ext>
            </a:extLst>
          </p:cNvPr>
          <p:cNvSpPr>
            <a:spLocks noGrp="1"/>
          </p:cNvSpPr>
          <p:nvPr>
            <p:ph idx="1"/>
          </p:nvPr>
        </p:nvSpPr>
        <p:spPr/>
        <p:txBody>
          <a:bodyPr>
            <a:normAutofit fontScale="77500" lnSpcReduction="20000"/>
          </a:bodyPr>
          <a:lstStyle/>
          <a:p>
            <a:pPr algn="just">
              <a:lnSpc>
                <a:spcPct val="150000"/>
              </a:lnSpc>
            </a:pPr>
            <a:r>
              <a:rPr lang="vi-VN"/>
              <a:t>OpenCV Deep Neural Network (DNN) là một phần mở rộng của OpenCV (Open Source Computer Vision Library) cho phép tích hợp và sử dụng mạng nơ-ron học sâu (Deep Learning) trong các ứng dụng thị giác máy tính. </a:t>
            </a:r>
            <a:endParaRPr lang="en-US"/>
          </a:p>
          <a:p>
            <a:pPr algn="just">
              <a:lnSpc>
                <a:spcPct val="150000"/>
              </a:lnSpc>
            </a:pPr>
            <a:r>
              <a:rPr lang="vi-VN"/>
              <a:t>OpenCV là một thư viện phổ biến trong lĩnh vực xử lý hình ảnh và thị giác máy tính, trong khi DNN module cho phép bạn sử dụng các mô hình Deep Learning như mạng nơ-ron tích chập (CNN) để thực hiện nhiều nhiệm vụ liên quan đến thị giác máy tính, chẳng hạn như phát hiện khuôn mặt, phân loại đối tượng, và thậm chí là phát hiện đối tượng trong thời gian thực.</a:t>
            </a:r>
            <a:endParaRPr lang="en-US"/>
          </a:p>
        </p:txBody>
      </p:sp>
    </p:spTree>
    <p:extLst>
      <p:ext uri="{BB962C8B-B14F-4D97-AF65-F5344CB8AC3E}">
        <p14:creationId xmlns:p14="http://schemas.microsoft.com/office/powerpoint/2010/main" val="91576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D87-8FBF-D336-C510-A86A2849747E}"/>
              </a:ext>
            </a:extLst>
          </p:cNvPr>
          <p:cNvSpPr>
            <a:spLocks noGrp="1"/>
          </p:cNvSpPr>
          <p:nvPr>
            <p:ph type="title"/>
          </p:nvPr>
        </p:nvSpPr>
        <p:spPr/>
        <p:txBody>
          <a:bodyPr/>
          <a:lstStyle/>
          <a:p>
            <a:r>
              <a:rPr lang="en-US"/>
              <a:t>Ứng dụng của OpenCV DNN</a:t>
            </a:r>
          </a:p>
        </p:txBody>
      </p:sp>
      <p:sp>
        <p:nvSpPr>
          <p:cNvPr id="3" name="Content Placeholder 2">
            <a:extLst>
              <a:ext uri="{FF2B5EF4-FFF2-40B4-BE49-F238E27FC236}">
                <a16:creationId xmlns:a16="http://schemas.microsoft.com/office/drawing/2014/main" id="{46E7BBC8-F496-7261-616D-483140F60AD8}"/>
              </a:ext>
            </a:extLst>
          </p:cNvPr>
          <p:cNvSpPr>
            <a:spLocks noGrp="1"/>
          </p:cNvSpPr>
          <p:nvPr>
            <p:ph idx="1"/>
          </p:nvPr>
        </p:nvSpPr>
        <p:spPr/>
        <p:txBody>
          <a:bodyPr>
            <a:normAutofit/>
          </a:bodyPr>
          <a:lstStyle/>
          <a:p>
            <a:pPr algn="just">
              <a:lnSpc>
                <a:spcPct val="160000"/>
              </a:lnSpc>
            </a:pPr>
            <a:r>
              <a:rPr lang="vi-VN"/>
              <a:t>Phát hiện khuôn mặt: Sử dụng mô hình đã được đào tạo để xác định vị trí và ranh giới của khuôn mặt trong hình ảnh hoặc video.</a:t>
            </a:r>
            <a:endParaRPr lang="en-US"/>
          </a:p>
        </p:txBody>
      </p:sp>
      <p:pic>
        <p:nvPicPr>
          <p:cNvPr id="5" name="Picture 4">
            <a:extLst>
              <a:ext uri="{FF2B5EF4-FFF2-40B4-BE49-F238E27FC236}">
                <a16:creationId xmlns:a16="http://schemas.microsoft.com/office/drawing/2014/main" id="{C8F0AEB2-CDB3-8EB8-5F73-ED9FDFDB03DA}"/>
              </a:ext>
            </a:extLst>
          </p:cNvPr>
          <p:cNvPicPr>
            <a:picLocks noChangeAspect="1"/>
          </p:cNvPicPr>
          <p:nvPr/>
        </p:nvPicPr>
        <p:blipFill>
          <a:blip r:embed="rId2"/>
          <a:stretch>
            <a:fillRect/>
          </a:stretch>
        </p:blipFill>
        <p:spPr>
          <a:xfrm>
            <a:off x="4727478" y="3507497"/>
            <a:ext cx="3810330" cy="2804403"/>
          </a:xfrm>
          <a:prstGeom prst="rect">
            <a:avLst/>
          </a:prstGeom>
        </p:spPr>
      </p:pic>
    </p:spTree>
    <p:extLst>
      <p:ext uri="{BB962C8B-B14F-4D97-AF65-F5344CB8AC3E}">
        <p14:creationId xmlns:p14="http://schemas.microsoft.com/office/powerpoint/2010/main" val="316448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D87-8FBF-D336-C510-A86A2849747E}"/>
              </a:ext>
            </a:extLst>
          </p:cNvPr>
          <p:cNvSpPr>
            <a:spLocks noGrp="1"/>
          </p:cNvSpPr>
          <p:nvPr>
            <p:ph type="title"/>
          </p:nvPr>
        </p:nvSpPr>
        <p:spPr/>
        <p:txBody>
          <a:bodyPr/>
          <a:lstStyle/>
          <a:p>
            <a:r>
              <a:rPr lang="en-US"/>
              <a:t>Ứng dụng của OpenCV DNN</a:t>
            </a:r>
          </a:p>
        </p:txBody>
      </p:sp>
      <p:sp>
        <p:nvSpPr>
          <p:cNvPr id="3" name="Content Placeholder 2">
            <a:extLst>
              <a:ext uri="{FF2B5EF4-FFF2-40B4-BE49-F238E27FC236}">
                <a16:creationId xmlns:a16="http://schemas.microsoft.com/office/drawing/2014/main" id="{46E7BBC8-F496-7261-616D-483140F60AD8}"/>
              </a:ext>
            </a:extLst>
          </p:cNvPr>
          <p:cNvSpPr>
            <a:spLocks noGrp="1"/>
          </p:cNvSpPr>
          <p:nvPr>
            <p:ph idx="1"/>
          </p:nvPr>
        </p:nvSpPr>
        <p:spPr/>
        <p:txBody>
          <a:bodyPr>
            <a:normAutofit/>
          </a:bodyPr>
          <a:lstStyle/>
          <a:p>
            <a:pPr algn="just">
              <a:lnSpc>
                <a:spcPct val="160000"/>
              </a:lnSpc>
            </a:pPr>
            <a:r>
              <a:rPr lang="vi-VN"/>
              <a:t>Phân loại đối tượng: Sử dụng mạng nơ-ron để phân loại các đối tượng trong hình ảnh, chẳng hạn như phát hiện người và các đối tượng khác.</a:t>
            </a:r>
            <a:endParaRPr lang="en-US"/>
          </a:p>
        </p:txBody>
      </p:sp>
      <p:pic>
        <p:nvPicPr>
          <p:cNvPr id="5" name="Picture 4">
            <a:extLst>
              <a:ext uri="{FF2B5EF4-FFF2-40B4-BE49-F238E27FC236}">
                <a16:creationId xmlns:a16="http://schemas.microsoft.com/office/drawing/2014/main" id="{5F91D0B0-08E9-07E1-7F2E-A23178D8E9BA}"/>
              </a:ext>
            </a:extLst>
          </p:cNvPr>
          <p:cNvPicPr>
            <a:picLocks noChangeAspect="1"/>
          </p:cNvPicPr>
          <p:nvPr/>
        </p:nvPicPr>
        <p:blipFill>
          <a:blip r:embed="rId2"/>
          <a:stretch>
            <a:fillRect/>
          </a:stretch>
        </p:blipFill>
        <p:spPr>
          <a:xfrm>
            <a:off x="5363289" y="3429000"/>
            <a:ext cx="3078447" cy="3151270"/>
          </a:xfrm>
          <a:prstGeom prst="rect">
            <a:avLst/>
          </a:prstGeom>
        </p:spPr>
      </p:pic>
    </p:spTree>
    <p:extLst>
      <p:ext uri="{BB962C8B-B14F-4D97-AF65-F5344CB8AC3E}">
        <p14:creationId xmlns:p14="http://schemas.microsoft.com/office/powerpoint/2010/main" val="2090270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80C225-E92F-49A5-A988-6FF929A9D53E}"/>
</file>

<file path=customXml/itemProps2.xml><?xml version="1.0" encoding="utf-8"?>
<ds:datastoreItem xmlns:ds="http://schemas.openxmlformats.org/officeDocument/2006/customXml" ds:itemID="{7468A44D-38AD-4667-B213-7AF13BDE8EFB}"/>
</file>

<file path=customXml/itemProps3.xml><?xml version="1.0" encoding="utf-8"?>
<ds:datastoreItem xmlns:ds="http://schemas.openxmlformats.org/officeDocument/2006/customXml" ds:itemID="{0C7BB579-C096-4D0B-BB17-B5A674899322}"/>
</file>

<file path=docProps/app.xml><?xml version="1.0" encoding="utf-8"?>
<Properties xmlns="http://schemas.openxmlformats.org/officeDocument/2006/extended-properties" xmlns:vt="http://schemas.openxmlformats.org/officeDocument/2006/docPropsVTypes">
  <TotalTime>183</TotalTime>
  <Words>1213</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Giới thiệu về Deep Neural Network và OpenCV DNN</vt:lpstr>
      <vt:lpstr>Ứng dụng trong thực tế</vt:lpstr>
      <vt:lpstr>Deep Learning (Học sâu)</vt:lpstr>
      <vt:lpstr>PowerPoint Presentation</vt:lpstr>
      <vt:lpstr>Một số đặc điểm quan trọng của Deep Learning bao gồm:</vt:lpstr>
      <vt:lpstr>Ứng dụng</vt:lpstr>
      <vt:lpstr>OpenCV Deep Neural Network (DNN) </vt:lpstr>
      <vt:lpstr>Ứng dụng của OpenCV DNN</vt:lpstr>
      <vt:lpstr>Ứng dụng của OpenCV DNN</vt:lpstr>
      <vt:lpstr>Ứng dụng của OpenCV DNN</vt:lpstr>
      <vt:lpstr>Ứng dụng của OpenCV DNN</vt:lpstr>
      <vt:lpstr>DNN module trong OpenCV</vt:lpstr>
      <vt:lpstr>Caffe (Convolutional Architecture  for Fast Feature Embedding)</vt:lpstr>
      <vt:lpstr>TensorFlow</vt:lpstr>
      <vt:lpstr>PyTorch</vt:lpstr>
      <vt:lpstr>Darknet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Nhat Tung</dc:creator>
  <cp:lastModifiedBy>Le Nhat Tung</cp:lastModifiedBy>
  <cp:revision>1</cp:revision>
  <dcterms:created xsi:type="dcterms:W3CDTF">2023-11-02T20:10:37Z</dcterms:created>
  <dcterms:modified xsi:type="dcterms:W3CDTF">2023-11-02T23:29:11Z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