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5" r:id="rId4"/>
    <p:sldId id="258" r:id="rId5"/>
    <p:sldId id="264" r:id="rId6"/>
    <p:sldId id="266" r:id="rId7"/>
    <p:sldId id="267" r:id="rId8"/>
    <p:sldId id="269" r:id="rId9"/>
    <p:sldId id="268" r:id="rId10"/>
    <p:sldId id="271" r:id="rId11"/>
    <p:sldId id="270" r:id="rId12"/>
    <p:sldId id="272" r:id="rId13"/>
    <p:sldId id="273" r:id="rId14"/>
    <p:sldId id="274" r:id="rId15"/>
    <p:sldId id="275" r:id="rId16"/>
    <p:sldId id="276" r:id="rId17"/>
    <p:sldId id="277" r:id="rId18"/>
    <p:sldId id="278" r:id="rId19"/>
    <p:sldId id="279" r:id="rId20"/>
    <p:sldId id="280" r:id="rId21"/>
    <p:sldId id="281" r:id="rId22"/>
    <p:sldId id="283" r:id="rId23"/>
    <p:sldId id="282" r:id="rId24"/>
    <p:sldId id="285" r:id="rId25"/>
    <p:sldId id="286" r:id="rId26"/>
    <p:sldId id="287"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0A39D-82A5-4DF7-A38E-C2D4AF25CFF9}" v="28" dt="2023-11-03T20:58:26.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141" autoAdjust="0"/>
  </p:normalViewPr>
  <p:slideViewPr>
    <p:cSldViewPr snapToGrid="0">
      <p:cViewPr varScale="1">
        <p:scale>
          <a:sx n="67" d="100"/>
          <a:sy n="67" d="100"/>
        </p:scale>
        <p:origin x="126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1F902572-3FA2-4C7F-88A4-0DE7B5D32C49}"/>
    <pc:docChg chg="undo custSel addSld delSld modSld">
      <pc:chgData name="Le Nhat Tung" userId="77b0905b33e1f80d" providerId="LiveId" clId="{1F902572-3FA2-4C7F-88A4-0DE7B5D32C49}" dt="2023-11-02T20:36:54.478" v="589" actId="1076"/>
      <pc:docMkLst>
        <pc:docMk/>
      </pc:docMkLst>
      <pc:sldChg chg="addSp delSp modSp new mod setBg">
        <pc:chgData name="Le Nhat Tung" userId="77b0905b33e1f80d" providerId="LiveId" clId="{1F902572-3FA2-4C7F-88A4-0DE7B5D32C49}" dt="2023-11-02T20:23:50.028" v="457" actId="478"/>
        <pc:sldMkLst>
          <pc:docMk/>
          <pc:sldMk cId="587648972" sldId="256"/>
        </pc:sldMkLst>
        <pc:spChg chg="mod">
          <ac:chgData name="Le Nhat Tung" userId="77b0905b33e1f80d" providerId="LiveId" clId="{1F902572-3FA2-4C7F-88A4-0DE7B5D32C49}" dt="2023-11-02T20:23:47.166" v="456" actId="26606"/>
          <ac:spMkLst>
            <pc:docMk/>
            <pc:sldMk cId="587648972" sldId="256"/>
            <ac:spMk id="2" creationId="{D6199C21-185A-4B4B-471B-84D250763E42}"/>
          </ac:spMkLst>
        </pc:spChg>
        <pc:spChg chg="del mod">
          <ac:chgData name="Le Nhat Tung" userId="77b0905b33e1f80d" providerId="LiveId" clId="{1F902572-3FA2-4C7F-88A4-0DE7B5D32C49}" dt="2023-11-02T20:23:50.028" v="457" actId="478"/>
          <ac:spMkLst>
            <pc:docMk/>
            <pc:sldMk cId="587648972" sldId="256"/>
            <ac:spMk id="3" creationId="{71C6328E-BA2F-8B22-CECD-E095C85376B7}"/>
          </ac:spMkLst>
        </pc:spChg>
        <pc:spChg chg="add del">
          <ac:chgData name="Le Nhat Tung" userId="77b0905b33e1f80d" providerId="LiveId" clId="{1F902572-3FA2-4C7F-88A4-0DE7B5D32C49}" dt="2023-11-02T20:23:47.166" v="456" actId="26606"/>
          <ac:spMkLst>
            <pc:docMk/>
            <pc:sldMk cId="587648972" sldId="256"/>
            <ac:spMk id="9" creationId="{934F1179-B481-4F9E-BCA3-AFB972070F83}"/>
          </ac:spMkLst>
        </pc:spChg>
        <pc:spChg chg="add del">
          <ac:chgData name="Le Nhat Tung" userId="77b0905b33e1f80d" providerId="LiveId" clId="{1F902572-3FA2-4C7F-88A4-0DE7B5D32C49}" dt="2023-11-02T20:23:47.166" v="456" actId="26606"/>
          <ac:spMkLst>
            <pc:docMk/>
            <pc:sldMk cId="587648972" sldId="256"/>
            <ac:spMk id="11" creationId="{827DC2C4-B485-428A-BF4A-472D2967F47F}"/>
          </ac:spMkLst>
        </pc:spChg>
        <pc:spChg chg="add del">
          <ac:chgData name="Le Nhat Tung" userId="77b0905b33e1f80d" providerId="LiveId" clId="{1F902572-3FA2-4C7F-88A4-0DE7B5D32C49}" dt="2023-11-02T20:23:47.166" v="456" actId="26606"/>
          <ac:spMkLst>
            <pc:docMk/>
            <pc:sldMk cId="587648972" sldId="256"/>
            <ac:spMk id="13" creationId="{EE04B5EB-F158-4507-90DD-BD23620C7CC9}"/>
          </ac:spMkLst>
        </pc:spChg>
        <pc:spChg chg="add">
          <ac:chgData name="Le Nhat Tung" userId="77b0905b33e1f80d" providerId="LiveId" clId="{1F902572-3FA2-4C7F-88A4-0DE7B5D32C49}" dt="2023-11-02T20:23:47.166" v="456" actId="26606"/>
          <ac:spMkLst>
            <pc:docMk/>
            <pc:sldMk cId="587648972" sldId="256"/>
            <ac:spMk id="18" creationId="{934F1179-B481-4F9E-BCA3-AFB972070F83}"/>
          </ac:spMkLst>
        </pc:spChg>
        <pc:spChg chg="add">
          <ac:chgData name="Le Nhat Tung" userId="77b0905b33e1f80d" providerId="LiveId" clId="{1F902572-3FA2-4C7F-88A4-0DE7B5D32C49}" dt="2023-11-02T20:23:47.166" v="456" actId="26606"/>
          <ac:spMkLst>
            <pc:docMk/>
            <pc:sldMk cId="587648972" sldId="256"/>
            <ac:spMk id="20" creationId="{827DC2C4-B485-428A-BF4A-472D2967F47F}"/>
          </ac:spMkLst>
        </pc:spChg>
        <pc:spChg chg="add">
          <ac:chgData name="Le Nhat Tung" userId="77b0905b33e1f80d" providerId="LiveId" clId="{1F902572-3FA2-4C7F-88A4-0DE7B5D32C49}" dt="2023-11-02T20:23:47.166" v="456" actId="26606"/>
          <ac:spMkLst>
            <pc:docMk/>
            <pc:sldMk cId="587648972" sldId="256"/>
            <ac:spMk id="22" creationId="{EE04B5EB-F158-4507-90DD-BD23620C7CC9}"/>
          </ac:spMkLst>
        </pc:spChg>
        <pc:picChg chg="add del">
          <ac:chgData name="Le Nhat Tung" userId="77b0905b33e1f80d" providerId="LiveId" clId="{1F902572-3FA2-4C7F-88A4-0DE7B5D32C49}" dt="2023-11-02T20:23:43.923" v="455" actId="478"/>
          <ac:picMkLst>
            <pc:docMk/>
            <pc:sldMk cId="587648972" sldId="256"/>
            <ac:picMk id="5" creationId="{007C3FC7-0495-9B11-A916-57ACAA52AA40}"/>
          </ac:picMkLst>
        </pc:picChg>
      </pc:sldChg>
      <pc:sldChg chg="add">
        <pc:chgData name="Le Nhat Tung" userId="77b0905b33e1f80d" providerId="LiveId" clId="{1F902572-3FA2-4C7F-88A4-0DE7B5D32C49}" dt="2023-11-02T20:21:05.119" v="440"/>
        <pc:sldMkLst>
          <pc:docMk/>
          <pc:sldMk cId="1262528000" sldId="257"/>
        </pc:sldMkLst>
      </pc:sldChg>
      <pc:sldChg chg="modSp new del mod">
        <pc:chgData name="Le Nhat Tung" userId="77b0905b33e1f80d" providerId="LiveId" clId="{1F902572-3FA2-4C7F-88A4-0DE7B5D32C49}" dt="2023-11-02T20:21:00.489" v="439" actId="2696"/>
        <pc:sldMkLst>
          <pc:docMk/>
          <pc:sldMk cId="2373980490" sldId="257"/>
        </pc:sldMkLst>
        <pc:spChg chg="mod">
          <ac:chgData name="Le Nhat Tung" userId="77b0905b33e1f80d" providerId="LiveId" clId="{1F902572-3FA2-4C7F-88A4-0DE7B5D32C49}" dt="2023-11-02T20:11:36.264" v="74" actId="20577"/>
          <ac:spMkLst>
            <pc:docMk/>
            <pc:sldMk cId="2373980490" sldId="257"/>
            <ac:spMk id="2" creationId="{75C8620B-ADBC-93CC-C565-E1F7C608E58E}"/>
          </ac:spMkLst>
        </pc:spChg>
        <pc:spChg chg="mod">
          <ac:chgData name="Le Nhat Tung" userId="77b0905b33e1f80d" providerId="LiveId" clId="{1F902572-3FA2-4C7F-88A4-0DE7B5D32C49}" dt="2023-11-02T20:12:51.822" v="84" actId="27636"/>
          <ac:spMkLst>
            <pc:docMk/>
            <pc:sldMk cId="2373980490" sldId="257"/>
            <ac:spMk id="3" creationId="{FC6714D6-1C32-2A7B-2488-72CFE76C3E77}"/>
          </ac:spMkLst>
        </pc:spChg>
      </pc:sldChg>
      <pc:sldChg chg="add">
        <pc:chgData name="Le Nhat Tung" userId="77b0905b33e1f80d" providerId="LiveId" clId="{1F902572-3FA2-4C7F-88A4-0DE7B5D32C49}" dt="2023-11-02T20:21:05.119" v="440"/>
        <pc:sldMkLst>
          <pc:docMk/>
          <pc:sldMk cId="67109168" sldId="258"/>
        </pc:sldMkLst>
      </pc:sldChg>
      <pc:sldChg chg="modSp new del mod">
        <pc:chgData name="Le Nhat Tung" userId="77b0905b33e1f80d" providerId="LiveId" clId="{1F902572-3FA2-4C7F-88A4-0DE7B5D32C49}" dt="2023-11-02T20:21:00.489" v="439" actId="2696"/>
        <pc:sldMkLst>
          <pc:docMk/>
          <pc:sldMk cId="509116801" sldId="258"/>
        </pc:sldMkLst>
        <pc:spChg chg="mod">
          <ac:chgData name="Le Nhat Tung" userId="77b0905b33e1f80d" providerId="LiveId" clId="{1F902572-3FA2-4C7F-88A4-0DE7B5D32C49}" dt="2023-11-02T20:13:16.539" v="93" actId="207"/>
          <ac:spMkLst>
            <pc:docMk/>
            <pc:sldMk cId="509116801" sldId="258"/>
            <ac:spMk id="2" creationId="{5AA70C86-6007-2ADC-73E1-5D9122318975}"/>
          </ac:spMkLst>
        </pc:spChg>
        <pc:spChg chg="mod">
          <ac:chgData name="Le Nhat Tung" userId="77b0905b33e1f80d" providerId="LiveId" clId="{1F902572-3FA2-4C7F-88A4-0DE7B5D32C49}" dt="2023-11-02T20:13:45.485" v="105" actId="207"/>
          <ac:spMkLst>
            <pc:docMk/>
            <pc:sldMk cId="509116801" sldId="258"/>
            <ac:spMk id="3" creationId="{BC33AE42-5DD8-23C5-8C5E-EF1696D3956A}"/>
          </ac:spMkLst>
        </pc:spChg>
      </pc:sldChg>
      <pc:sldChg chg="modSp new mod">
        <pc:chgData name="Le Nhat Tung" userId="77b0905b33e1f80d" providerId="LiveId" clId="{1F902572-3FA2-4C7F-88A4-0DE7B5D32C49}" dt="2023-11-02T20:14:32.233" v="153" actId="2710"/>
        <pc:sldMkLst>
          <pc:docMk/>
          <pc:sldMk cId="2605361061" sldId="259"/>
        </pc:sldMkLst>
        <pc:spChg chg="mod">
          <ac:chgData name="Le Nhat Tung" userId="77b0905b33e1f80d" providerId="LiveId" clId="{1F902572-3FA2-4C7F-88A4-0DE7B5D32C49}" dt="2023-11-02T20:14:18.431" v="150" actId="20577"/>
          <ac:spMkLst>
            <pc:docMk/>
            <pc:sldMk cId="2605361061" sldId="259"/>
            <ac:spMk id="2" creationId="{2AA272DF-1A6B-CE3F-7870-66CE53923C1E}"/>
          </ac:spMkLst>
        </pc:spChg>
        <pc:spChg chg="mod">
          <ac:chgData name="Le Nhat Tung" userId="77b0905b33e1f80d" providerId="LiveId" clId="{1F902572-3FA2-4C7F-88A4-0DE7B5D32C49}" dt="2023-11-02T20:14:32.233" v="153" actId="2710"/>
          <ac:spMkLst>
            <pc:docMk/>
            <pc:sldMk cId="2605361061" sldId="259"/>
            <ac:spMk id="3" creationId="{67EA9DDE-D9DE-4099-6E9B-4F24EEE3452E}"/>
          </ac:spMkLst>
        </pc:spChg>
      </pc:sldChg>
      <pc:sldChg chg="modSp new mod">
        <pc:chgData name="Le Nhat Tung" userId="77b0905b33e1f80d" providerId="LiveId" clId="{1F902572-3FA2-4C7F-88A4-0DE7B5D32C49}" dt="2023-11-02T20:15:25.954" v="158" actId="2710"/>
        <pc:sldMkLst>
          <pc:docMk/>
          <pc:sldMk cId="2694226817" sldId="260"/>
        </pc:sldMkLst>
        <pc:spChg chg="mod">
          <ac:chgData name="Le Nhat Tung" userId="77b0905b33e1f80d" providerId="LiveId" clId="{1F902572-3FA2-4C7F-88A4-0DE7B5D32C49}" dt="2023-11-02T20:15:12.567" v="155"/>
          <ac:spMkLst>
            <pc:docMk/>
            <pc:sldMk cId="2694226817" sldId="260"/>
            <ac:spMk id="2" creationId="{F2F9CFF4-BB77-638B-D42B-FD552451AA53}"/>
          </ac:spMkLst>
        </pc:spChg>
        <pc:spChg chg="mod">
          <ac:chgData name="Le Nhat Tung" userId="77b0905b33e1f80d" providerId="LiveId" clId="{1F902572-3FA2-4C7F-88A4-0DE7B5D32C49}" dt="2023-11-02T20:15:25.954" v="158" actId="2710"/>
          <ac:spMkLst>
            <pc:docMk/>
            <pc:sldMk cId="2694226817" sldId="260"/>
            <ac:spMk id="3" creationId="{3030FBCE-E113-4A00-DB01-036A1CCEE68D}"/>
          </ac:spMkLst>
        </pc:spChg>
      </pc:sldChg>
      <pc:sldChg chg="addSp delSp modSp new mod">
        <pc:chgData name="Le Nhat Tung" userId="77b0905b33e1f80d" providerId="LiveId" clId="{1F902572-3FA2-4C7F-88A4-0DE7B5D32C49}" dt="2023-11-02T20:16:19.180" v="164" actId="1076"/>
        <pc:sldMkLst>
          <pc:docMk/>
          <pc:sldMk cId="1532431317" sldId="261"/>
        </pc:sldMkLst>
        <pc:spChg chg="del">
          <ac:chgData name="Le Nhat Tung" userId="77b0905b33e1f80d" providerId="LiveId" clId="{1F902572-3FA2-4C7F-88A4-0DE7B5D32C49}" dt="2023-11-02T20:16:11.041" v="160" actId="478"/>
          <ac:spMkLst>
            <pc:docMk/>
            <pc:sldMk cId="1532431317" sldId="261"/>
            <ac:spMk id="2" creationId="{5168787E-293B-DEC8-399D-4B5B5FD597A6}"/>
          </ac:spMkLst>
        </pc:spChg>
        <pc:spChg chg="del">
          <ac:chgData name="Le Nhat Tung" userId="77b0905b33e1f80d" providerId="LiveId" clId="{1F902572-3FA2-4C7F-88A4-0DE7B5D32C49}" dt="2023-11-02T20:16:11.041" v="160" actId="478"/>
          <ac:spMkLst>
            <pc:docMk/>
            <pc:sldMk cId="1532431317" sldId="261"/>
            <ac:spMk id="3" creationId="{96127C28-B4AA-83C3-8C95-BF8C1A0EDCB4}"/>
          </ac:spMkLst>
        </pc:spChg>
        <pc:picChg chg="add mod">
          <ac:chgData name="Le Nhat Tung" userId="77b0905b33e1f80d" providerId="LiveId" clId="{1F902572-3FA2-4C7F-88A4-0DE7B5D32C49}" dt="2023-11-02T20:16:19.180" v="164" actId="1076"/>
          <ac:picMkLst>
            <pc:docMk/>
            <pc:sldMk cId="1532431317" sldId="261"/>
            <ac:picMk id="1026" creationId="{82C619DC-F528-E05F-815E-767D3DC4666E}"/>
          </ac:picMkLst>
        </pc:picChg>
      </pc:sldChg>
      <pc:sldChg chg="modSp new mod">
        <pc:chgData name="Le Nhat Tung" userId="77b0905b33e1f80d" providerId="LiveId" clId="{1F902572-3FA2-4C7F-88A4-0DE7B5D32C49}" dt="2023-11-02T20:19:21.549" v="301" actId="123"/>
        <pc:sldMkLst>
          <pc:docMk/>
          <pc:sldMk cId="2593529674" sldId="262"/>
        </pc:sldMkLst>
        <pc:spChg chg="mod">
          <ac:chgData name="Le Nhat Tung" userId="77b0905b33e1f80d" providerId="LiveId" clId="{1F902572-3FA2-4C7F-88A4-0DE7B5D32C49}" dt="2023-11-02T20:19:02.534" v="291"/>
          <ac:spMkLst>
            <pc:docMk/>
            <pc:sldMk cId="2593529674" sldId="262"/>
            <ac:spMk id="2" creationId="{85D95DB4-EF2B-148F-1E97-A9F96A541AC3}"/>
          </ac:spMkLst>
        </pc:spChg>
        <pc:spChg chg="mod">
          <ac:chgData name="Le Nhat Tung" userId="77b0905b33e1f80d" providerId="LiveId" clId="{1F902572-3FA2-4C7F-88A4-0DE7B5D32C49}" dt="2023-11-02T20:19:21.549" v="301" actId="123"/>
          <ac:spMkLst>
            <pc:docMk/>
            <pc:sldMk cId="2593529674" sldId="262"/>
            <ac:spMk id="3" creationId="{C2F78220-7391-7957-E95F-0E78129010A2}"/>
          </ac:spMkLst>
        </pc:spChg>
      </pc:sldChg>
      <pc:sldChg chg="modSp new mod">
        <pc:chgData name="Le Nhat Tung" userId="77b0905b33e1f80d" providerId="LiveId" clId="{1F902572-3FA2-4C7F-88A4-0DE7B5D32C49}" dt="2023-11-02T20:20:28.828" v="345" actId="2710"/>
        <pc:sldMkLst>
          <pc:docMk/>
          <pc:sldMk cId="801678626" sldId="263"/>
        </pc:sldMkLst>
        <pc:spChg chg="mod">
          <ac:chgData name="Le Nhat Tung" userId="77b0905b33e1f80d" providerId="LiveId" clId="{1F902572-3FA2-4C7F-88A4-0DE7B5D32C49}" dt="2023-11-02T20:20:06.078" v="326" actId="20577"/>
          <ac:spMkLst>
            <pc:docMk/>
            <pc:sldMk cId="801678626" sldId="263"/>
            <ac:spMk id="2" creationId="{2D58AE0E-C8B5-783A-4EA0-286EE308D9EC}"/>
          </ac:spMkLst>
        </pc:spChg>
        <pc:spChg chg="mod">
          <ac:chgData name="Le Nhat Tung" userId="77b0905b33e1f80d" providerId="LiveId" clId="{1F902572-3FA2-4C7F-88A4-0DE7B5D32C49}" dt="2023-11-02T20:20:28.828" v="345" actId="2710"/>
          <ac:spMkLst>
            <pc:docMk/>
            <pc:sldMk cId="801678626" sldId="263"/>
            <ac:spMk id="3" creationId="{F7D7C293-8B0F-735B-CC2D-7A333FADF8F3}"/>
          </ac:spMkLst>
        </pc:spChg>
      </pc:sldChg>
      <pc:sldChg chg="modSp new mod">
        <pc:chgData name="Le Nhat Tung" userId="77b0905b33e1f80d" providerId="LiveId" clId="{1F902572-3FA2-4C7F-88A4-0DE7B5D32C49}" dt="2023-11-02T20:24:46.867" v="463" actId="27636"/>
        <pc:sldMkLst>
          <pc:docMk/>
          <pc:sldMk cId="915762063" sldId="264"/>
        </pc:sldMkLst>
        <pc:spChg chg="mod">
          <ac:chgData name="Le Nhat Tung" userId="77b0905b33e1f80d" providerId="LiveId" clId="{1F902572-3FA2-4C7F-88A4-0DE7B5D32C49}" dt="2023-11-02T20:23:28.256" v="453" actId="20577"/>
          <ac:spMkLst>
            <pc:docMk/>
            <pc:sldMk cId="915762063" sldId="264"/>
            <ac:spMk id="2" creationId="{9F89E5F5-12D9-1382-054A-C97012AEBF21}"/>
          </ac:spMkLst>
        </pc:spChg>
        <pc:spChg chg="mod">
          <ac:chgData name="Le Nhat Tung" userId="77b0905b33e1f80d" providerId="LiveId" clId="{1F902572-3FA2-4C7F-88A4-0DE7B5D32C49}" dt="2023-11-02T20:24:46.867" v="463" actId="27636"/>
          <ac:spMkLst>
            <pc:docMk/>
            <pc:sldMk cId="915762063" sldId="264"/>
            <ac:spMk id="3" creationId="{02CA4BBB-9A6E-626A-57F1-2C71D66C8962}"/>
          </ac:spMkLst>
        </pc:spChg>
      </pc:sldChg>
      <pc:sldChg chg="addSp delSp modSp new mod">
        <pc:chgData name="Le Nhat Tung" userId="77b0905b33e1f80d" providerId="LiveId" clId="{1F902572-3FA2-4C7F-88A4-0DE7B5D32C49}" dt="2023-11-02T20:22:19.729" v="451" actId="1076"/>
        <pc:sldMkLst>
          <pc:docMk/>
          <pc:sldMk cId="3666988251" sldId="265"/>
        </pc:sldMkLst>
        <pc:spChg chg="del">
          <ac:chgData name="Le Nhat Tung" userId="77b0905b33e1f80d" providerId="LiveId" clId="{1F902572-3FA2-4C7F-88A4-0DE7B5D32C49}" dt="2023-11-02T20:22:01.493" v="443" actId="478"/>
          <ac:spMkLst>
            <pc:docMk/>
            <pc:sldMk cId="3666988251" sldId="265"/>
            <ac:spMk id="2" creationId="{23C1C71C-C170-03B0-A0F6-86C3E1F60FCB}"/>
          </ac:spMkLst>
        </pc:spChg>
        <pc:spChg chg="del">
          <ac:chgData name="Le Nhat Tung" userId="77b0905b33e1f80d" providerId="LiveId" clId="{1F902572-3FA2-4C7F-88A4-0DE7B5D32C49}" dt="2023-11-02T20:22:01.493" v="443" actId="478"/>
          <ac:spMkLst>
            <pc:docMk/>
            <pc:sldMk cId="3666988251" sldId="265"/>
            <ac:spMk id="3" creationId="{8EFD04AF-5F0A-FBCD-ABF1-50F758BC4C59}"/>
          </ac:spMkLst>
        </pc:spChg>
        <pc:picChg chg="add mod">
          <ac:chgData name="Le Nhat Tung" userId="77b0905b33e1f80d" providerId="LiveId" clId="{1F902572-3FA2-4C7F-88A4-0DE7B5D32C49}" dt="2023-11-02T20:22:19.729" v="451" actId="1076"/>
          <ac:picMkLst>
            <pc:docMk/>
            <pc:sldMk cId="3666988251" sldId="265"/>
            <ac:picMk id="2050" creationId="{D6EF6550-43DB-5950-BE2F-67C63985EE12}"/>
          </ac:picMkLst>
        </pc:picChg>
      </pc:sldChg>
      <pc:sldChg chg="new del">
        <pc:chgData name="Le Nhat Tung" userId="77b0905b33e1f80d" providerId="LiveId" clId="{1F902572-3FA2-4C7F-88A4-0DE7B5D32C49}" dt="2023-11-02T20:22:17.473" v="450" actId="2696"/>
        <pc:sldMkLst>
          <pc:docMk/>
          <pc:sldMk cId="1451868665" sldId="266"/>
        </pc:sldMkLst>
      </pc:sldChg>
      <pc:sldChg chg="addSp modSp new mod">
        <pc:chgData name="Le Nhat Tung" userId="77b0905b33e1f80d" providerId="LiveId" clId="{1F902572-3FA2-4C7F-88A4-0DE7B5D32C49}" dt="2023-11-02T20:26:52.969" v="490" actId="1076"/>
        <pc:sldMkLst>
          <pc:docMk/>
          <pc:sldMk cId="2713762206" sldId="266"/>
        </pc:sldMkLst>
        <pc:spChg chg="mod">
          <ac:chgData name="Le Nhat Tung" userId="77b0905b33e1f80d" providerId="LiveId" clId="{1F902572-3FA2-4C7F-88A4-0DE7B5D32C49}" dt="2023-11-02T20:25:12.740" v="467" actId="20577"/>
          <ac:spMkLst>
            <pc:docMk/>
            <pc:sldMk cId="2713762206" sldId="266"/>
            <ac:spMk id="2" creationId="{4C990FAE-7B36-3F43-6DCA-28369323F0CA}"/>
          </ac:spMkLst>
        </pc:spChg>
        <pc:spChg chg="mod">
          <ac:chgData name="Le Nhat Tung" userId="77b0905b33e1f80d" providerId="LiveId" clId="{1F902572-3FA2-4C7F-88A4-0DE7B5D32C49}" dt="2023-11-02T20:26:15.187" v="486" actId="11"/>
          <ac:spMkLst>
            <pc:docMk/>
            <pc:sldMk cId="2713762206" sldId="266"/>
            <ac:spMk id="3" creationId="{7688DB15-0478-8977-F9FE-E51C5779DF15}"/>
          </ac:spMkLst>
        </pc:spChg>
        <pc:picChg chg="add mod">
          <ac:chgData name="Le Nhat Tung" userId="77b0905b33e1f80d" providerId="LiveId" clId="{1F902572-3FA2-4C7F-88A4-0DE7B5D32C49}" dt="2023-11-02T20:26:52.969" v="490" actId="1076"/>
          <ac:picMkLst>
            <pc:docMk/>
            <pc:sldMk cId="2713762206" sldId="266"/>
            <ac:picMk id="5" creationId="{0C5FE0AF-7EFE-B031-71CA-6932E111C4A4}"/>
          </ac:picMkLst>
        </pc:picChg>
      </pc:sldChg>
      <pc:sldChg chg="addSp modSp new mod">
        <pc:chgData name="Le Nhat Tung" userId="77b0905b33e1f80d" providerId="LiveId" clId="{1F902572-3FA2-4C7F-88A4-0DE7B5D32C49}" dt="2023-11-02T20:31:58.636" v="564" actId="1076"/>
        <pc:sldMkLst>
          <pc:docMk/>
          <pc:sldMk cId="3164487214" sldId="267"/>
        </pc:sldMkLst>
        <pc:spChg chg="mod">
          <ac:chgData name="Le Nhat Tung" userId="77b0905b33e1f80d" providerId="LiveId" clId="{1F902572-3FA2-4C7F-88A4-0DE7B5D32C49}" dt="2023-11-02T20:28:33.740" v="533" actId="20577"/>
          <ac:spMkLst>
            <pc:docMk/>
            <pc:sldMk cId="3164487214" sldId="267"/>
            <ac:spMk id="2" creationId="{A6A07D87-8FBF-D336-C510-A86A2849747E}"/>
          </ac:spMkLst>
        </pc:spChg>
        <pc:spChg chg="mod">
          <ac:chgData name="Le Nhat Tung" userId="77b0905b33e1f80d" providerId="LiveId" clId="{1F902572-3FA2-4C7F-88A4-0DE7B5D32C49}" dt="2023-11-02T20:29:28.829" v="553" actId="20577"/>
          <ac:spMkLst>
            <pc:docMk/>
            <pc:sldMk cId="3164487214" sldId="267"/>
            <ac:spMk id="3" creationId="{46E7BBC8-F496-7261-616D-483140F60AD8}"/>
          </ac:spMkLst>
        </pc:spChg>
        <pc:picChg chg="add mod">
          <ac:chgData name="Le Nhat Tung" userId="77b0905b33e1f80d" providerId="LiveId" clId="{1F902572-3FA2-4C7F-88A4-0DE7B5D32C49}" dt="2023-11-02T20:31:58.636" v="564" actId="1076"/>
          <ac:picMkLst>
            <pc:docMk/>
            <pc:sldMk cId="3164487214" sldId="267"/>
            <ac:picMk id="5" creationId="{C8F0AEB2-CDB3-8EB8-5F73-ED9FDFDB03DA}"/>
          </ac:picMkLst>
        </pc:picChg>
      </pc:sldChg>
      <pc:sldChg chg="addSp modSp add mod">
        <pc:chgData name="Le Nhat Tung" userId="77b0905b33e1f80d" providerId="LiveId" clId="{1F902572-3FA2-4C7F-88A4-0DE7B5D32C49}" dt="2023-11-02T20:35:19.014" v="580" actId="1076"/>
        <pc:sldMkLst>
          <pc:docMk/>
          <pc:sldMk cId="2090270228" sldId="268"/>
        </pc:sldMkLst>
        <pc:spChg chg="mod">
          <ac:chgData name="Le Nhat Tung" userId="77b0905b33e1f80d" providerId="LiveId" clId="{1F902572-3FA2-4C7F-88A4-0DE7B5D32C49}" dt="2023-11-02T20:30:29.097" v="558" actId="27636"/>
          <ac:spMkLst>
            <pc:docMk/>
            <pc:sldMk cId="2090270228" sldId="268"/>
            <ac:spMk id="3" creationId="{46E7BBC8-F496-7261-616D-483140F60AD8}"/>
          </ac:spMkLst>
        </pc:spChg>
        <pc:picChg chg="add mod">
          <ac:chgData name="Le Nhat Tung" userId="77b0905b33e1f80d" providerId="LiveId" clId="{1F902572-3FA2-4C7F-88A4-0DE7B5D32C49}" dt="2023-11-02T20:35:19.014" v="580" actId="1076"/>
          <ac:picMkLst>
            <pc:docMk/>
            <pc:sldMk cId="2090270228" sldId="268"/>
            <ac:picMk id="5" creationId="{5F91D0B0-08E9-07E1-7F2E-A23178D8E9BA}"/>
          </ac:picMkLst>
        </pc:picChg>
      </pc:sldChg>
      <pc:sldChg chg="addSp modSp add mod">
        <pc:chgData name="Le Nhat Tung" userId="77b0905b33e1f80d" providerId="LiveId" clId="{1F902572-3FA2-4C7F-88A4-0DE7B5D32C49}" dt="2023-11-02T20:35:15.325" v="578" actId="1076"/>
        <pc:sldMkLst>
          <pc:docMk/>
          <pc:sldMk cId="3783525107" sldId="269"/>
        </pc:sldMkLst>
        <pc:spChg chg="mod">
          <ac:chgData name="Le Nhat Tung" userId="77b0905b33e1f80d" providerId="LiveId" clId="{1F902572-3FA2-4C7F-88A4-0DE7B5D32C49}" dt="2023-11-02T20:33:35.047" v="567" actId="20577"/>
          <ac:spMkLst>
            <pc:docMk/>
            <pc:sldMk cId="3783525107" sldId="269"/>
            <ac:spMk id="3" creationId="{46E7BBC8-F496-7261-616D-483140F60AD8}"/>
          </ac:spMkLst>
        </pc:spChg>
        <pc:picChg chg="add mod">
          <ac:chgData name="Le Nhat Tung" userId="77b0905b33e1f80d" providerId="LiveId" clId="{1F902572-3FA2-4C7F-88A4-0DE7B5D32C49}" dt="2023-11-02T20:35:15.325" v="578" actId="1076"/>
          <ac:picMkLst>
            <pc:docMk/>
            <pc:sldMk cId="3783525107" sldId="269"/>
            <ac:picMk id="5" creationId="{45A71293-462F-2884-3486-619FE15FF659}"/>
          </ac:picMkLst>
        </pc:picChg>
      </pc:sldChg>
      <pc:sldChg chg="addSp modSp add mod">
        <pc:chgData name="Le Nhat Tung" userId="77b0905b33e1f80d" providerId="LiveId" clId="{1F902572-3FA2-4C7F-88A4-0DE7B5D32C49}" dt="2023-11-02T20:36:54.478" v="589" actId="1076"/>
        <pc:sldMkLst>
          <pc:docMk/>
          <pc:sldMk cId="1522196090" sldId="270"/>
        </pc:sldMkLst>
        <pc:spChg chg="mod">
          <ac:chgData name="Le Nhat Tung" userId="77b0905b33e1f80d" providerId="LiveId" clId="{1F902572-3FA2-4C7F-88A4-0DE7B5D32C49}" dt="2023-11-02T20:33:56.742" v="574" actId="27636"/>
          <ac:spMkLst>
            <pc:docMk/>
            <pc:sldMk cId="1522196090" sldId="270"/>
            <ac:spMk id="3" creationId="{46E7BBC8-F496-7261-616D-483140F60AD8}"/>
          </ac:spMkLst>
        </pc:spChg>
        <pc:picChg chg="add mod">
          <ac:chgData name="Le Nhat Tung" userId="77b0905b33e1f80d" providerId="LiveId" clId="{1F902572-3FA2-4C7F-88A4-0DE7B5D32C49}" dt="2023-11-02T20:36:54.478" v="589" actId="1076"/>
          <ac:picMkLst>
            <pc:docMk/>
            <pc:sldMk cId="1522196090" sldId="270"/>
            <ac:picMk id="5" creationId="{FE370317-0543-D902-DB39-98F751009DF1}"/>
          </ac:picMkLst>
        </pc:picChg>
      </pc:sldChg>
    </pc:docChg>
  </pc:docChgLst>
  <pc:docChgLst>
    <pc:chgData name="Le Nhat Tung" userId="77b0905b33e1f80d" providerId="LiveId" clId="{3780A39D-82A5-4DF7-A38E-C2D4AF25CFF9}"/>
    <pc:docChg chg="undo custSel addSld delSld modSld sldOrd">
      <pc:chgData name="Le Nhat Tung" userId="77b0905b33e1f80d" providerId="LiveId" clId="{3780A39D-82A5-4DF7-A38E-C2D4AF25CFF9}" dt="2023-11-17T19:07:53.213" v="1275" actId="1076"/>
      <pc:docMkLst>
        <pc:docMk/>
      </pc:docMkLst>
      <pc:sldChg chg="modSp mod">
        <pc:chgData name="Le Nhat Tung" userId="77b0905b33e1f80d" providerId="LiveId" clId="{3780A39D-82A5-4DF7-A38E-C2D4AF25CFF9}" dt="2023-11-03T17:52:49.978" v="649" actId="20577"/>
        <pc:sldMkLst>
          <pc:docMk/>
          <pc:sldMk cId="587648972" sldId="256"/>
        </pc:sldMkLst>
        <pc:spChg chg="mod">
          <ac:chgData name="Le Nhat Tung" userId="77b0905b33e1f80d" providerId="LiveId" clId="{3780A39D-82A5-4DF7-A38E-C2D4AF25CFF9}" dt="2023-11-03T17:52:49.978" v="649" actId="20577"/>
          <ac:spMkLst>
            <pc:docMk/>
            <pc:sldMk cId="587648972" sldId="256"/>
            <ac:spMk id="2" creationId="{D6199C21-185A-4B4B-471B-84D250763E42}"/>
          </ac:spMkLst>
        </pc:spChg>
      </pc:sldChg>
      <pc:sldChg chg="addSp delSp modSp mod">
        <pc:chgData name="Le Nhat Tung" userId="77b0905b33e1f80d" providerId="LiveId" clId="{3780A39D-82A5-4DF7-A38E-C2D4AF25CFF9}" dt="2023-11-03T16:42:10.442" v="42" actId="1076"/>
        <pc:sldMkLst>
          <pc:docMk/>
          <pc:sldMk cId="2187963097" sldId="267"/>
        </pc:sldMkLst>
        <pc:spChg chg="mod">
          <ac:chgData name="Le Nhat Tung" userId="77b0905b33e1f80d" providerId="LiveId" clId="{3780A39D-82A5-4DF7-A38E-C2D4AF25CFF9}" dt="2023-11-03T16:39:17.819" v="0"/>
          <ac:spMkLst>
            <pc:docMk/>
            <pc:sldMk cId="2187963097" sldId="267"/>
            <ac:spMk id="2" creationId="{3B319CA5-8BD6-27CE-DC21-7A141AD3126E}"/>
          </ac:spMkLst>
        </pc:spChg>
        <pc:spChg chg="del">
          <ac:chgData name="Le Nhat Tung" userId="77b0905b33e1f80d" providerId="LiveId" clId="{3780A39D-82A5-4DF7-A38E-C2D4AF25CFF9}" dt="2023-11-03T16:40:00.947" v="1" actId="478"/>
          <ac:spMkLst>
            <pc:docMk/>
            <pc:sldMk cId="2187963097" sldId="267"/>
            <ac:spMk id="3" creationId="{47643F0F-F3BB-44A0-910D-1A65BE5DD339}"/>
          </ac:spMkLst>
        </pc:spChg>
        <pc:spChg chg="add mod">
          <ac:chgData name="Le Nhat Tung" userId="77b0905b33e1f80d" providerId="LiveId" clId="{3780A39D-82A5-4DF7-A38E-C2D4AF25CFF9}" dt="2023-11-03T16:42:07.196" v="40" actId="20577"/>
          <ac:spMkLst>
            <pc:docMk/>
            <pc:sldMk cId="2187963097" sldId="267"/>
            <ac:spMk id="7" creationId="{E32DB6C1-905E-1B36-3E99-4176C7F96B7F}"/>
          </ac:spMkLst>
        </pc:spChg>
        <pc:picChg chg="add mod">
          <ac:chgData name="Le Nhat Tung" userId="77b0905b33e1f80d" providerId="LiveId" clId="{3780A39D-82A5-4DF7-A38E-C2D4AF25CFF9}" dt="2023-11-03T16:42:10.442" v="42" actId="1076"/>
          <ac:picMkLst>
            <pc:docMk/>
            <pc:sldMk cId="2187963097" sldId="267"/>
            <ac:picMk id="5" creationId="{1C594B44-1402-4C47-B009-0541C9DCA7A5}"/>
          </ac:picMkLst>
        </pc:picChg>
      </pc:sldChg>
      <pc:sldChg chg="modSp new mod">
        <pc:chgData name="Le Nhat Tung" userId="77b0905b33e1f80d" providerId="LiveId" clId="{3780A39D-82A5-4DF7-A38E-C2D4AF25CFF9}" dt="2023-11-03T17:04:25.745" v="271" actId="20577"/>
        <pc:sldMkLst>
          <pc:docMk/>
          <pc:sldMk cId="364585559" sldId="268"/>
        </pc:sldMkLst>
        <pc:spChg chg="mod">
          <ac:chgData name="Le Nhat Tung" userId="77b0905b33e1f80d" providerId="LiveId" clId="{3780A39D-82A5-4DF7-A38E-C2D4AF25CFF9}" dt="2023-11-03T16:48:37.593" v="115" actId="20577"/>
          <ac:spMkLst>
            <pc:docMk/>
            <pc:sldMk cId="364585559" sldId="268"/>
            <ac:spMk id="2" creationId="{B1F9061C-07F3-0F56-CF8D-B1EB43F5467E}"/>
          </ac:spMkLst>
        </pc:spChg>
        <pc:spChg chg="mod">
          <ac:chgData name="Le Nhat Tung" userId="77b0905b33e1f80d" providerId="LiveId" clId="{3780A39D-82A5-4DF7-A38E-C2D4AF25CFF9}" dt="2023-11-03T17:04:25.745" v="271" actId="20577"/>
          <ac:spMkLst>
            <pc:docMk/>
            <pc:sldMk cId="364585559" sldId="268"/>
            <ac:spMk id="3" creationId="{0469B58C-9292-25E9-2300-B352598F3C02}"/>
          </ac:spMkLst>
        </pc:spChg>
      </pc:sldChg>
      <pc:sldChg chg="modSp new mod">
        <pc:chgData name="Le Nhat Tung" userId="77b0905b33e1f80d" providerId="LiveId" clId="{3780A39D-82A5-4DF7-A38E-C2D4AF25CFF9}" dt="2023-11-03T16:47:04.889" v="71" actId="20577"/>
        <pc:sldMkLst>
          <pc:docMk/>
          <pc:sldMk cId="2153649164" sldId="269"/>
        </pc:sldMkLst>
        <pc:spChg chg="mod">
          <ac:chgData name="Le Nhat Tung" userId="77b0905b33e1f80d" providerId="LiveId" clId="{3780A39D-82A5-4DF7-A38E-C2D4AF25CFF9}" dt="2023-11-03T16:46:55.990" v="63"/>
          <ac:spMkLst>
            <pc:docMk/>
            <pc:sldMk cId="2153649164" sldId="269"/>
            <ac:spMk id="2" creationId="{91F973BC-8349-2D51-F655-DF6158B78898}"/>
          </ac:spMkLst>
        </pc:spChg>
        <pc:spChg chg="mod">
          <ac:chgData name="Le Nhat Tung" userId="77b0905b33e1f80d" providerId="LiveId" clId="{3780A39D-82A5-4DF7-A38E-C2D4AF25CFF9}" dt="2023-11-03T16:47:04.889" v="71" actId="20577"/>
          <ac:spMkLst>
            <pc:docMk/>
            <pc:sldMk cId="2153649164" sldId="269"/>
            <ac:spMk id="3" creationId="{32D8710D-6217-F38D-B6A1-4A4D0BB8F94D}"/>
          </ac:spMkLst>
        </pc:spChg>
      </pc:sldChg>
      <pc:sldChg chg="new del">
        <pc:chgData name="Le Nhat Tung" userId="77b0905b33e1f80d" providerId="LiveId" clId="{3780A39D-82A5-4DF7-A38E-C2D4AF25CFF9}" dt="2023-11-03T16:55:50.655" v="261" actId="2696"/>
        <pc:sldMkLst>
          <pc:docMk/>
          <pc:sldMk cId="3299487901" sldId="270"/>
        </pc:sldMkLst>
      </pc:sldChg>
      <pc:sldChg chg="addSp delSp modSp new mod">
        <pc:chgData name="Le Nhat Tung" userId="77b0905b33e1f80d" providerId="LiveId" clId="{3780A39D-82A5-4DF7-A38E-C2D4AF25CFF9}" dt="2023-11-03T17:30:49.167" v="517" actId="123"/>
        <pc:sldMkLst>
          <pc:docMk/>
          <pc:sldMk cId="3850138569" sldId="270"/>
        </pc:sldMkLst>
        <pc:spChg chg="del">
          <ac:chgData name="Le Nhat Tung" userId="77b0905b33e1f80d" providerId="LiveId" clId="{3780A39D-82A5-4DF7-A38E-C2D4AF25CFF9}" dt="2023-11-03T17:27:23.284" v="410" actId="478"/>
          <ac:spMkLst>
            <pc:docMk/>
            <pc:sldMk cId="3850138569" sldId="270"/>
            <ac:spMk id="2" creationId="{A79ED4E0-B42F-27BF-D6DD-A95E4BD25383}"/>
          </ac:spMkLst>
        </pc:spChg>
        <pc:spChg chg="mod">
          <ac:chgData name="Le Nhat Tung" userId="77b0905b33e1f80d" providerId="LiveId" clId="{3780A39D-82A5-4DF7-A38E-C2D4AF25CFF9}" dt="2023-11-03T17:30:49.167" v="517" actId="123"/>
          <ac:spMkLst>
            <pc:docMk/>
            <pc:sldMk cId="3850138569" sldId="270"/>
            <ac:spMk id="3" creationId="{83D7BDE7-3A06-80D6-9D8D-5751ED84333F}"/>
          </ac:spMkLst>
        </pc:spChg>
        <pc:picChg chg="add mod">
          <ac:chgData name="Le Nhat Tung" userId="77b0905b33e1f80d" providerId="LiveId" clId="{3780A39D-82A5-4DF7-A38E-C2D4AF25CFF9}" dt="2023-11-03T17:27:29.873" v="413" actId="1076"/>
          <ac:picMkLst>
            <pc:docMk/>
            <pc:sldMk cId="3850138569" sldId="270"/>
            <ac:picMk id="5" creationId="{639A2392-3A56-2F3D-D963-4F913DD0F82F}"/>
          </ac:picMkLst>
        </pc:picChg>
        <pc:picChg chg="add mod">
          <ac:chgData name="Le Nhat Tung" userId="77b0905b33e1f80d" providerId="LiveId" clId="{3780A39D-82A5-4DF7-A38E-C2D4AF25CFF9}" dt="2023-11-03T17:28:31.439" v="420" actId="1076"/>
          <ac:picMkLst>
            <pc:docMk/>
            <pc:sldMk cId="3850138569" sldId="270"/>
            <ac:picMk id="7" creationId="{2BD6AFD6-FED9-4011-D7C5-82669C2E23B9}"/>
          </ac:picMkLst>
        </pc:picChg>
      </pc:sldChg>
      <pc:sldChg chg="addSp delSp modSp add mod">
        <pc:chgData name="Le Nhat Tung" userId="77b0905b33e1f80d" providerId="LiveId" clId="{3780A39D-82A5-4DF7-A38E-C2D4AF25CFF9}" dt="2023-11-03T17:30:09.627" v="429" actId="20577"/>
        <pc:sldMkLst>
          <pc:docMk/>
          <pc:sldMk cId="1940829194" sldId="271"/>
        </pc:sldMkLst>
        <pc:spChg chg="del">
          <ac:chgData name="Le Nhat Tung" userId="77b0905b33e1f80d" providerId="LiveId" clId="{3780A39D-82A5-4DF7-A38E-C2D4AF25CFF9}" dt="2023-11-03T17:28:50.866" v="423" actId="478"/>
          <ac:spMkLst>
            <pc:docMk/>
            <pc:sldMk cId="1940829194" sldId="271"/>
            <ac:spMk id="3" creationId="{83D7BDE7-3A06-80D6-9D8D-5751ED84333F}"/>
          </ac:spMkLst>
        </pc:spChg>
        <pc:spChg chg="add mod">
          <ac:chgData name="Le Nhat Tung" userId="77b0905b33e1f80d" providerId="LiveId" clId="{3780A39D-82A5-4DF7-A38E-C2D4AF25CFF9}" dt="2023-11-03T17:30:09.627" v="429" actId="20577"/>
          <ac:spMkLst>
            <pc:docMk/>
            <pc:sldMk cId="1940829194" sldId="271"/>
            <ac:spMk id="4" creationId="{B7C6A76D-6F14-E14C-DD2B-70F11D07B705}"/>
          </ac:spMkLst>
        </pc:spChg>
      </pc:sldChg>
      <pc:sldChg chg="modSp add mod">
        <pc:chgData name="Le Nhat Tung" userId="77b0905b33e1f80d" providerId="LiveId" clId="{3780A39D-82A5-4DF7-A38E-C2D4AF25CFF9}" dt="2023-11-03T17:31:21.620" v="589" actId="403"/>
        <pc:sldMkLst>
          <pc:docMk/>
          <pc:sldMk cId="1634109234" sldId="272"/>
        </pc:sldMkLst>
        <pc:spChg chg="mod">
          <ac:chgData name="Le Nhat Tung" userId="77b0905b33e1f80d" providerId="LiveId" clId="{3780A39D-82A5-4DF7-A38E-C2D4AF25CFF9}" dt="2023-11-03T17:31:21.620" v="589" actId="403"/>
          <ac:spMkLst>
            <pc:docMk/>
            <pc:sldMk cId="1634109234" sldId="272"/>
            <ac:spMk id="3" creationId="{83D7BDE7-3A06-80D6-9D8D-5751ED84333F}"/>
          </ac:spMkLst>
        </pc:spChg>
      </pc:sldChg>
      <pc:sldChg chg="addSp delSp modSp new mod">
        <pc:chgData name="Le Nhat Tung" userId="77b0905b33e1f80d" providerId="LiveId" clId="{3780A39D-82A5-4DF7-A38E-C2D4AF25CFF9}" dt="2023-11-03T17:53:58.785" v="654" actId="1076"/>
        <pc:sldMkLst>
          <pc:docMk/>
          <pc:sldMk cId="457514599" sldId="273"/>
        </pc:sldMkLst>
        <pc:spChg chg="del">
          <ac:chgData name="Le Nhat Tung" userId="77b0905b33e1f80d" providerId="LiveId" clId="{3780A39D-82A5-4DF7-A38E-C2D4AF25CFF9}" dt="2023-11-03T17:53:54.210" v="651" actId="478"/>
          <ac:spMkLst>
            <pc:docMk/>
            <pc:sldMk cId="457514599" sldId="273"/>
            <ac:spMk id="2" creationId="{746DC3F0-0A78-413A-0876-DD1F1512AF64}"/>
          </ac:spMkLst>
        </pc:spChg>
        <pc:spChg chg="del">
          <ac:chgData name="Le Nhat Tung" userId="77b0905b33e1f80d" providerId="LiveId" clId="{3780A39D-82A5-4DF7-A38E-C2D4AF25CFF9}" dt="2023-11-03T17:53:54.210" v="651" actId="478"/>
          <ac:spMkLst>
            <pc:docMk/>
            <pc:sldMk cId="457514599" sldId="273"/>
            <ac:spMk id="3" creationId="{C2A007A4-8EE2-84E5-68AF-17F29C275DB0}"/>
          </ac:spMkLst>
        </pc:spChg>
        <pc:picChg chg="add mod">
          <ac:chgData name="Le Nhat Tung" userId="77b0905b33e1f80d" providerId="LiveId" clId="{3780A39D-82A5-4DF7-A38E-C2D4AF25CFF9}" dt="2023-11-03T17:53:58.785" v="654" actId="1076"/>
          <ac:picMkLst>
            <pc:docMk/>
            <pc:sldMk cId="457514599" sldId="273"/>
            <ac:picMk id="5" creationId="{7F972C7E-E30E-8AF8-7883-A8DC08D5EFB6}"/>
          </ac:picMkLst>
        </pc:picChg>
      </pc:sldChg>
      <pc:sldChg chg="addSp delSp new mod">
        <pc:chgData name="Le Nhat Tung" userId="77b0905b33e1f80d" providerId="LiveId" clId="{3780A39D-82A5-4DF7-A38E-C2D4AF25CFF9}" dt="2023-11-03T17:54:31.504" v="657" actId="22"/>
        <pc:sldMkLst>
          <pc:docMk/>
          <pc:sldMk cId="2602399486" sldId="274"/>
        </pc:sldMkLst>
        <pc:spChg chg="del">
          <ac:chgData name="Le Nhat Tung" userId="77b0905b33e1f80d" providerId="LiveId" clId="{3780A39D-82A5-4DF7-A38E-C2D4AF25CFF9}" dt="2023-11-03T17:54:30.460" v="656" actId="478"/>
          <ac:spMkLst>
            <pc:docMk/>
            <pc:sldMk cId="2602399486" sldId="274"/>
            <ac:spMk id="2" creationId="{F8A34B98-3B46-9710-C64B-60533B33C8E1}"/>
          </ac:spMkLst>
        </pc:spChg>
        <pc:spChg chg="del">
          <ac:chgData name="Le Nhat Tung" userId="77b0905b33e1f80d" providerId="LiveId" clId="{3780A39D-82A5-4DF7-A38E-C2D4AF25CFF9}" dt="2023-11-03T17:54:30.460" v="656" actId="478"/>
          <ac:spMkLst>
            <pc:docMk/>
            <pc:sldMk cId="2602399486" sldId="274"/>
            <ac:spMk id="3" creationId="{FDB1C049-07B0-BACE-4683-C91D651394C7}"/>
          </ac:spMkLst>
        </pc:spChg>
        <pc:picChg chg="add">
          <ac:chgData name="Le Nhat Tung" userId="77b0905b33e1f80d" providerId="LiveId" clId="{3780A39D-82A5-4DF7-A38E-C2D4AF25CFF9}" dt="2023-11-03T17:54:31.504" v="657" actId="22"/>
          <ac:picMkLst>
            <pc:docMk/>
            <pc:sldMk cId="2602399486" sldId="274"/>
            <ac:picMk id="5" creationId="{E6612DB4-7EF5-2479-7C4C-001B1EDF863D}"/>
          </ac:picMkLst>
        </pc:picChg>
      </pc:sldChg>
      <pc:sldChg chg="addSp delSp modSp new mod">
        <pc:chgData name="Le Nhat Tung" userId="77b0905b33e1f80d" providerId="LiveId" clId="{3780A39D-82A5-4DF7-A38E-C2D4AF25CFF9}" dt="2023-11-17T19:07:53.213" v="1275" actId="1076"/>
        <pc:sldMkLst>
          <pc:docMk/>
          <pc:sldMk cId="1794565730" sldId="275"/>
        </pc:sldMkLst>
        <pc:spChg chg="del">
          <ac:chgData name="Le Nhat Tung" userId="77b0905b33e1f80d" providerId="LiveId" clId="{3780A39D-82A5-4DF7-A38E-C2D4AF25CFF9}" dt="2023-11-03T17:54:46.730" v="659" actId="478"/>
          <ac:spMkLst>
            <pc:docMk/>
            <pc:sldMk cId="1794565730" sldId="275"/>
            <ac:spMk id="2" creationId="{9217FD82-BBE2-778E-D212-0761D60F2543}"/>
          </ac:spMkLst>
        </pc:spChg>
        <pc:spChg chg="del">
          <ac:chgData name="Le Nhat Tung" userId="77b0905b33e1f80d" providerId="LiveId" clId="{3780A39D-82A5-4DF7-A38E-C2D4AF25CFF9}" dt="2023-11-03T17:54:46.730" v="659" actId="478"/>
          <ac:spMkLst>
            <pc:docMk/>
            <pc:sldMk cId="1794565730" sldId="275"/>
            <ac:spMk id="3" creationId="{027166BF-8F2F-903D-B264-44C181F4010C}"/>
          </ac:spMkLst>
        </pc:spChg>
        <pc:picChg chg="add mod">
          <ac:chgData name="Le Nhat Tung" userId="77b0905b33e1f80d" providerId="LiveId" clId="{3780A39D-82A5-4DF7-A38E-C2D4AF25CFF9}" dt="2023-11-17T19:07:53.213" v="1275" actId="1076"/>
          <ac:picMkLst>
            <pc:docMk/>
            <pc:sldMk cId="1794565730" sldId="275"/>
            <ac:picMk id="5" creationId="{514F932D-F5E8-D2F9-76BF-1641DF3C2B18}"/>
          </ac:picMkLst>
        </pc:picChg>
        <pc:picChg chg="del">
          <ac:chgData name="Le Nhat Tung" userId="77b0905b33e1f80d" providerId="LiveId" clId="{3780A39D-82A5-4DF7-A38E-C2D4AF25CFF9}" dt="2023-11-03T18:01:45.477" v="665"/>
          <ac:picMkLst>
            <pc:docMk/>
            <pc:sldMk cId="1794565730" sldId="275"/>
            <ac:picMk id="6" creationId="{E277A8AE-BA14-C91D-5B9F-48125983A953}"/>
          </ac:picMkLst>
        </pc:picChg>
      </pc:sldChg>
      <pc:sldChg chg="modSp add mod">
        <pc:chgData name="Le Nhat Tung" userId="77b0905b33e1f80d" providerId="LiveId" clId="{3780A39D-82A5-4DF7-A38E-C2D4AF25CFF9}" dt="2023-11-03T18:02:42.182" v="826" actId="404"/>
        <pc:sldMkLst>
          <pc:docMk/>
          <pc:sldMk cId="1189013896" sldId="276"/>
        </pc:sldMkLst>
        <pc:spChg chg="mod">
          <ac:chgData name="Le Nhat Tung" userId="77b0905b33e1f80d" providerId="LiveId" clId="{3780A39D-82A5-4DF7-A38E-C2D4AF25CFF9}" dt="2023-11-03T18:02:42.182" v="826" actId="404"/>
          <ac:spMkLst>
            <pc:docMk/>
            <pc:sldMk cId="1189013896" sldId="276"/>
            <ac:spMk id="2" creationId="{D6199C21-185A-4B4B-471B-84D250763E42}"/>
          </ac:spMkLst>
        </pc:spChg>
      </pc:sldChg>
      <pc:sldChg chg="addSp delSp add del setBg delDesignElem">
        <pc:chgData name="Le Nhat Tung" userId="77b0905b33e1f80d" providerId="LiveId" clId="{3780A39D-82A5-4DF7-A38E-C2D4AF25CFF9}" dt="2023-11-03T18:01:55.152" v="669"/>
        <pc:sldMkLst>
          <pc:docMk/>
          <pc:sldMk cId="3386850527" sldId="276"/>
        </pc:sldMkLst>
        <pc:spChg chg="add del">
          <ac:chgData name="Le Nhat Tung" userId="77b0905b33e1f80d" providerId="LiveId" clId="{3780A39D-82A5-4DF7-A38E-C2D4AF25CFF9}" dt="2023-11-03T18:01:55.152" v="669"/>
          <ac:spMkLst>
            <pc:docMk/>
            <pc:sldMk cId="3386850527" sldId="276"/>
            <ac:spMk id="18" creationId="{934F1179-B481-4F9E-BCA3-AFB972070F83}"/>
          </ac:spMkLst>
        </pc:spChg>
        <pc:spChg chg="add del">
          <ac:chgData name="Le Nhat Tung" userId="77b0905b33e1f80d" providerId="LiveId" clId="{3780A39D-82A5-4DF7-A38E-C2D4AF25CFF9}" dt="2023-11-03T18:01:55.152" v="669"/>
          <ac:spMkLst>
            <pc:docMk/>
            <pc:sldMk cId="3386850527" sldId="276"/>
            <ac:spMk id="20" creationId="{827DC2C4-B485-428A-BF4A-472D2967F47F}"/>
          </ac:spMkLst>
        </pc:spChg>
        <pc:spChg chg="add del">
          <ac:chgData name="Le Nhat Tung" userId="77b0905b33e1f80d" providerId="LiveId" clId="{3780A39D-82A5-4DF7-A38E-C2D4AF25CFF9}" dt="2023-11-03T18:01:55.152" v="669"/>
          <ac:spMkLst>
            <pc:docMk/>
            <pc:sldMk cId="3386850527" sldId="276"/>
            <ac:spMk id="22" creationId="{EE04B5EB-F158-4507-90DD-BD23620C7CC9}"/>
          </ac:spMkLst>
        </pc:spChg>
      </pc:sldChg>
      <pc:sldChg chg="new del">
        <pc:chgData name="Le Nhat Tung" userId="77b0905b33e1f80d" providerId="LiveId" clId="{3780A39D-82A5-4DF7-A38E-C2D4AF25CFF9}" dt="2023-11-03T18:01:47.517" v="666" actId="2696"/>
        <pc:sldMkLst>
          <pc:docMk/>
          <pc:sldMk cId="3469146289" sldId="276"/>
        </pc:sldMkLst>
      </pc:sldChg>
      <pc:sldChg chg="modSp new mod">
        <pc:chgData name="Le Nhat Tung" userId="77b0905b33e1f80d" providerId="LiveId" clId="{3780A39D-82A5-4DF7-A38E-C2D4AF25CFF9}" dt="2023-11-03T18:03:51.588" v="878" actId="27636"/>
        <pc:sldMkLst>
          <pc:docMk/>
          <pc:sldMk cId="1121996883" sldId="277"/>
        </pc:sldMkLst>
        <pc:spChg chg="mod">
          <ac:chgData name="Le Nhat Tung" userId="77b0905b33e1f80d" providerId="LiveId" clId="{3780A39D-82A5-4DF7-A38E-C2D4AF25CFF9}" dt="2023-11-03T18:03:27.638" v="870" actId="20577"/>
          <ac:spMkLst>
            <pc:docMk/>
            <pc:sldMk cId="1121996883" sldId="277"/>
            <ac:spMk id="2" creationId="{2F755352-F348-7FBF-D27C-405A152A3940}"/>
          </ac:spMkLst>
        </pc:spChg>
        <pc:spChg chg="mod">
          <ac:chgData name="Le Nhat Tung" userId="77b0905b33e1f80d" providerId="LiveId" clId="{3780A39D-82A5-4DF7-A38E-C2D4AF25CFF9}" dt="2023-11-03T18:03:51.588" v="878" actId="27636"/>
          <ac:spMkLst>
            <pc:docMk/>
            <pc:sldMk cId="1121996883" sldId="277"/>
            <ac:spMk id="3" creationId="{F06CEE1F-3B69-8350-1329-D604501E955C}"/>
          </ac:spMkLst>
        </pc:spChg>
      </pc:sldChg>
      <pc:sldChg chg="addSp delSp add del setBg delDesignElem">
        <pc:chgData name="Le Nhat Tung" userId="77b0905b33e1f80d" providerId="LiveId" clId="{3780A39D-82A5-4DF7-A38E-C2D4AF25CFF9}" dt="2023-11-03T18:01:42.307" v="664"/>
        <pc:sldMkLst>
          <pc:docMk/>
          <pc:sldMk cId="3880515638" sldId="277"/>
        </pc:sldMkLst>
        <pc:spChg chg="add del">
          <ac:chgData name="Le Nhat Tung" userId="77b0905b33e1f80d" providerId="LiveId" clId="{3780A39D-82A5-4DF7-A38E-C2D4AF25CFF9}" dt="2023-11-03T18:01:42.307" v="664"/>
          <ac:spMkLst>
            <pc:docMk/>
            <pc:sldMk cId="3880515638" sldId="277"/>
            <ac:spMk id="18" creationId="{934F1179-B481-4F9E-BCA3-AFB972070F83}"/>
          </ac:spMkLst>
        </pc:spChg>
        <pc:spChg chg="add del">
          <ac:chgData name="Le Nhat Tung" userId="77b0905b33e1f80d" providerId="LiveId" clId="{3780A39D-82A5-4DF7-A38E-C2D4AF25CFF9}" dt="2023-11-03T18:01:42.307" v="664"/>
          <ac:spMkLst>
            <pc:docMk/>
            <pc:sldMk cId="3880515638" sldId="277"/>
            <ac:spMk id="20" creationId="{827DC2C4-B485-428A-BF4A-472D2967F47F}"/>
          </ac:spMkLst>
        </pc:spChg>
        <pc:spChg chg="add del">
          <ac:chgData name="Le Nhat Tung" userId="77b0905b33e1f80d" providerId="LiveId" clId="{3780A39D-82A5-4DF7-A38E-C2D4AF25CFF9}" dt="2023-11-03T18:01:42.307" v="664"/>
          <ac:spMkLst>
            <pc:docMk/>
            <pc:sldMk cId="3880515638" sldId="277"/>
            <ac:spMk id="22" creationId="{EE04B5EB-F158-4507-90DD-BD23620C7CC9}"/>
          </ac:spMkLst>
        </pc:spChg>
      </pc:sldChg>
      <pc:sldChg chg="addSp delSp modSp new mod">
        <pc:chgData name="Le Nhat Tung" userId="77b0905b33e1f80d" providerId="LiveId" clId="{3780A39D-82A5-4DF7-A38E-C2D4AF25CFF9}" dt="2023-11-03T18:05:13.225" v="883" actId="1076"/>
        <pc:sldMkLst>
          <pc:docMk/>
          <pc:sldMk cId="3660813235" sldId="278"/>
        </pc:sldMkLst>
        <pc:spChg chg="del">
          <ac:chgData name="Le Nhat Tung" userId="77b0905b33e1f80d" providerId="LiveId" clId="{3780A39D-82A5-4DF7-A38E-C2D4AF25CFF9}" dt="2023-11-03T18:05:08.342" v="880" actId="478"/>
          <ac:spMkLst>
            <pc:docMk/>
            <pc:sldMk cId="3660813235" sldId="278"/>
            <ac:spMk id="2" creationId="{4905F157-C202-D737-C6A6-8F18F85A21F6}"/>
          </ac:spMkLst>
        </pc:spChg>
        <pc:spChg chg="del">
          <ac:chgData name="Le Nhat Tung" userId="77b0905b33e1f80d" providerId="LiveId" clId="{3780A39D-82A5-4DF7-A38E-C2D4AF25CFF9}" dt="2023-11-03T18:05:08.342" v="880" actId="478"/>
          <ac:spMkLst>
            <pc:docMk/>
            <pc:sldMk cId="3660813235" sldId="278"/>
            <ac:spMk id="3" creationId="{05C68AF6-2F0C-F14D-DCFF-C52BDEFD3A9C}"/>
          </ac:spMkLst>
        </pc:spChg>
        <pc:picChg chg="add mod">
          <ac:chgData name="Le Nhat Tung" userId="77b0905b33e1f80d" providerId="LiveId" clId="{3780A39D-82A5-4DF7-A38E-C2D4AF25CFF9}" dt="2023-11-03T18:05:13.225" v="883" actId="1076"/>
          <ac:picMkLst>
            <pc:docMk/>
            <pc:sldMk cId="3660813235" sldId="278"/>
            <ac:picMk id="1026" creationId="{47006C4F-CD4A-4629-FCF2-ABA9F3E6D43A}"/>
          </ac:picMkLst>
        </pc:picChg>
      </pc:sldChg>
      <pc:sldChg chg="modSp new mod">
        <pc:chgData name="Le Nhat Tung" userId="77b0905b33e1f80d" providerId="LiveId" clId="{3780A39D-82A5-4DF7-A38E-C2D4AF25CFF9}" dt="2023-11-03T18:07:43.944" v="904" actId="20577"/>
        <pc:sldMkLst>
          <pc:docMk/>
          <pc:sldMk cId="2355130622" sldId="279"/>
        </pc:sldMkLst>
        <pc:spChg chg="mod">
          <ac:chgData name="Le Nhat Tung" userId="77b0905b33e1f80d" providerId="LiveId" clId="{3780A39D-82A5-4DF7-A38E-C2D4AF25CFF9}" dt="2023-11-03T18:06:24.921" v="886" actId="20577"/>
          <ac:spMkLst>
            <pc:docMk/>
            <pc:sldMk cId="2355130622" sldId="279"/>
            <ac:spMk id="2" creationId="{B32619D9-6478-07CB-7147-2496D9A50407}"/>
          </ac:spMkLst>
        </pc:spChg>
        <pc:spChg chg="mod">
          <ac:chgData name="Le Nhat Tung" userId="77b0905b33e1f80d" providerId="LiveId" clId="{3780A39D-82A5-4DF7-A38E-C2D4AF25CFF9}" dt="2023-11-03T18:07:43.944" v="904" actId="20577"/>
          <ac:spMkLst>
            <pc:docMk/>
            <pc:sldMk cId="2355130622" sldId="279"/>
            <ac:spMk id="3" creationId="{CF93CD78-2D06-C202-2171-C793597CDC75}"/>
          </ac:spMkLst>
        </pc:spChg>
      </pc:sldChg>
      <pc:sldChg chg="modSp new mod">
        <pc:chgData name="Le Nhat Tung" userId="77b0905b33e1f80d" providerId="LiveId" clId="{3780A39D-82A5-4DF7-A38E-C2D4AF25CFF9}" dt="2023-11-03T18:26:13.229" v="1134" actId="20577"/>
        <pc:sldMkLst>
          <pc:docMk/>
          <pc:sldMk cId="663940479" sldId="280"/>
        </pc:sldMkLst>
        <pc:spChg chg="mod">
          <ac:chgData name="Le Nhat Tung" userId="77b0905b33e1f80d" providerId="LiveId" clId="{3780A39D-82A5-4DF7-A38E-C2D4AF25CFF9}" dt="2023-11-03T18:08:13.385" v="932" actId="20577"/>
          <ac:spMkLst>
            <pc:docMk/>
            <pc:sldMk cId="663940479" sldId="280"/>
            <ac:spMk id="2" creationId="{9D2E4C08-0F95-C4B3-E9D4-8030D931EE7D}"/>
          </ac:spMkLst>
        </pc:spChg>
        <pc:spChg chg="mod">
          <ac:chgData name="Le Nhat Tung" userId="77b0905b33e1f80d" providerId="LiveId" clId="{3780A39D-82A5-4DF7-A38E-C2D4AF25CFF9}" dt="2023-11-03T18:26:13.229" v="1134" actId="20577"/>
          <ac:spMkLst>
            <pc:docMk/>
            <pc:sldMk cId="663940479" sldId="280"/>
            <ac:spMk id="3" creationId="{1BE02209-6895-D07F-F694-D06024B2AF80}"/>
          </ac:spMkLst>
        </pc:spChg>
      </pc:sldChg>
      <pc:sldChg chg="addSp delSp modSp new mod">
        <pc:chgData name="Le Nhat Tung" userId="77b0905b33e1f80d" providerId="LiveId" clId="{3780A39D-82A5-4DF7-A38E-C2D4AF25CFF9}" dt="2023-11-03T18:30:09.730" v="1140" actId="1076"/>
        <pc:sldMkLst>
          <pc:docMk/>
          <pc:sldMk cId="1429413498" sldId="281"/>
        </pc:sldMkLst>
        <pc:spChg chg="mod">
          <ac:chgData name="Le Nhat Tung" userId="77b0905b33e1f80d" providerId="LiveId" clId="{3780A39D-82A5-4DF7-A38E-C2D4AF25CFF9}" dt="2023-11-03T18:11:26.222" v="972" actId="20577"/>
          <ac:spMkLst>
            <pc:docMk/>
            <pc:sldMk cId="1429413498" sldId="281"/>
            <ac:spMk id="2" creationId="{CEFE925C-451B-2718-894B-469F1A3EDA6F}"/>
          </ac:spMkLst>
        </pc:spChg>
        <pc:spChg chg="del">
          <ac:chgData name="Le Nhat Tung" userId="77b0905b33e1f80d" providerId="LiveId" clId="{3780A39D-82A5-4DF7-A38E-C2D4AF25CFF9}" dt="2023-11-03T18:11:30.928" v="973" actId="478"/>
          <ac:spMkLst>
            <pc:docMk/>
            <pc:sldMk cId="1429413498" sldId="281"/>
            <ac:spMk id="3" creationId="{B4FF1DDB-771E-9B94-FCAF-52A8335C1E76}"/>
          </ac:spMkLst>
        </pc:spChg>
        <pc:spChg chg="add del">
          <ac:chgData name="Le Nhat Tung" userId="77b0905b33e1f80d" providerId="LiveId" clId="{3780A39D-82A5-4DF7-A38E-C2D4AF25CFF9}" dt="2023-11-03T18:30:03.992" v="1138" actId="22"/>
          <ac:spMkLst>
            <pc:docMk/>
            <pc:sldMk cId="1429413498" sldId="281"/>
            <ac:spMk id="5" creationId="{4D663252-ABFF-1B80-8E19-F3A397B9C8CE}"/>
          </ac:spMkLst>
        </pc:spChg>
        <pc:spChg chg="add mod">
          <ac:chgData name="Le Nhat Tung" userId="77b0905b33e1f80d" providerId="LiveId" clId="{3780A39D-82A5-4DF7-A38E-C2D4AF25CFF9}" dt="2023-11-03T18:30:09.730" v="1140" actId="1076"/>
          <ac:spMkLst>
            <pc:docMk/>
            <pc:sldMk cId="1429413498" sldId="281"/>
            <ac:spMk id="7" creationId="{8768C657-531B-BF3F-139F-9F5FDBF2A58D}"/>
          </ac:spMkLst>
        </pc:spChg>
        <pc:picChg chg="add mod">
          <ac:chgData name="Le Nhat Tung" userId="77b0905b33e1f80d" providerId="LiveId" clId="{3780A39D-82A5-4DF7-A38E-C2D4AF25CFF9}" dt="2023-11-03T18:30:03.237" v="1137" actId="1076"/>
          <ac:picMkLst>
            <pc:docMk/>
            <pc:sldMk cId="1429413498" sldId="281"/>
            <ac:picMk id="2050" creationId="{D0AB68C3-3672-49AE-F353-EFCBDA673170}"/>
          </ac:picMkLst>
        </pc:picChg>
      </pc:sldChg>
      <pc:sldChg chg="addSp modSp new mod">
        <pc:chgData name="Le Nhat Tung" userId="77b0905b33e1f80d" providerId="LiveId" clId="{3780A39D-82A5-4DF7-A38E-C2D4AF25CFF9}" dt="2023-11-03T18:36:55.054" v="1141" actId="20577"/>
        <pc:sldMkLst>
          <pc:docMk/>
          <pc:sldMk cId="3822833387" sldId="282"/>
        </pc:sldMkLst>
        <pc:spChg chg="mod">
          <ac:chgData name="Le Nhat Tung" userId="77b0905b33e1f80d" providerId="LiveId" clId="{3780A39D-82A5-4DF7-A38E-C2D4AF25CFF9}" dt="2023-11-03T18:16:50.578" v="997" actId="20577"/>
          <ac:spMkLst>
            <pc:docMk/>
            <pc:sldMk cId="3822833387" sldId="282"/>
            <ac:spMk id="2" creationId="{5B765AED-218C-314A-5A79-1C914A5DDEC2}"/>
          </ac:spMkLst>
        </pc:spChg>
        <pc:spChg chg="mod">
          <ac:chgData name="Le Nhat Tung" userId="77b0905b33e1f80d" providerId="LiveId" clId="{3780A39D-82A5-4DF7-A38E-C2D4AF25CFF9}" dt="2023-11-03T18:36:55.054" v="1141" actId="20577"/>
          <ac:spMkLst>
            <pc:docMk/>
            <pc:sldMk cId="3822833387" sldId="282"/>
            <ac:spMk id="3" creationId="{E11BB4A0-1295-309F-5751-4EE9FB6F28ED}"/>
          </ac:spMkLst>
        </pc:spChg>
        <pc:picChg chg="add mod">
          <ac:chgData name="Le Nhat Tung" userId="77b0905b33e1f80d" providerId="LiveId" clId="{3780A39D-82A5-4DF7-A38E-C2D4AF25CFF9}" dt="2023-11-03T18:21:34.722" v="1066" actId="1076"/>
          <ac:picMkLst>
            <pc:docMk/>
            <pc:sldMk cId="3822833387" sldId="282"/>
            <ac:picMk id="5" creationId="{F6A5DA85-A96D-E266-3A4A-524B9962DFC0}"/>
          </ac:picMkLst>
        </pc:picChg>
      </pc:sldChg>
      <pc:sldChg chg="modSp new mod ord">
        <pc:chgData name="Le Nhat Tung" userId="77b0905b33e1f80d" providerId="LiveId" clId="{3780A39D-82A5-4DF7-A38E-C2D4AF25CFF9}" dt="2023-11-03T20:07:15.802" v="1251"/>
        <pc:sldMkLst>
          <pc:docMk/>
          <pc:sldMk cId="1621380183" sldId="283"/>
        </pc:sldMkLst>
        <pc:spChg chg="mod">
          <ac:chgData name="Le Nhat Tung" userId="77b0905b33e1f80d" providerId="LiveId" clId="{3780A39D-82A5-4DF7-A38E-C2D4AF25CFF9}" dt="2023-11-03T18:37:04.265" v="1171" actId="20577"/>
          <ac:spMkLst>
            <pc:docMk/>
            <pc:sldMk cId="1621380183" sldId="283"/>
            <ac:spMk id="2" creationId="{67EADC24-0F12-C8DA-0ACA-C50D5686CD5F}"/>
          </ac:spMkLst>
        </pc:spChg>
        <pc:spChg chg="mod">
          <ac:chgData name="Le Nhat Tung" userId="77b0905b33e1f80d" providerId="LiveId" clId="{3780A39D-82A5-4DF7-A38E-C2D4AF25CFF9}" dt="2023-11-03T20:07:08.709" v="1249"/>
          <ac:spMkLst>
            <pc:docMk/>
            <pc:sldMk cId="1621380183" sldId="283"/>
            <ac:spMk id="3" creationId="{F2F13331-7AC8-10D9-C99C-F8828DBBB7A4}"/>
          </ac:spMkLst>
        </pc:spChg>
      </pc:sldChg>
      <pc:sldChg chg="modSp new mod">
        <pc:chgData name="Le Nhat Tung" userId="77b0905b33e1f80d" providerId="LiveId" clId="{3780A39D-82A5-4DF7-A38E-C2D4AF25CFF9}" dt="2023-11-03T20:58:50.425" v="1263" actId="20577"/>
        <pc:sldMkLst>
          <pc:docMk/>
          <pc:sldMk cId="612461566" sldId="284"/>
        </pc:sldMkLst>
        <pc:spChg chg="mod">
          <ac:chgData name="Le Nhat Tung" userId="77b0905b33e1f80d" providerId="LiveId" clId="{3780A39D-82A5-4DF7-A38E-C2D4AF25CFF9}" dt="2023-11-03T20:58:46.193" v="1261"/>
          <ac:spMkLst>
            <pc:docMk/>
            <pc:sldMk cId="612461566" sldId="284"/>
            <ac:spMk id="2" creationId="{39938B71-B91C-C80C-E191-02D70AEBE163}"/>
          </ac:spMkLst>
        </pc:spChg>
        <pc:spChg chg="mod">
          <ac:chgData name="Le Nhat Tung" userId="77b0905b33e1f80d" providerId="LiveId" clId="{3780A39D-82A5-4DF7-A38E-C2D4AF25CFF9}" dt="2023-11-03T20:58:50.425" v="1263" actId="20577"/>
          <ac:spMkLst>
            <pc:docMk/>
            <pc:sldMk cId="612461566" sldId="284"/>
            <ac:spMk id="3" creationId="{664526B9-6428-2351-3C70-AEECA774E163}"/>
          </ac:spMkLst>
        </pc:spChg>
      </pc:sldChg>
      <pc:sldChg chg="addSp delSp new mod">
        <pc:chgData name="Le Nhat Tung" userId="77b0905b33e1f80d" providerId="LiveId" clId="{3780A39D-82A5-4DF7-A38E-C2D4AF25CFF9}" dt="2023-11-03T20:59:30.271" v="1266" actId="22"/>
        <pc:sldMkLst>
          <pc:docMk/>
          <pc:sldMk cId="2950375253" sldId="285"/>
        </pc:sldMkLst>
        <pc:spChg chg="del">
          <ac:chgData name="Le Nhat Tung" userId="77b0905b33e1f80d" providerId="LiveId" clId="{3780A39D-82A5-4DF7-A38E-C2D4AF25CFF9}" dt="2023-11-03T20:59:29.905" v="1265" actId="478"/>
          <ac:spMkLst>
            <pc:docMk/>
            <pc:sldMk cId="2950375253" sldId="285"/>
            <ac:spMk id="2" creationId="{721F1EFE-B07A-EC6D-D166-5B5B179DF87E}"/>
          </ac:spMkLst>
        </pc:spChg>
        <pc:spChg chg="del">
          <ac:chgData name="Le Nhat Tung" userId="77b0905b33e1f80d" providerId="LiveId" clId="{3780A39D-82A5-4DF7-A38E-C2D4AF25CFF9}" dt="2023-11-03T20:59:29.905" v="1265" actId="478"/>
          <ac:spMkLst>
            <pc:docMk/>
            <pc:sldMk cId="2950375253" sldId="285"/>
            <ac:spMk id="3" creationId="{5F541B4F-A8A5-D801-614A-8C2928897F74}"/>
          </ac:spMkLst>
        </pc:spChg>
        <pc:picChg chg="add">
          <ac:chgData name="Le Nhat Tung" userId="77b0905b33e1f80d" providerId="LiveId" clId="{3780A39D-82A5-4DF7-A38E-C2D4AF25CFF9}" dt="2023-11-03T20:59:30.271" v="1266" actId="22"/>
          <ac:picMkLst>
            <pc:docMk/>
            <pc:sldMk cId="2950375253" sldId="285"/>
            <ac:picMk id="5" creationId="{16C32F21-6AFA-D1F2-94D7-C3C173FEA51A}"/>
          </ac:picMkLst>
        </pc:picChg>
      </pc:sldChg>
      <pc:sldChg chg="addSp delSp new mod">
        <pc:chgData name="Le Nhat Tung" userId="77b0905b33e1f80d" providerId="LiveId" clId="{3780A39D-82A5-4DF7-A38E-C2D4AF25CFF9}" dt="2023-11-03T20:59:46.356" v="1269" actId="22"/>
        <pc:sldMkLst>
          <pc:docMk/>
          <pc:sldMk cId="3375604675" sldId="286"/>
        </pc:sldMkLst>
        <pc:spChg chg="del">
          <ac:chgData name="Le Nhat Tung" userId="77b0905b33e1f80d" providerId="LiveId" clId="{3780A39D-82A5-4DF7-A38E-C2D4AF25CFF9}" dt="2023-11-03T20:59:46.038" v="1268" actId="478"/>
          <ac:spMkLst>
            <pc:docMk/>
            <pc:sldMk cId="3375604675" sldId="286"/>
            <ac:spMk id="2" creationId="{E2AB8825-D27D-F4B7-D5F3-7977E47E9039}"/>
          </ac:spMkLst>
        </pc:spChg>
        <pc:spChg chg="del">
          <ac:chgData name="Le Nhat Tung" userId="77b0905b33e1f80d" providerId="LiveId" clId="{3780A39D-82A5-4DF7-A38E-C2D4AF25CFF9}" dt="2023-11-03T20:59:46.038" v="1268" actId="478"/>
          <ac:spMkLst>
            <pc:docMk/>
            <pc:sldMk cId="3375604675" sldId="286"/>
            <ac:spMk id="3" creationId="{BDB58FA4-399B-133D-92D0-DB98A001B784}"/>
          </ac:spMkLst>
        </pc:spChg>
        <pc:picChg chg="add">
          <ac:chgData name="Le Nhat Tung" userId="77b0905b33e1f80d" providerId="LiveId" clId="{3780A39D-82A5-4DF7-A38E-C2D4AF25CFF9}" dt="2023-11-03T20:59:46.356" v="1269" actId="22"/>
          <ac:picMkLst>
            <pc:docMk/>
            <pc:sldMk cId="3375604675" sldId="286"/>
            <ac:picMk id="5" creationId="{8AE8FCC8-C028-2E7E-2C02-561F919BEA05}"/>
          </ac:picMkLst>
        </pc:picChg>
      </pc:sldChg>
      <pc:sldChg chg="addSp delSp new mod">
        <pc:chgData name="Le Nhat Tung" userId="77b0905b33e1f80d" providerId="LiveId" clId="{3780A39D-82A5-4DF7-A38E-C2D4AF25CFF9}" dt="2023-11-03T21:00:08.206" v="1272" actId="22"/>
        <pc:sldMkLst>
          <pc:docMk/>
          <pc:sldMk cId="356783856" sldId="287"/>
        </pc:sldMkLst>
        <pc:spChg chg="del">
          <ac:chgData name="Le Nhat Tung" userId="77b0905b33e1f80d" providerId="LiveId" clId="{3780A39D-82A5-4DF7-A38E-C2D4AF25CFF9}" dt="2023-11-03T21:00:07.840" v="1271" actId="478"/>
          <ac:spMkLst>
            <pc:docMk/>
            <pc:sldMk cId="356783856" sldId="287"/>
            <ac:spMk id="2" creationId="{C7FF8D91-31E0-2A05-D7CF-0810688C5395}"/>
          </ac:spMkLst>
        </pc:spChg>
        <pc:spChg chg="del">
          <ac:chgData name="Le Nhat Tung" userId="77b0905b33e1f80d" providerId="LiveId" clId="{3780A39D-82A5-4DF7-A38E-C2D4AF25CFF9}" dt="2023-11-03T21:00:07.840" v="1271" actId="478"/>
          <ac:spMkLst>
            <pc:docMk/>
            <pc:sldMk cId="356783856" sldId="287"/>
            <ac:spMk id="3" creationId="{87DC6842-B729-FD70-EE49-2394E7C2B8A5}"/>
          </ac:spMkLst>
        </pc:spChg>
        <pc:picChg chg="add">
          <ac:chgData name="Le Nhat Tung" userId="77b0905b33e1f80d" providerId="LiveId" clId="{3780A39D-82A5-4DF7-A38E-C2D4AF25CFF9}" dt="2023-11-03T21:00:08.206" v="1272" actId="22"/>
          <ac:picMkLst>
            <pc:docMk/>
            <pc:sldMk cId="356783856" sldId="287"/>
            <ac:picMk id="5" creationId="{3DF230CB-A4C5-D8E8-F4D2-2D7294D9F1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7A1E6-3F97-4B90-BB4A-2F27BE781268}" type="datetimeFigureOut">
              <a:rPr lang="en-US" smtClean="0"/>
              <a:t>18/11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D528D-19DB-4FDD-962E-542C9B0F61BD}" type="slidenum">
              <a:rPr lang="en-US" smtClean="0"/>
              <a:t>‹#›</a:t>
            </a:fld>
            <a:endParaRPr lang="en-US"/>
          </a:p>
        </p:txBody>
      </p:sp>
    </p:spTree>
    <p:extLst>
      <p:ext uri="{BB962C8B-B14F-4D97-AF65-F5344CB8AC3E}">
        <p14:creationId xmlns:p14="http://schemas.microsoft.com/office/powerpoint/2010/main" val="623924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ED528D-19DB-4FDD-962E-542C9B0F61BD}" type="slidenum">
              <a:rPr lang="en-US" smtClean="0"/>
              <a:t>15</a:t>
            </a:fld>
            <a:endParaRPr lang="en-US"/>
          </a:p>
        </p:txBody>
      </p:sp>
    </p:spTree>
    <p:extLst>
      <p:ext uri="{BB962C8B-B14F-4D97-AF65-F5344CB8AC3E}">
        <p14:creationId xmlns:p14="http://schemas.microsoft.com/office/powerpoint/2010/main" val="310956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DCEA-B0EC-13F4-6D41-94A93AD1E0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AF0F7-1CA7-FE5E-DDB3-06D31BD3D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2CD79-98BA-8EA8-7730-D0FADFADB669}"/>
              </a:ext>
            </a:extLst>
          </p:cNvPr>
          <p:cNvSpPr>
            <a:spLocks noGrp="1"/>
          </p:cNvSpPr>
          <p:nvPr>
            <p:ph type="dt" sz="half" idx="10"/>
          </p:nvPr>
        </p:nvSpPr>
        <p:spPr/>
        <p:txBody>
          <a:bodyPr/>
          <a:lstStyle/>
          <a:p>
            <a:fld id="{D7FA952C-9F8F-4B8B-A6FD-1EE61A30B275}" type="datetimeFigureOut">
              <a:rPr lang="en-US" smtClean="0"/>
              <a:t>18/11</a:t>
            </a:fld>
            <a:endParaRPr lang="en-US"/>
          </a:p>
        </p:txBody>
      </p:sp>
      <p:sp>
        <p:nvSpPr>
          <p:cNvPr id="5" name="Footer Placeholder 4">
            <a:extLst>
              <a:ext uri="{FF2B5EF4-FFF2-40B4-BE49-F238E27FC236}">
                <a16:creationId xmlns:a16="http://schemas.microsoft.com/office/drawing/2014/main" id="{9EE97CB4-7D87-D479-9E34-C3A89C26D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89F51-416A-7E44-74E8-7C0F7BE2CF50}"/>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47792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DB32-FD0B-C7CA-90C8-C3A30856A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728E19-43C2-0955-3D80-544042B51A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A327D-D528-0D0F-8535-73BC0D16D4A0}"/>
              </a:ext>
            </a:extLst>
          </p:cNvPr>
          <p:cNvSpPr>
            <a:spLocks noGrp="1"/>
          </p:cNvSpPr>
          <p:nvPr>
            <p:ph type="dt" sz="half" idx="10"/>
          </p:nvPr>
        </p:nvSpPr>
        <p:spPr/>
        <p:txBody>
          <a:bodyPr/>
          <a:lstStyle/>
          <a:p>
            <a:fld id="{D7FA952C-9F8F-4B8B-A6FD-1EE61A30B275}" type="datetimeFigureOut">
              <a:rPr lang="en-US" smtClean="0"/>
              <a:t>18/11</a:t>
            </a:fld>
            <a:endParaRPr lang="en-US"/>
          </a:p>
        </p:txBody>
      </p:sp>
      <p:sp>
        <p:nvSpPr>
          <p:cNvPr id="5" name="Footer Placeholder 4">
            <a:extLst>
              <a:ext uri="{FF2B5EF4-FFF2-40B4-BE49-F238E27FC236}">
                <a16:creationId xmlns:a16="http://schemas.microsoft.com/office/drawing/2014/main" id="{CCED7D3C-3023-90B2-2C2E-4208F7CAC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1843C-12AC-A4F3-5EBF-F6AA6089F699}"/>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25511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EB2F4-C754-90CC-3371-FE864C6B5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C27A7-C418-A222-3E36-25B5735D3D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7721D-048A-7964-308B-0CC0761CD8C7}"/>
              </a:ext>
            </a:extLst>
          </p:cNvPr>
          <p:cNvSpPr>
            <a:spLocks noGrp="1"/>
          </p:cNvSpPr>
          <p:nvPr>
            <p:ph type="dt" sz="half" idx="10"/>
          </p:nvPr>
        </p:nvSpPr>
        <p:spPr/>
        <p:txBody>
          <a:bodyPr/>
          <a:lstStyle/>
          <a:p>
            <a:fld id="{D7FA952C-9F8F-4B8B-A6FD-1EE61A30B275}" type="datetimeFigureOut">
              <a:rPr lang="en-US" smtClean="0"/>
              <a:t>18/11</a:t>
            </a:fld>
            <a:endParaRPr lang="en-US"/>
          </a:p>
        </p:txBody>
      </p:sp>
      <p:sp>
        <p:nvSpPr>
          <p:cNvPr id="5" name="Footer Placeholder 4">
            <a:extLst>
              <a:ext uri="{FF2B5EF4-FFF2-40B4-BE49-F238E27FC236}">
                <a16:creationId xmlns:a16="http://schemas.microsoft.com/office/drawing/2014/main" id="{847DD879-78D9-E7EA-C2D0-0C7492F30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6C29B-8165-989B-5503-C1ED72178B5F}"/>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239371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B11D-8047-31F0-19D3-72BCB994A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ED747-4F4A-367D-5663-83C5A7D5E9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C8EDD-A1EB-C577-FDAB-660229047033}"/>
              </a:ext>
            </a:extLst>
          </p:cNvPr>
          <p:cNvSpPr>
            <a:spLocks noGrp="1"/>
          </p:cNvSpPr>
          <p:nvPr>
            <p:ph type="dt" sz="half" idx="10"/>
          </p:nvPr>
        </p:nvSpPr>
        <p:spPr/>
        <p:txBody>
          <a:bodyPr/>
          <a:lstStyle/>
          <a:p>
            <a:fld id="{D7FA952C-9F8F-4B8B-A6FD-1EE61A30B275}" type="datetimeFigureOut">
              <a:rPr lang="en-US" smtClean="0"/>
              <a:t>18/11</a:t>
            </a:fld>
            <a:endParaRPr lang="en-US"/>
          </a:p>
        </p:txBody>
      </p:sp>
      <p:sp>
        <p:nvSpPr>
          <p:cNvPr id="5" name="Footer Placeholder 4">
            <a:extLst>
              <a:ext uri="{FF2B5EF4-FFF2-40B4-BE49-F238E27FC236}">
                <a16:creationId xmlns:a16="http://schemas.microsoft.com/office/drawing/2014/main" id="{62761B8A-341C-AC21-E5C1-7704F4DDD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EDF04-7211-7234-DA4F-E90803C167B1}"/>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01334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0F2C-2D3A-B00C-1893-FD2C3D419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189F7A-A55F-D9A5-AECE-48DD971B6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FA0A12-B9DF-028B-CB27-A415A70DA980}"/>
              </a:ext>
            </a:extLst>
          </p:cNvPr>
          <p:cNvSpPr>
            <a:spLocks noGrp="1"/>
          </p:cNvSpPr>
          <p:nvPr>
            <p:ph type="dt" sz="half" idx="10"/>
          </p:nvPr>
        </p:nvSpPr>
        <p:spPr/>
        <p:txBody>
          <a:bodyPr/>
          <a:lstStyle/>
          <a:p>
            <a:fld id="{D7FA952C-9F8F-4B8B-A6FD-1EE61A30B275}" type="datetimeFigureOut">
              <a:rPr lang="en-US" smtClean="0"/>
              <a:t>18/11</a:t>
            </a:fld>
            <a:endParaRPr lang="en-US"/>
          </a:p>
        </p:txBody>
      </p:sp>
      <p:sp>
        <p:nvSpPr>
          <p:cNvPr id="5" name="Footer Placeholder 4">
            <a:extLst>
              <a:ext uri="{FF2B5EF4-FFF2-40B4-BE49-F238E27FC236}">
                <a16:creationId xmlns:a16="http://schemas.microsoft.com/office/drawing/2014/main" id="{F8094AAC-FF2D-E399-0D25-71B8266FE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D450D-2B47-730B-988A-415E502753FA}"/>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334804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2610-0F07-103F-958F-C0AD5BDA1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5D729-FAE0-F994-B23E-F2B2D4B1A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53C7A0-DCA5-3D56-BF8E-77BA861B1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041006-EF35-40F7-2AA8-60726C618F2D}"/>
              </a:ext>
            </a:extLst>
          </p:cNvPr>
          <p:cNvSpPr>
            <a:spLocks noGrp="1"/>
          </p:cNvSpPr>
          <p:nvPr>
            <p:ph type="dt" sz="half" idx="10"/>
          </p:nvPr>
        </p:nvSpPr>
        <p:spPr/>
        <p:txBody>
          <a:bodyPr/>
          <a:lstStyle/>
          <a:p>
            <a:fld id="{D7FA952C-9F8F-4B8B-A6FD-1EE61A30B275}" type="datetimeFigureOut">
              <a:rPr lang="en-US" smtClean="0"/>
              <a:t>18/11</a:t>
            </a:fld>
            <a:endParaRPr lang="en-US"/>
          </a:p>
        </p:txBody>
      </p:sp>
      <p:sp>
        <p:nvSpPr>
          <p:cNvPr id="6" name="Footer Placeholder 5">
            <a:extLst>
              <a:ext uri="{FF2B5EF4-FFF2-40B4-BE49-F238E27FC236}">
                <a16:creationId xmlns:a16="http://schemas.microsoft.com/office/drawing/2014/main" id="{C81A7D5C-0096-6452-B9DB-CE5432A49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4C1BA-6DC3-47ED-93B4-789D66355675}"/>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398971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DCD8-B13C-2E8F-0126-D5292A943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5A9CDE-790D-F0AF-BF93-DB8A08E61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3B080-6614-5D7C-5A69-4128483C20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52328D-CA3F-C015-CDA8-FC1AE1105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70DC24-67CE-A7F7-6F40-5B4518BE04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7B5AE4-116A-BDEE-AE74-6553BBCC0CBB}"/>
              </a:ext>
            </a:extLst>
          </p:cNvPr>
          <p:cNvSpPr>
            <a:spLocks noGrp="1"/>
          </p:cNvSpPr>
          <p:nvPr>
            <p:ph type="dt" sz="half" idx="10"/>
          </p:nvPr>
        </p:nvSpPr>
        <p:spPr/>
        <p:txBody>
          <a:bodyPr/>
          <a:lstStyle/>
          <a:p>
            <a:fld id="{D7FA952C-9F8F-4B8B-A6FD-1EE61A30B275}" type="datetimeFigureOut">
              <a:rPr lang="en-US" smtClean="0"/>
              <a:t>18/11</a:t>
            </a:fld>
            <a:endParaRPr lang="en-US"/>
          </a:p>
        </p:txBody>
      </p:sp>
      <p:sp>
        <p:nvSpPr>
          <p:cNvPr id="8" name="Footer Placeholder 7">
            <a:extLst>
              <a:ext uri="{FF2B5EF4-FFF2-40B4-BE49-F238E27FC236}">
                <a16:creationId xmlns:a16="http://schemas.microsoft.com/office/drawing/2014/main" id="{DACD5487-D32C-3089-37B1-84FFD7867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1BB1EC-6717-6C04-5CA0-EBD5BF839DC7}"/>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234411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FD92-3355-D7AC-EEE4-3401D7581A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508418-3578-94DA-B5E0-82E370973AB6}"/>
              </a:ext>
            </a:extLst>
          </p:cNvPr>
          <p:cNvSpPr>
            <a:spLocks noGrp="1"/>
          </p:cNvSpPr>
          <p:nvPr>
            <p:ph type="dt" sz="half" idx="10"/>
          </p:nvPr>
        </p:nvSpPr>
        <p:spPr/>
        <p:txBody>
          <a:bodyPr/>
          <a:lstStyle/>
          <a:p>
            <a:fld id="{D7FA952C-9F8F-4B8B-A6FD-1EE61A30B275}" type="datetimeFigureOut">
              <a:rPr lang="en-US" smtClean="0"/>
              <a:t>18/11</a:t>
            </a:fld>
            <a:endParaRPr lang="en-US"/>
          </a:p>
        </p:txBody>
      </p:sp>
      <p:sp>
        <p:nvSpPr>
          <p:cNvPr id="4" name="Footer Placeholder 3">
            <a:extLst>
              <a:ext uri="{FF2B5EF4-FFF2-40B4-BE49-F238E27FC236}">
                <a16:creationId xmlns:a16="http://schemas.microsoft.com/office/drawing/2014/main" id="{8DF268B4-3E29-B27D-A52F-5045ABB7CF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365E41-301C-78C3-FFE6-F85911180039}"/>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62524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A02CF-B05F-D0E2-DB47-CC8018E2262D}"/>
              </a:ext>
            </a:extLst>
          </p:cNvPr>
          <p:cNvSpPr>
            <a:spLocks noGrp="1"/>
          </p:cNvSpPr>
          <p:nvPr>
            <p:ph type="dt" sz="half" idx="10"/>
          </p:nvPr>
        </p:nvSpPr>
        <p:spPr/>
        <p:txBody>
          <a:bodyPr/>
          <a:lstStyle/>
          <a:p>
            <a:fld id="{D7FA952C-9F8F-4B8B-A6FD-1EE61A30B275}" type="datetimeFigureOut">
              <a:rPr lang="en-US" smtClean="0"/>
              <a:t>18/11</a:t>
            </a:fld>
            <a:endParaRPr lang="en-US"/>
          </a:p>
        </p:txBody>
      </p:sp>
      <p:sp>
        <p:nvSpPr>
          <p:cNvPr id="3" name="Footer Placeholder 2">
            <a:extLst>
              <a:ext uri="{FF2B5EF4-FFF2-40B4-BE49-F238E27FC236}">
                <a16:creationId xmlns:a16="http://schemas.microsoft.com/office/drawing/2014/main" id="{AA0DF142-7550-24AA-09B4-5B9297F09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02AE6B-541A-97F2-02FD-3137D0D1E4A1}"/>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57006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D91D-4646-461C-1DA5-3BC1648F4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59C90-23D4-282D-7339-BD3CD738E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DE0361-3D99-F600-2588-A58DA3525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DCC5A-6E0B-6AA1-1CE2-F722CEB0CB57}"/>
              </a:ext>
            </a:extLst>
          </p:cNvPr>
          <p:cNvSpPr>
            <a:spLocks noGrp="1"/>
          </p:cNvSpPr>
          <p:nvPr>
            <p:ph type="dt" sz="half" idx="10"/>
          </p:nvPr>
        </p:nvSpPr>
        <p:spPr/>
        <p:txBody>
          <a:bodyPr/>
          <a:lstStyle/>
          <a:p>
            <a:fld id="{D7FA952C-9F8F-4B8B-A6FD-1EE61A30B275}" type="datetimeFigureOut">
              <a:rPr lang="en-US" smtClean="0"/>
              <a:t>18/11</a:t>
            </a:fld>
            <a:endParaRPr lang="en-US"/>
          </a:p>
        </p:txBody>
      </p:sp>
      <p:sp>
        <p:nvSpPr>
          <p:cNvPr id="6" name="Footer Placeholder 5">
            <a:extLst>
              <a:ext uri="{FF2B5EF4-FFF2-40B4-BE49-F238E27FC236}">
                <a16:creationId xmlns:a16="http://schemas.microsoft.com/office/drawing/2014/main" id="{62E478DF-9942-6D85-91CF-DFE1A1BCF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CF021-9616-286E-491B-66BC9706F34B}"/>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82334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6B2D-A1D9-D3AC-922C-C0C9D8F79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FC3FC-BA76-94CB-1643-D32D6BA0B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A8B6CF-3DFE-1508-6661-9F1368EA5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6DC7B-3EE8-BE4E-69AA-605394D59642}"/>
              </a:ext>
            </a:extLst>
          </p:cNvPr>
          <p:cNvSpPr>
            <a:spLocks noGrp="1"/>
          </p:cNvSpPr>
          <p:nvPr>
            <p:ph type="dt" sz="half" idx="10"/>
          </p:nvPr>
        </p:nvSpPr>
        <p:spPr/>
        <p:txBody>
          <a:bodyPr/>
          <a:lstStyle/>
          <a:p>
            <a:fld id="{D7FA952C-9F8F-4B8B-A6FD-1EE61A30B275}" type="datetimeFigureOut">
              <a:rPr lang="en-US" smtClean="0"/>
              <a:t>18/11</a:t>
            </a:fld>
            <a:endParaRPr lang="en-US"/>
          </a:p>
        </p:txBody>
      </p:sp>
      <p:sp>
        <p:nvSpPr>
          <p:cNvPr id="6" name="Footer Placeholder 5">
            <a:extLst>
              <a:ext uri="{FF2B5EF4-FFF2-40B4-BE49-F238E27FC236}">
                <a16:creationId xmlns:a16="http://schemas.microsoft.com/office/drawing/2014/main" id="{3F6BF949-50F3-72AA-9C6F-24D691D74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65746-F6BE-73A1-0322-919F8B701990}"/>
              </a:ext>
            </a:extLst>
          </p:cNvPr>
          <p:cNvSpPr>
            <a:spLocks noGrp="1"/>
          </p:cNvSpPr>
          <p:nvPr>
            <p:ph type="sldNum" sz="quarter" idx="12"/>
          </p:nvPr>
        </p:nvSpPr>
        <p:spPr/>
        <p:txBody>
          <a:bodyPr/>
          <a:lstStyle/>
          <a:p>
            <a:fld id="{D9A35C0F-885F-4B02-93F8-A25E537E5C6B}" type="slidenum">
              <a:rPr lang="en-US" smtClean="0"/>
              <a:t>‹#›</a:t>
            </a:fld>
            <a:endParaRPr lang="en-US"/>
          </a:p>
        </p:txBody>
      </p:sp>
    </p:spTree>
    <p:extLst>
      <p:ext uri="{BB962C8B-B14F-4D97-AF65-F5344CB8AC3E}">
        <p14:creationId xmlns:p14="http://schemas.microsoft.com/office/powerpoint/2010/main" val="156008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0012F-4E59-6050-DA4E-ED87B1E90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8BD9B-51EC-3A86-6F39-7A9471808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E9829-7F86-A246-A244-41BB8A32D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A952C-9F8F-4B8B-A6FD-1EE61A30B275}" type="datetimeFigureOut">
              <a:rPr lang="en-US" smtClean="0"/>
              <a:t>18/11</a:t>
            </a:fld>
            <a:endParaRPr lang="en-US"/>
          </a:p>
        </p:txBody>
      </p:sp>
      <p:sp>
        <p:nvSpPr>
          <p:cNvPr id="5" name="Footer Placeholder 4">
            <a:extLst>
              <a:ext uri="{FF2B5EF4-FFF2-40B4-BE49-F238E27FC236}">
                <a16:creationId xmlns:a16="http://schemas.microsoft.com/office/drawing/2014/main" id="{80A75717-9B21-F442-56C8-492CD6483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80198-D8CF-65DE-F641-B14458D7A8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35C0F-885F-4B02-93F8-A25E537E5C6B}" type="slidenum">
              <a:rPr lang="en-US" smtClean="0"/>
              <a:t>‹#›</a:t>
            </a:fld>
            <a:endParaRPr lang="en-US"/>
          </a:p>
        </p:txBody>
      </p:sp>
    </p:spTree>
    <p:extLst>
      <p:ext uri="{BB962C8B-B14F-4D97-AF65-F5344CB8AC3E}">
        <p14:creationId xmlns:p14="http://schemas.microsoft.com/office/powerpoint/2010/main" val="3788606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how-to-install-dlib-library-for-python-in-windows-1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ageitgey/face_recognition_models/tree/master/face_recognition_models/model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cv/opencv/blob/master/samples/dnn/face_detector/deploy.prototxt" TargetMode="External"/><Relationship Id="rId2" Type="http://schemas.openxmlformats.org/officeDocument/2006/relationships/hyperlink" Target="https://github.com/opencv/opencv_3rdparty/raw/19512576c112aa2c7b6328cb0e8d589a4a90a26d/res10_300x300_ssd_iter_140000_fp16.caffemodel" TargetMode="External"/><Relationship Id="rId1" Type="http://schemas.openxmlformats.org/officeDocument/2006/relationships/slideLayout" Target="../slideLayouts/slideLayout2.xml"/><Relationship Id="rId5" Type="http://schemas.openxmlformats.org/officeDocument/2006/relationships/hyperlink" Target="https://github.com/opencv/opencv_extra/blob/master/testdata/dnn/opencv_face_detector.pbtxt" TargetMode="External"/><Relationship Id="rId4" Type="http://schemas.openxmlformats.org/officeDocument/2006/relationships/hyperlink" Target="https://github.com/opencv/opencv_3rdparty/raw/8033c2bc31b3256f0d461c919ecc01c2428ca03b/opencv_face_detector_uint8.p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99C21-185A-4B4B-471B-84D250763E42}"/>
              </a:ext>
            </a:extLst>
          </p:cNvPr>
          <p:cNvSpPr>
            <a:spLocks noGrp="1"/>
          </p:cNvSpPr>
          <p:nvPr>
            <p:ph type="ctrTitle"/>
          </p:nvPr>
        </p:nvSpPr>
        <p:spPr>
          <a:xfrm>
            <a:off x="1285241" y="1008993"/>
            <a:ext cx="9231410" cy="3542045"/>
          </a:xfrm>
        </p:spPr>
        <p:txBody>
          <a:bodyPr anchor="b">
            <a:normAutofit/>
          </a:bodyPr>
          <a:lstStyle/>
          <a:p>
            <a:pPr algn="l"/>
            <a:r>
              <a:rPr lang="en-US" sz="8100"/>
              <a:t>Phát hiện khuôn mặt bằng các model DNN</a:t>
            </a:r>
          </a:p>
        </p:txBody>
      </p:sp>
    </p:spTree>
    <p:extLst>
      <p:ext uri="{BB962C8B-B14F-4D97-AF65-F5344CB8AC3E}">
        <p14:creationId xmlns:p14="http://schemas.microsoft.com/office/powerpoint/2010/main" val="587648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9A2392-3A56-2F3D-D963-4F913DD0F82F}"/>
              </a:ext>
            </a:extLst>
          </p:cNvPr>
          <p:cNvPicPr>
            <a:picLocks noChangeAspect="1"/>
          </p:cNvPicPr>
          <p:nvPr/>
        </p:nvPicPr>
        <p:blipFill>
          <a:blip r:embed="rId2"/>
          <a:stretch>
            <a:fillRect/>
          </a:stretch>
        </p:blipFill>
        <p:spPr>
          <a:xfrm>
            <a:off x="6551014" y="681037"/>
            <a:ext cx="4190640" cy="862778"/>
          </a:xfrm>
          <a:prstGeom prst="rect">
            <a:avLst/>
          </a:prstGeom>
        </p:spPr>
      </p:pic>
      <p:pic>
        <p:nvPicPr>
          <p:cNvPr id="7" name="Picture 6">
            <a:extLst>
              <a:ext uri="{FF2B5EF4-FFF2-40B4-BE49-F238E27FC236}">
                <a16:creationId xmlns:a16="http://schemas.microsoft.com/office/drawing/2014/main" id="{2BD6AFD6-FED9-4011-D7C5-82669C2E23B9}"/>
              </a:ext>
            </a:extLst>
          </p:cNvPr>
          <p:cNvPicPr>
            <a:picLocks noChangeAspect="1"/>
          </p:cNvPicPr>
          <p:nvPr/>
        </p:nvPicPr>
        <p:blipFill>
          <a:blip r:embed="rId3"/>
          <a:stretch>
            <a:fillRect/>
          </a:stretch>
        </p:blipFill>
        <p:spPr>
          <a:xfrm>
            <a:off x="359924" y="719241"/>
            <a:ext cx="5412185" cy="647109"/>
          </a:xfrm>
          <a:prstGeom prst="rect">
            <a:avLst/>
          </a:prstGeom>
        </p:spPr>
      </p:pic>
      <p:sp>
        <p:nvSpPr>
          <p:cNvPr id="4" name="Content Placeholder 3">
            <a:extLst>
              <a:ext uri="{FF2B5EF4-FFF2-40B4-BE49-F238E27FC236}">
                <a16:creationId xmlns:a16="http://schemas.microsoft.com/office/drawing/2014/main" id="{B7C6A76D-6F14-E14C-DD2B-70F11D07B705}"/>
              </a:ext>
            </a:extLst>
          </p:cNvPr>
          <p:cNvSpPr>
            <a:spLocks noGrp="1"/>
          </p:cNvSpPr>
          <p:nvPr>
            <p:ph idx="1"/>
          </p:nvPr>
        </p:nvSpPr>
        <p:spPr/>
        <p:txBody>
          <a:bodyPr>
            <a:normAutofit lnSpcReduction="10000"/>
          </a:bodyPr>
          <a:lstStyle/>
          <a:p>
            <a:pPr algn="just">
              <a:lnSpc>
                <a:spcPct val="150000"/>
              </a:lnSpc>
            </a:pPr>
            <a:r>
              <a:rPr lang="vi-VN"/>
              <a:t>Chiều đầu tiên (đầu tiên từ trái sang phải) có kích thước là 1, đại diện cho số lô (batch size) của các ảnh đầu vào. Trong trường hợp này, bạn đang xử lý một ảnh nên batch size là 1.</a:t>
            </a:r>
          </a:p>
          <a:p>
            <a:pPr algn="just">
              <a:lnSpc>
                <a:spcPct val="150000"/>
              </a:lnSpc>
            </a:pPr>
            <a:r>
              <a:rPr lang="vi-VN"/>
              <a:t>Chiều thứ hai cũng có kích thước là 1, đại diện cho số lớp (classes) hoặc số kích thước (size dimensions) trong dữ liệu đầu ra. Trong trường hợp này, bạn đang thực hiện nhận dạng khuôn mặt nên số lớp là 1.</a:t>
            </a:r>
            <a:endParaRPr lang="en-US"/>
          </a:p>
        </p:txBody>
      </p:sp>
    </p:spTree>
    <p:extLst>
      <p:ext uri="{BB962C8B-B14F-4D97-AF65-F5344CB8AC3E}">
        <p14:creationId xmlns:p14="http://schemas.microsoft.com/office/powerpoint/2010/main" val="194082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7BDE7-3A06-80D6-9D8D-5751ED84333F}"/>
              </a:ext>
            </a:extLst>
          </p:cNvPr>
          <p:cNvSpPr>
            <a:spLocks noGrp="1"/>
          </p:cNvSpPr>
          <p:nvPr>
            <p:ph idx="1"/>
          </p:nvPr>
        </p:nvSpPr>
        <p:spPr/>
        <p:txBody>
          <a:bodyPr>
            <a:normAutofit/>
          </a:bodyPr>
          <a:lstStyle/>
          <a:p>
            <a:pPr algn="just">
              <a:lnSpc>
                <a:spcPct val="170000"/>
              </a:lnSpc>
            </a:pPr>
            <a:r>
              <a:rPr lang="vi-VN"/>
              <a:t>Chiều thứ ba có kích thước là 200, đại diện cho số khuôn mặt được phát hiện trong một ảnh. Điều này có nghĩa rằng mô hình có khả năng phát hiện tối đa 200 khuôn mặt trong ảnh đầu vào.</a:t>
            </a:r>
            <a:endParaRPr lang="en-US"/>
          </a:p>
        </p:txBody>
      </p:sp>
      <p:pic>
        <p:nvPicPr>
          <p:cNvPr id="5" name="Picture 4">
            <a:extLst>
              <a:ext uri="{FF2B5EF4-FFF2-40B4-BE49-F238E27FC236}">
                <a16:creationId xmlns:a16="http://schemas.microsoft.com/office/drawing/2014/main" id="{639A2392-3A56-2F3D-D963-4F913DD0F82F}"/>
              </a:ext>
            </a:extLst>
          </p:cNvPr>
          <p:cNvPicPr>
            <a:picLocks noChangeAspect="1"/>
          </p:cNvPicPr>
          <p:nvPr/>
        </p:nvPicPr>
        <p:blipFill>
          <a:blip r:embed="rId2"/>
          <a:stretch>
            <a:fillRect/>
          </a:stretch>
        </p:blipFill>
        <p:spPr>
          <a:xfrm>
            <a:off x="6551014" y="681037"/>
            <a:ext cx="4190640" cy="862778"/>
          </a:xfrm>
          <a:prstGeom prst="rect">
            <a:avLst/>
          </a:prstGeom>
        </p:spPr>
      </p:pic>
      <p:pic>
        <p:nvPicPr>
          <p:cNvPr id="7" name="Picture 6">
            <a:extLst>
              <a:ext uri="{FF2B5EF4-FFF2-40B4-BE49-F238E27FC236}">
                <a16:creationId xmlns:a16="http://schemas.microsoft.com/office/drawing/2014/main" id="{2BD6AFD6-FED9-4011-D7C5-82669C2E23B9}"/>
              </a:ext>
            </a:extLst>
          </p:cNvPr>
          <p:cNvPicPr>
            <a:picLocks noChangeAspect="1"/>
          </p:cNvPicPr>
          <p:nvPr/>
        </p:nvPicPr>
        <p:blipFill>
          <a:blip r:embed="rId3"/>
          <a:stretch>
            <a:fillRect/>
          </a:stretch>
        </p:blipFill>
        <p:spPr>
          <a:xfrm>
            <a:off x="359924" y="719241"/>
            <a:ext cx="5412185" cy="647109"/>
          </a:xfrm>
          <a:prstGeom prst="rect">
            <a:avLst/>
          </a:prstGeom>
        </p:spPr>
      </p:pic>
    </p:spTree>
    <p:extLst>
      <p:ext uri="{BB962C8B-B14F-4D97-AF65-F5344CB8AC3E}">
        <p14:creationId xmlns:p14="http://schemas.microsoft.com/office/powerpoint/2010/main" val="385013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7BDE7-3A06-80D6-9D8D-5751ED84333F}"/>
              </a:ext>
            </a:extLst>
          </p:cNvPr>
          <p:cNvSpPr>
            <a:spLocks noGrp="1"/>
          </p:cNvSpPr>
          <p:nvPr>
            <p:ph idx="1"/>
          </p:nvPr>
        </p:nvSpPr>
        <p:spPr/>
        <p:txBody>
          <a:bodyPr>
            <a:normAutofit fontScale="40000" lnSpcReduction="20000"/>
          </a:bodyPr>
          <a:lstStyle/>
          <a:p>
            <a:pPr marL="0" indent="0">
              <a:lnSpc>
                <a:spcPct val="170000"/>
              </a:lnSpc>
              <a:buNone/>
            </a:pPr>
            <a:r>
              <a:rPr lang="en-US" sz="4000" b="1" i="1"/>
              <a:t>7 giá trị của chiều cuối cùng là:</a:t>
            </a:r>
          </a:p>
          <a:p>
            <a:pPr>
              <a:lnSpc>
                <a:spcPct val="170000"/>
              </a:lnSpc>
            </a:pPr>
            <a:r>
              <a:rPr lang="vi-VN"/>
              <a:t>Số thứ tự của ảnh </a:t>
            </a:r>
          </a:p>
          <a:p>
            <a:pPr>
              <a:lnSpc>
                <a:spcPct val="170000"/>
              </a:lnSpc>
            </a:pPr>
            <a:r>
              <a:rPr lang="vi-VN"/>
              <a:t>Số thứ tự lớp (Class ID): Đây là số nguyên đại diện cho lớp hoặc loại đối tượng mà mô hình đã phát hiện. Trong trường hợp này, vì bạn đang nhận dạng khuôn mặt, nên giá trị này thường là 1 để chỉ khuôn mặt. (Có giá trị là 0 hoặc 1)</a:t>
            </a:r>
          </a:p>
          <a:p>
            <a:pPr>
              <a:lnSpc>
                <a:spcPct val="170000"/>
              </a:lnSpc>
            </a:pPr>
            <a:r>
              <a:rPr lang="vi-VN"/>
              <a:t>Độ tin cậy (Confidence Score): Đây là một giá trị thực (float) thể hiện mức độ tin tưởng của mô hình rằng khuôn mặt đã được phát hiện đúng. Giá trị này thường nằm trong khoảng từ 0 đến 1, và càng cao thì độ tin cậy càng lớn. Trong trường hợp của bạn, bạn đã kiểm tra nếu confidence &gt;= 0.5 để xác định xem một khuôn mặt có được coi là được phát hiện hay không.</a:t>
            </a:r>
          </a:p>
          <a:p>
            <a:pPr>
              <a:lnSpc>
                <a:spcPct val="170000"/>
              </a:lnSpc>
            </a:pPr>
            <a:r>
              <a:rPr lang="vi-VN"/>
              <a:t>Start X: Đây là tọa độ x (hoành độ) của góc trái trên của hình chữ nhật giới hạn khuôn mặt phát hiện trong ảnh.</a:t>
            </a:r>
          </a:p>
          <a:p>
            <a:pPr>
              <a:lnSpc>
                <a:spcPct val="170000"/>
              </a:lnSpc>
            </a:pPr>
            <a:r>
              <a:rPr lang="vi-VN"/>
              <a:t>Start Y: Đây là tọa độ y (tung độ) của góc trái trên của hình chữ nhật giới hạn khuôn mặt phát hiện trong ảnh.</a:t>
            </a:r>
          </a:p>
          <a:p>
            <a:pPr>
              <a:lnSpc>
                <a:spcPct val="170000"/>
              </a:lnSpc>
            </a:pPr>
            <a:r>
              <a:rPr lang="vi-VN"/>
              <a:t>End X: Đây là tọa độ x của góc phải dưới của hình chữ nhật giới hạn khuôn mặt phát hiện trong ảnh.</a:t>
            </a:r>
          </a:p>
          <a:p>
            <a:pPr>
              <a:lnSpc>
                <a:spcPct val="170000"/>
              </a:lnSpc>
            </a:pPr>
            <a:r>
              <a:rPr lang="vi-VN"/>
              <a:t>End Y: Đây là tọa độ y của góc phải dưới của hình chữ nhật giới hạn khuôn mặt phát hiện trong ảnh.</a:t>
            </a:r>
          </a:p>
          <a:p>
            <a:pPr>
              <a:lnSpc>
                <a:spcPct val="170000"/>
              </a:lnSpc>
            </a:pPr>
            <a:endParaRPr lang="en-US"/>
          </a:p>
        </p:txBody>
      </p:sp>
      <p:pic>
        <p:nvPicPr>
          <p:cNvPr id="5" name="Picture 4">
            <a:extLst>
              <a:ext uri="{FF2B5EF4-FFF2-40B4-BE49-F238E27FC236}">
                <a16:creationId xmlns:a16="http://schemas.microsoft.com/office/drawing/2014/main" id="{639A2392-3A56-2F3D-D963-4F913DD0F82F}"/>
              </a:ext>
            </a:extLst>
          </p:cNvPr>
          <p:cNvPicPr>
            <a:picLocks noChangeAspect="1"/>
          </p:cNvPicPr>
          <p:nvPr/>
        </p:nvPicPr>
        <p:blipFill>
          <a:blip r:embed="rId2"/>
          <a:stretch>
            <a:fillRect/>
          </a:stretch>
        </p:blipFill>
        <p:spPr>
          <a:xfrm>
            <a:off x="6551014" y="681037"/>
            <a:ext cx="4190640" cy="862778"/>
          </a:xfrm>
          <a:prstGeom prst="rect">
            <a:avLst/>
          </a:prstGeom>
        </p:spPr>
      </p:pic>
      <p:pic>
        <p:nvPicPr>
          <p:cNvPr id="7" name="Picture 6">
            <a:extLst>
              <a:ext uri="{FF2B5EF4-FFF2-40B4-BE49-F238E27FC236}">
                <a16:creationId xmlns:a16="http://schemas.microsoft.com/office/drawing/2014/main" id="{2BD6AFD6-FED9-4011-D7C5-82669C2E23B9}"/>
              </a:ext>
            </a:extLst>
          </p:cNvPr>
          <p:cNvPicPr>
            <a:picLocks noChangeAspect="1"/>
          </p:cNvPicPr>
          <p:nvPr/>
        </p:nvPicPr>
        <p:blipFill>
          <a:blip r:embed="rId3"/>
          <a:stretch>
            <a:fillRect/>
          </a:stretch>
        </p:blipFill>
        <p:spPr>
          <a:xfrm>
            <a:off x="359924" y="719241"/>
            <a:ext cx="5412185" cy="647109"/>
          </a:xfrm>
          <a:prstGeom prst="rect">
            <a:avLst/>
          </a:prstGeom>
        </p:spPr>
      </p:pic>
    </p:spTree>
    <p:extLst>
      <p:ext uri="{BB962C8B-B14F-4D97-AF65-F5344CB8AC3E}">
        <p14:creationId xmlns:p14="http://schemas.microsoft.com/office/powerpoint/2010/main" val="163410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72C7E-E30E-8AF8-7883-A8DC08D5EFB6}"/>
              </a:ext>
            </a:extLst>
          </p:cNvPr>
          <p:cNvPicPr>
            <a:picLocks noChangeAspect="1"/>
          </p:cNvPicPr>
          <p:nvPr/>
        </p:nvPicPr>
        <p:blipFill>
          <a:blip r:embed="rId2"/>
          <a:stretch>
            <a:fillRect/>
          </a:stretch>
        </p:blipFill>
        <p:spPr>
          <a:xfrm>
            <a:off x="1303507" y="242777"/>
            <a:ext cx="9722204" cy="6224709"/>
          </a:xfrm>
          <a:prstGeom prst="rect">
            <a:avLst/>
          </a:prstGeom>
        </p:spPr>
      </p:pic>
    </p:spTree>
    <p:extLst>
      <p:ext uri="{BB962C8B-B14F-4D97-AF65-F5344CB8AC3E}">
        <p14:creationId xmlns:p14="http://schemas.microsoft.com/office/powerpoint/2010/main" val="45751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612DB4-7EF5-2479-7C4C-001B1EDF863D}"/>
              </a:ext>
            </a:extLst>
          </p:cNvPr>
          <p:cNvPicPr>
            <a:picLocks noChangeAspect="1"/>
          </p:cNvPicPr>
          <p:nvPr/>
        </p:nvPicPr>
        <p:blipFill>
          <a:blip r:embed="rId2"/>
          <a:stretch>
            <a:fillRect/>
          </a:stretch>
        </p:blipFill>
        <p:spPr>
          <a:xfrm>
            <a:off x="993968" y="2163970"/>
            <a:ext cx="10204064" cy="2530059"/>
          </a:xfrm>
          <a:prstGeom prst="rect">
            <a:avLst/>
          </a:prstGeom>
        </p:spPr>
      </p:pic>
    </p:spTree>
    <p:extLst>
      <p:ext uri="{BB962C8B-B14F-4D97-AF65-F5344CB8AC3E}">
        <p14:creationId xmlns:p14="http://schemas.microsoft.com/office/powerpoint/2010/main" val="2602399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4F932D-F5E8-D2F9-76BF-1641DF3C2B18}"/>
              </a:ext>
            </a:extLst>
          </p:cNvPr>
          <p:cNvPicPr>
            <a:picLocks noChangeAspect="1"/>
          </p:cNvPicPr>
          <p:nvPr/>
        </p:nvPicPr>
        <p:blipFill>
          <a:blip r:embed="rId3"/>
          <a:stretch>
            <a:fillRect/>
          </a:stretch>
        </p:blipFill>
        <p:spPr>
          <a:xfrm>
            <a:off x="590089" y="475994"/>
            <a:ext cx="10623201" cy="5906012"/>
          </a:xfrm>
          <a:prstGeom prst="rect">
            <a:avLst/>
          </a:prstGeom>
        </p:spPr>
      </p:pic>
    </p:spTree>
    <p:extLst>
      <p:ext uri="{BB962C8B-B14F-4D97-AF65-F5344CB8AC3E}">
        <p14:creationId xmlns:p14="http://schemas.microsoft.com/office/powerpoint/2010/main" val="1794565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ight Triangle 1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199C21-185A-4B4B-471B-84D250763E42}"/>
              </a:ext>
            </a:extLst>
          </p:cNvPr>
          <p:cNvSpPr>
            <a:spLocks noGrp="1"/>
          </p:cNvSpPr>
          <p:nvPr>
            <p:ph type="ctrTitle"/>
          </p:nvPr>
        </p:nvSpPr>
        <p:spPr>
          <a:xfrm>
            <a:off x="1285240" y="1008993"/>
            <a:ext cx="10583319" cy="3542045"/>
          </a:xfrm>
        </p:spPr>
        <p:txBody>
          <a:bodyPr anchor="b">
            <a:noAutofit/>
          </a:bodyPr>
          <a:lstStyle/>
          <a:p>
            <a:pPr algn="l"/>
            <a:r>
              <a:rPr lang="en-US" sz="6600"/>
              <a:t>Landmark – điểm đặc trưng </a:t>
            </a:r>
            <a:br>
              <a:rPr lang="en-US" sz="6600"/>
            </a:br>
            <a:r>
              <a:rPr lang="en-US" sz="6600"/>
              <a:t>của khuôn mặt</a:t>
            </a:r>
            <a:br>
              <a:rPr lang="en-US" sz="6600"/>
            </a:br>
            <a:r>
              <a:rPr lang="en-US" sz="6600"/>
              <a:t>và cách phát hiện</a:t>
            </a:r>
          </a:p>
        </p:txBody>
      </p:sp>
    </p:spTree>
    <p:extLst>
      <p:ext uri="{BB962C8B-B14F-4D97-AF65-F5344CB8AC3E}">
        <p14:creationId xmlns:p14="http://schemas.microsoft.com/office/powerpoint/2010/main" val="118901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5352-F348-7FBF-D27C-405A152A3940}"/>
              </a:ext>
            </a:extLst>
          </p:cNvPr>
          <p:cNvSpPr>
            <a:spLocks noGrp="1"/>
          </p:cNvSpPr>
          <p:nvPr>
            <p:ph type="title"/>
          </p:nvPr>
        </p:nvSpPr>
        <p:spPr/>
        <p:txBody>
          <a:bodyPr/>
          <a:lstStyle/>
          <a:p>
            <a:r>
              <a:rPr lang="en-US"/>
              <a:t>Điểm đặc trưng là gì?</a:t>
            </a:r>
          </a:p>
        </p:txBody>
      </p:sp>
      <p:sp>
        <p:nvSpPr>
          <p:cNvPr id="3" name="Content Placeholder 2">
            <a:extLst>
              <a:ext uri="{FF2B5EF4-FFF2-40B4-BE49-F238E27FC236}">
                <a16:creationId xmlns:a16="http://schemas.microsoft.com/office/drawing/2014/main" id="{F06CEE1F-3B69-8350-1329-D604501E955C}"/>
              </a:ext>
            </a:extLst>
          </p:cNvPr>
          <p:cNvSpPr>
            <a:spLocks noGrp="1"/>
          </p:cNvSpPr>
          <p:nvPr>
            <p:ph idx="1"/>
          </p:nvPr>
        </p:nvSpPr>
        <p:spPr/>
        <p:txBody>
          <a:bodyPr>
            <a:normAutofit fontScale="92500" lnSpcReduction="20000"/>
          </a:bodyPr>
          <a:lstStyle/>
          <a:p>
            <a:pPr algn="just">
              <a:lnSpc>
                <a:spcPct val="150000"/>
              </a:lnSpc>
            </a:pPr>
            <a:r>
              <a:rPr lang="en-US"/>
              <a:t>L</a:t>
            </a:r>
            <a:r>
              <a:rPr lang="vi-VN"/>
              <a:t>à một điểm hoặc vùng trên hình ảnh mà có tính chất độc đáo hoặc quan trọng.</a:t>
            </a:r>
            <a:endParaRPr lang="en-US"/>
          </a:p>
          <a:p>
            <a:pPr algn="just">
              <a:lnSpc>
                <a:spcPct val="150000"/>
              </a:lnSpc>
            </a:pPr>
            <a:r>
              <a:rPr lang="vi-VN"/>
              <a:t>Điểm đặc trưng thường được sử dụng để mô tả và xác định các đặc điểm quan trọng của đối tượng trong hình ảnh. Điều quan trọng là chúng thường được sử dụng để nhận biết hoặc theo dõi các đối tượng trong các ứng dụng như nhận diện khuôn mặt, nhận dạng biểu cảm, nhận dạng vật thể, và nhiều nhiệm vụ khác trong lĩnh vực thị giác máy tính.</a:t>
            </a:r>
            <a:endParaRPr lang="en-US"/>
          </a:p>
        </p:txBody>
      </p:sp>
    </p:spTree>
    <p:extLst>
      <p:ext uri="{BB962C8B-B14F-4D97-AF65-F5344CB8AC3E}">
        <p14:creationId xmlns:p14="http://schemas.microsoft.com/office/powerpoint/2010/main" val="1121996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Top 7 Use Cases for Facial Landmark Detection">
            <a:extLst>
              <a:ext uri="{FF2B5EF4-FFF2-40B4-BE49-F238E27FC236}">
                <a16:creationId xmlns:a16="http://schemas.microsoft.com/office/drawing/2014/main" id="{47006C4F-CD4A-4629-FCF2-ABA9F3E6D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055" y="1080413"/>
            <a:ext cx="6229890" cy="488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813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19D9-6478-07CB-7147-2496D9A50407}"/>
              </a:ext>
            </a:extLst>
          </p:cNvPr>
          <p:cNvSpPr>
            <a:spLocks noGrp="1"/>
          </p:cNvSpPr>
          <p:nvPr>
            <p:ph type="title"/>
          </p:nvPr>
        </p:nvSpPr>
        <p:spPr/>
        <p:txBody>
          <a:bodyPr/>
          <a:lstStyle/>
          <a:p>
            <a:r>
              <a:rPr lang="en-US"/>
              <a:t>Dlib Shape Predictors</a:t>
            </a:r>
          </a:p>
        </p:txBody>
      </p:sp>
      <p:sp>
        <p:nvSpPr>
          <p:cNvPr id="3" name="Content Placeholder 2">
            <a:extLst>
              <a:ext uri="{FF2B5EF4-FFF2-40B4-BE49-F238E27FC236}">
                <a16:creationId xmlns:a16="http://schemas.microsoft.com/office/drawing/2014/main" id="{CF93CD78-2D06-C202-2171-C793597CDC75}"/>
              </a:ext>
            </a:extLst>
          </p:cNvPr>
          <p:cNvSpPr>
            <a:spLocks noGrp="1"/>
          </p:cNvSpPr>
          <p:nvPr>
            <p:ph idx="1"/>
          </p:nvPr>
        </p:nvSpPr>
        <p:spPr/>
        <p:txBody>
          <a:bodyPr>
            <a:normAutofit fontScale="77500" lnSpcReduction="20000"/>
          </a:bodyPr>
          <a:lstStyle/>
          <a:p>
            <a:pPr algn="just">
              <a:lnSpc>
                <a:spcPct val="150000"/>
              </a:lnSpc>
            </a:pPr>
            <a:r>
              <a:rPr lang="vi-VN"/>
              <a:t>Dlib Shape Predictors là một công cụ và thư viện mã nguồn mở trong lĩnh vực thị giác máy tính và xử lý ảnh, được phát triển bởi Davis E. King. Dlib Shape Predictors chủ yếu được sử dụng để nhận diện và dự đoán vị trí của các điểm đặc trưng trên khuôn mặt, đặc biệt là trong việc nhận diện và theo dõi các điểm trên khuôn mặt của con người.</a:t>
            </a:r>
          </a:p>
          <a:p>
            <a:pPr algn="just">
              <a:lnSpc>
                <a:spcPct val="150000"/>
              </a:lnSpc>
            </a:pPr>
            <a:r>
              <a:rPr lang="vi-VN"/>
              <a:t>Được sử dụng để dự đoán và xác định vị trí của các điểm đặc trưng trên khuôn mặt, như mắt, miệng, mũi, và các điểm trên mô hình 3D của khuôn mặt. Điều này cho phép nhận diện và phân tích khuôn mặt một cách chi tiết</a:t>
            </a:r>
            <a:r>
              <a:rPr lang="en-US"/>
              <a:t>.</a:t>
            </a:r>
            <a:endParaRPr lang="vi-VN"/>
          </a:p>
        </p:txBody>
      </p:sp>
    </p:spTree>
    <p:extLst>
      <p:ext uri="{BB962C8B-B14F-4D97-AF65-F5344CB8AC3E}">
        <p14:creationId xmlns:p14="http://schemas.microsoft.com/office/powerpoint/2010/main" val="235513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620B-ADBC-93CC-C565-E1F7C608E58E}"/>
              </a:ext>
            </a:extLst>
          </p:cNvPr>
          <p:cNvSpPr>
            <a:spLocks noGrp="1"/>
          </p:cNvSpPr>
          <p:nvPr>
            <p:ph type="title"/>
          </p:nvPr>
        </p:nvSpPr>
        <p:spPr/>
        <p:txBody>
          <a:bodyPr/>
          <a:lstStyle/>
          <a:p>
            <a:r>
              <a:rPr lang="en-US"/>
              <a:t>Bài toán phát hiện khuôn mặt</a:t>
            </a:r>
          </a:p>
        </p:txBody>
      </p:sp>
      <p:sp>
        <p:nvSpPr>
          <p:cNvPr id="3" name="Content Placeholder 2">
            <a:extLst>
              <a:ext uri="{FF2B5EF4-FFF2-40B4-BE49-F238E27FC236}">
                <a16:creationId xmlns:a16="http://schemas.microsoft.com/office/drawing/2014/main" id="{FC6714D6-1C32-2A7B-2488-72CFE76C3E77}"/>
              </a:ext>
            </a:extLst>
          </p:cNvPr>
          <p:cNvSpPr>
            <a:spLocks noGrp="1"/>
          </p:cNvSpPr>
          <p:nvPr>
            <p:ph idx="1"/>
          </p:nvPr>
        </p:nvSpPr>
        <p:spPr/>
        <p:txBody>
          <a:bodyPr>
            <a:normAutofit fontScale="70000" lnSpcReduction="20000"/>
          </a:bodyPr>
          <a:lstStyle/>
          <a:p>
            <a:pPr algn="just">
              <a:lnSpc>
                <a:spcPct val="150000"/>
              </a:lnSpc>
            </a:pPr>
            <a:r>
              <a:rPr lang="vi-VN"/>
              <a:t>Bài toán phát hiện khuôn mặt (detect face) là một trong những nhiệm vụ quan trọng trong lĩnh vực thị giác máy tính (computer vision). </a:t>
            </a:r>
            <a:endParaRPr lang="en-US"/>
          </a:p>
          <a:p>
            <a:pPr algn="just">
              <a:lnSpc>
                <a:spcPct val="150000"/>
              </a:lnSpc>
            </a:pPr>
            <a:r>
              <a:rPr lang="vi-VN"/>
              <a:t>Nó liên quan đến việc tự động xác định vị trí và ranh giới của khuôn mặt trong một hình ảnh hoặc video. </a:t>
            </a:r>
            <a:endParaRPr lang="en-US"/>
          </a:p>
          <a:p>
            <a:pPr algn="just">
              <a:lnSpc>
                <a:spcPct val="150000"/>
              </a:lnSpc>
            </a:pPr>
            <a:r>
              <a:rPr lang="vi-VN"/>
              <a:t>Mục tiêu chính của bài toán này là tìm ra các vùng trong hình ảnh chứa khuôn mặt của con người và xác định các đường biên (bounding box) xác định vị trí của khuôn mặt đó.</a:t>
            </a:r>
            <a:endParaRPr lang="en-US"/>
          </a:p>
          <a:p>
            <a:pPr algn="just">
              <a:lnSpc>
                <a:spcPct val="150000"/>
              </a:lnSpc>
            </a:pPr>
            <a:r>
              <a:rPr lang="vi-VN"/>
              <a:t>Quá trình phát hiện khuôn mặt thường bắt đầu bằng việc sử dụng các thuật toán và mô hình máy học để tìm các đặc điểm, cấu trúc hoặc mẫu có liên quan đến khuôn mặt trong hình ảnh. </a:t>
            </a:r>
            <a:endParaRPr lang="en-US"/>
          </a:p>
        </p:txBody>
      </p:sp>
    </p:spTree>
    <p:extLst>
      <p:ext uri="{BB962C8B-B14F-4D97-AF65-F5344CB8AC3E}">
        <p14:creationId xmlns:p14="http://schemas.microsoft.com/office/powerpoint/2010/main" val="1262528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4C08-0F95-C4B3-E9D4-8030D931EE7D}"/>
              </a:ext>
            </a:extLst>
          </p:cNvPr>
          <p:cNvSpPr>
            <a:spLocks noGrp="1"/>
          </p:cNvSpPr>
          <p:nvPr>
            <p:ph type="title"/>
          </p:nvPr>
        </p:nvSpPr>
        <p:spPr/>
        <p:txBody>
          <a:bodyPr/>
          <a:lstStyle/>
          <a:p>
            <a:r>
              <a:rPr lang="en-US"/>
              <a:t>Cách cài đặt dlib	</a:t>
            </a:r>
          </a:p>
        </p:txBody>
      </p:sp>
      <p:sp>
        <p:nvSpPr>
          <p:cNvPr id="3" name="Content Placeholder 2">
            <a:extLst>
              <a:ext uri="{FF2B5EF4-FFF2-40B4-BE49-F238E27FC236}">
                <a16:creationId xmlns:a16="http://schemas.microsoft.com/office/drawing/2014/main" id="{1BE02209-6895-D07F-F694-D06024B2AF80}"/>
              </a:ext>
            </a:extLst>
          </p:cNvPr>
          <p:cNvSpPr>
            <a:spLocks noGrp="1"/>
          </p:cNvSpPr>
          <p:nvPr>
            <p:ph idx="1"/>
          </p:nvPr>
        </p:nvSpPr>
        <p:spPr/>
        <p:txBody>
          <a:bodyPr>
            <a:normAutofit/>
          </a:bodyPr>
          <a:lstStyle/>
          <a:p>
            <a:pPr marL="0" indent="0">
              <a:buNone/>
            </a:pPr>
            <a:r>
              <a:rPr lang="en-US" sz="5400"/>
              <a:t>! pip install dlib</a:t>
            </a:r>
          </a:p>
          <a:p>
            <a:pPr marL="0" indent="0">
              <a:buNone/>
            </a:pPr>
            <a:endParaRPr lang="en-US" sz="5400" i="1"/>
          </a:p>
          <a:p>
            <a:pPr marL="0" indent="0">
              <a:buNone/>
            </a:pPr>
            <a:r>
              <a:rPr lang="en-US" sz="5400" i="1"/>
              <a:t>-------------------------------------------------</a:t>
            </a:r>
          </a:p>
          <a:p>
            <a:pPr marL="0" indent="0">
              <a:buNone/>
            </a:pPr>
            <a:endParaRPr lang="en-US" sz="5400" i="1"/>
          </a:p>
          <a:p>
            <a:pPr marL="0" indent="0">
              <a:buNone/>
            </a:pPr>
            <a:r>
              <a:rPr lang="en-US" sz="4000" b="0" i="0">
                <a:solidFill>
                  <a:srgbClr val="333333"/>
                </a:solidFill>
                <a:effectLst/>
                <a:latin typeface="Consolas" panose="020B0609020204030204" pitchFamily="49" charset="0"/>
              </a:rPr>
              <a:t>conda install -c conda-forge dlib</a:t>
            </a:r>
            <a:endParaRPr lang="en-US" sz="5400"/>
          </a:p>
        </p:txBody>
      </p:sp>
    </p:spTree>
    <p:extLst>
      <p:ext uri="{BB962C8B-B14F-4D97-AF65-F5344CB8AC3E}">
        <p14:creationId xmlns:p14="http://schemas.microsoft.com/office/powerpoint/2010/main" val="663940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925C-451B-2718-894B-469F1A3EDA6F}"/>
              </a:ext>
            </a:extLst>
          </p:cNvPr>
          <p:cNvSpPr>
            <a:spLocks noGrp="1"/>
          </p:cNvSpPr>
          <p:nvPr>
            <p:ph type="title"/>
          </p:nvPr>
        </p:nvSpPr>
        <p:spPr/>
        <p:txBody>
          <a:bodyPr/>
          <a:lstStyle/>
          <a:p>
            <a:r>
              <a:rPr lang="en-US"/>
              <a:t>Các bước xử lý</a:t>
            </a:r>
          </a:p>
        </p:txBody>
      </p:sp>
      <p:pic>
        <p:nvPicPr>
          <p:cNvPr id="2050" name="Picture 2">
            <a:extLst>
              <a:ext uri="{FF2B5EF4-FFF2-40B4-BE49-F238E27FC236}">
                <a16:creationId xmlns:a16="http://schemas.microsoft.com/office/drawing/2014/main" id="{D0AB68C3-3672-49AE-F353-EFCBDA673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654" y="1690688"/>
            <a:ext cx="6952744" cy="45173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68C657-531B-BF3F-139F-9F5FDBF2A58D}"/>
              </a:ext>
            </a:extLst>
          </p:cNvPr>
          <p:cNvSpPr txBox="1"/>
          <p:nvPr/>
        </p:nvSpPr>
        <p:spPr>
          <a:xfrm>
            <a:off x="1456267" y="6308209"/>
            <a:ext cx="6096000" cy="369332"/>
          </a:xfrm>
          <a:prstGeom prst="rect">
            <a:avLst/>
          </a:prstGeom>
          <a:noFill/>
        </p:spPr>
        <p:txBody>
          <a:bodyPr wrap="square">
            <a:spAutoFit/>
          </a:bodyPr>
          <a:lstStyle/>
          <a:p>
            <a:r>
              <a:rPr lang="en-US"/>
              <a:t>https://cmusatyalab.github.io/openface/</a:t>
            </a:r>
          </a:p>
        </p:txBody>
      </p:sp>
    </p:spTree>
    <p:extLst>
      <p:ext uri="{BB962C8B-B14F-4D97-AF65-F5344CB8AC3E}">
        <p14:creationId xmlns:p14="http://schemas.microsoft.com/office/powerpoint/2010/main" val="142941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DC24-0F12-C8DA-0ACA-C50D5686CD5F}"/>
              </a:ext>
            </a:extLst>
          </p:cNvPr>
          <p:cNvSpPr>
            <a:spLocks noGrp="1"/>
          </p:cNvSpPr>
          <p:nvPr>
            <p:ph type="title"/>
          </p:nvPr>
        </p:nvSpPr>
        <p:spPr/>
        <p:txBody>
          <a:bodyPr/>
          <a:lstStyle/>
          <a:p>
            <a:r>
              <a:rPr lang="en-US"/>
              <a:t>Cài đăt dlib</a:t>
            </a:r>
          </a:p>
        </p:txBody>
      </p:sp>
      <p:sp>
        <p:nvSpPr>
          <p:cNvPr id="3" name="Content Placeholder 2">
            <a:extLst>
              <a:ext uri="{FF2B5EF4-FFF2-40B4-BE49-F238E27FC236}">
                <a16:creationId xmlns:a16="http://schemas.microsoft.com/office/drawing/2014/main" id="{F2F13331-7AC8-10D9-C99C-F8828DBBB7A4}"/>
              </a:ext>
            </a:extLst>
          </p:cNvPr>
          <p:cNvSpPr>
            <a:spLocks noGrp="1"/>
          </p:cNvSpPr>
          <p:nvPr>
            <p:ph idx="1"/>
          </p:nvPr>
        </p:nvSpPr>
        <p:spPr/>
        <p:txBody>
          <a:bodyPr/>
          <a:lstStyle/>
          <a:p>
            <a:pPr>
              <a:lnSpc>
                <a:spcPct val="150000"/>
              </a:lnSpc>
            </a:pPr>
            <a:r>
              <a:rPr lang="en-US"/>
              <a:t>Thực hành theo link sau đây:</a:t>
            </a:r>
            <a:br>
              <a:rPr lang="en-US"/>
            </a:br>
            <a:r>
              <a:rPr lang="en-US">
                <a:hlinkClick r:id="rId2"/>
              </a:rPr>
              <a:t>How to Install dlib Library for python in windows 10 - GeeksforGeeks</a:t>
            </a:r>
            <a:endParaRPr lang="en-US">
              <a:solidFill>
                <a:srgbClr val="FF0000"/>
              </a:solidFill>
            </a:endParaRPr>
          </a:p>
        </p:txBody>
      </p:sp>
    </p:spTree>
    <p:extLst>
      <p:ext uri="{BB962C8B-B14F-4D97-AF65-F5344CB8AC3E}">
        <p14:creationId xmlns:p14="http://schemas.microsoft.com/office/powerpoint/2010/main" val="162138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5AED-218C-314A-5A79-1C914A5DDEC2}"/>
              </a:ext>
            </a:extLst>
          </p:cNvPr>
          <p:cNvSpPr>
            <a:spLocks noGrp="1"/>
          </p:cNvSpPr>
          <p:nvPr>
            <p:ph type="title"/>
          </p:nvPr>
        </p:nvSpPr>
        <p:spPr/>
        <p:txBody>
          <a:bodyPr/>
          <a:lstStyle/>
          <a:p>
            <a:r>
              <a:rPr lang="en-US"/>
              <a:t>Thực hành</a:t>
            </a:r>
          </a:p>
        </p:txBody>
      </p:sp>
      <p:sp>
        <p:nvSpPr>
          <p:cNvPr id="3" name="Content Placeholder 2">
            <a:extLst>
              <a:ext uri="{FF2B5EF4-FFF2-40B4-BE49-F238E27FC236}">
                <a16:creationId xmlns:a16="http://schemas.microsoft.com/office/drawing/2014/main" id="{E11BB4A0-1295-309F-5751-4EE9FB6F28ED}"/>
              </a:ext>
            </a:extLst>
          </p:cNvPr>
          <p:cNvSpPr>
            <a:spLocks noGrp="1"/>
          </p:cNvSpPr>
          <p:nvPr>
            <p:ph idx="1"/>
          </p:nvPr>
        </p:nvSpPr>
        <p:spPr/>
        <p:txBody>
          <a:bodyPr/>
          <a:lstStyle/>
          <a:p>
            <a:r>
              <a:rPr lang="en-US"/>
              <a:t>Download model:</a:t>
            </a:r>
            <a:br>
              <a:rPr lang="en-US"/>
            </a:br>
            <a:r>
              <a:rPr lang="en-US">
                <a:hlinkClick r:id="rId2"/>
              </a:rPr>
              <a:t>https://github.com/ageitgey/face_recognition_models/tree/master/face_recognition_models/models</a:t>
            </a:r>
            <a:endParaRPr lang="en-US"/>
          </a:p>
          <a:p>
            <a:endParaRPr lang="en-US"/>
          </a:p>
        </p:txBody>
      </p:sp>
      <p:pic>
        <p:nvPicPr>
          <p:cNvPr id="5" name="Picture 4">
            <a:extLst>
              <a:ext uri="{FF2B5EF4-FFF2-40B4-BE49-F238E27FC236}">
                <a16:creationId xmlns:a16="http://schemas.microsoft.com/office/drawing/2014/main" id="{F6A5DA85-A96D-E266-3A4A-524B9962DFC0}"/>
              </a:ext>
            </a:extLst>
          </p:cNvPr>
          <p:cNvPicPr>
            <a:picLocks noChangeAspect="1"/>
          </p:cNvPicPr>
          <p:nvPr/>
        </p:nvPicPr>
        <p:blipFill>
          <a:blip r:embed="rId3"/>
          <a:stretch>
            <a:fillRect/>
          </a:stretch>
        </p:blipFill>
        <p:spPr>
          <a:xfrm>
            <a:off x="6282835" y="3743412"/>
            <a:ext cx="4901631" cy="2864136"/>
          </a:xfrm>
          <a:prstGeom prst="rect">
            <a:avLst/>
          </a:prstGeom>
        </p:spPr>
      </p:pic>
    </p:spTree>
    <p:extLst>
      <p:ext uri="{BB962C8B-B14F-4D97-AF65-F5344CB8AC3E}">
        <p14:creationId xmlns:p14="http://schemas.microsoft.com/office/powerpoint/2010/main" val="382283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C32F21-6AFA-D1F2-94D7-C3C173FEA51A}"/>
              </a:ext>
            </a:extLst>
          </p:cNvPr>
          <p:cNvPicPr>
            <a:picLocks noChangeAspect="1"/>
          </p:cNvPicPr>
          <p:nvPr/>
        </p:nvPicPr>
        <p:blipFill>
          <a:blip r:embed="rId2"/>
          <a:stretch>
            <a:fillRect/>
          </a:stretch>
        </p:blipFill>
        <p:spPr>
          <a:xfrm>
            <a:off x="2102774" y="75909"/>
            <a:ext cx="7986452" cy="6706181"/>
          </a:xfrm>
          <a:prstGeom prst="rect">
            <a:avLst/>
          </a:prstGeom>
        </p:spPr>
      </p:pic>
    </p:spTree>
    <p:extLst>
      <p:ext uri="{BB962C8B-B14F-4D97-AF65-F5344CB8AC3E}">
        <p14:creationId xmlns:p14="http://schemas.microsoft.com/office/powerpoint/2010/main" val="2950375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E8FCC8-C028-2E7E-2C02-561F919BEA05}"/>
              </a:ext>
            </a:extLst>
          </p:cNvPr>
          <p:cNvPicPr>
            <a:picLocks noChangeAspect="1"/>
          </p:cNvPicPr>
          <p:nvPr/>
        </p:nvPicPr>
        <p:blipFill>
          <a:blip r:embed="rId2"/>
          <a:stretch>
            <a:fillRect/>
          </a:stretch>
        </p:blipFill>
        <p:spPr>
          <a:xfrm>
            <a:off x="2483807" y="300719"/>
            <a:ext cx="7224386" cy="6256562"/>
          </a:xfrm>
          <a:prstGeom prst="rect">
            <a:avLst/>
          </a:prstGeom>
        </p:spPr>
      </p:pic>
    </p:spTree>
    <p:extLst>
      <p:ext uri="{BB962C8B-B14F-4D97-AF65-F5344CB8AC3E}">
        <p14:creationId xmlns:p14="http://schemas.microsoft.com/office/powerpoint/2010/main" val="3375604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F230CB-A4C5-D8E8-F4D2-2D7294D9F128}"/>
              </a:ext>
            </a:extLst>
          </p:cNvPr>
          <p:cNvPicPr>
            <a:picLocks noChangeAspect="1"/>
          </p:cNvPicPr>
          <p:nvPr/>
        </p:nvPicPr>
        <p:blipFill>
          <a:blip r:embed="rId2"/>
          <a:stretch>
            <a:fillRect/>
          </a:stretch>
        </p:blipFill>
        <p:spPr>
          <a:xfrm>
            <a:off x="3135373" y="514097"/>
            <a:ext cx="5921253" cy="5829805"/>
          </a:xfrm>
          <a:prstGeom prst="rect">
            <a:avLst/>
          </a:prstGeom>
        </p:spPr>
      </p:pic>
    </p:spTree>
    <p:extLst>
      <p:ext uri="{BB962C8B-B14F-4D97-AF65-F5344CB8AC3E}">
        <p14:creationId xmlns:p14="http://schemas.microsoft.com/office/powerpoint/2010/main" val="356783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8B71-B91C-C80C-E191-02D70AEBE163}"/>
              </a:ext>
            </a:extLst>
          </p:cNvPr>
          <p:cNvSpPr>
            <a:spLocks noGrp="1"/>
          </p:cNvSpPr>
          <p:nvPr>
            <p:ph type="title"/>
          </p:nvPr>
        </p:nvSpPr>
        <p:spPr/>
        <p:txBody>
          <a:bodyPr/>
          <a:lstStyle/>
          <a:p>
            <a:r>
              <a:rPr lang="en-US"/>
              <a:t>face_descriptors </a:t>
            </a:r>
          </a:p>
        </p:txBody>
      </p:sp>
      <p:sp>
        <p:nvSpPr>
          <p:cNvPr id="3" name="Content Placeholder 2">
            <a:extLst>
              <a:ext uri="{FF2B5EF4-FFF2-40B4-BE49-F238E27FC236}">
                <a16:creationId xmlns:a16="http://schemas.microsoft.com/office/drawing/2014/main" id="{664526B9-6428-2351-3C70-AEECA774E163}"/>
              </a:ext>
            </a:extLst>
          </p:cNvPr>
          <p:cNvSpPr>
            <a:spLocks noGrp="1"/>
          </p:cNvSpPr>
          <p:nvPr>
            <p:ph idx="1"/>
          </p:nvPr>
        </p:nvSpPr>
        <p:spPr/>
        <p:txBody>
          <a:bodyPr>
            <a:normAutofit fontScale="70000" lnSpcReduction="20000"/>
          </a:bodyPr>
          <a:lstStyle/>
          <a:p>
            <a:pPr algn="just">
              <a:lnSpc>
                <a:spcPct val="160000"/>
              </a:lnSpc>
            </a:pPr>
            <a:r>
              <a:rPr lang="vi-VN"/>
              <a:t>Dữ liệu trong face_descriptors là các đặc trưng mô tả một khuôn mặt cụ thể. Dlib sử dụng mô hình nhận diện khuôn mặt ResNet để tính toán các đặc trưng này. Mỗi vector đặc trưng bao gồm 128 giá trị số thực. Đặc trưng này được tạo ra để biểu diễn một cách số học các đặc điểm quan trọng của khuôn mặt, giúp phân biệt một khuôn mặt với các khuôn mặt khác.</a:t>
            </a:r>
          </a:p>
          <a:p>
            <a:pPr algn="just">
              <a:lnSpc>
                <a:spcPct val="160000"/>
              </a:lnSpc>
            </a:pPr>
            <a:r>
              <a:rPr lang="vi-VN"/>
              <a:t>Cụ thể, vector 128 chiều này chứa thông tin về sự phân bố của các điểm đặc trưng trên khuôn mặt (ví dụ: khoảng cách giữa các mắt, mũi, miệng) và cả về cấu trúc nội tại của khuôn mặt (ví dụ: các đặc điểm vùng mắt, vùng miệng, vùng trán).</a:t>
            </a:r>
            <a:endParaRPr lang="en-US"/>
          </a:p>
        </p:txBody>
      </p:sp>
    </p:spTree>
    <p:extLst>
      <p:ext uri="{BB962C8B-B14F-4D97-AF65-F5344CB8AC3E}">
        <p14:creationId xmlns:p14="http://schemas.microsoft.com/office/powerpoint/2010/main" val="61246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ace detection - Wikipedia">
            <a:extLst>
              <a:ext uri="{FF2B5EF4-FFF2-40B4-BE49-F238E27FC236}">
                <a16:creationId xmlns:a16="http://schemas.microsoft.com/office/drawing/2014/main" id="{D6EF6550-43DB-5950-BE2F-67C63985E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967" y="309537"/>
            <a:ext cx="9000066" cy="601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98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0C86-6007-2ADC-73E1-5D9122318975}"/>
              </a:ext>
            </a:extLst>
          </p:cNvPr>
          <p:cNvSpPr>
            <a:spLocks noGrp="1"/>
          </p:cNvSpPr>
          <p:nvPr>
            <p:ph type="title"/>
          </p:nvPr>
        </p:nvSpPr>
        <p:spPr/>
        <p:txBody>
          <a:bodyPr/>
          <a:lstStyle/>
          <a:p>
            <a:r>
              <a:rPr lang="vi-VN" b="0" i="0">
                <a:effectLst/>
                <a:latin typeface="Söhne"/>
              </a:rPr>
              <a:t>Các phương pháp phổ biến</a:t>
            </a:r>
            <a:endParaRPr lang="en-US"/>
          </a:p>
        </p:txBody>
      </p:sp>
      <p:sp>
        <p:nvSpPr>
          <p:cNvPr id="3" name="Content Placeholder 2">
            <a:extLst>
              <a:ext uri="{FF2B5EF4-FFF2-40B4-BE49-F238E27FC236}">
                <a16:creationId xmlns:a16="http://schemas.microsoft.com/office/drawing/2014/main" id="{BC33AE42-5DD8-23C5-8C5E-EF1696D3956A}"/>
              </a:ext>
            </a:extLst>
          </p:cNvPr>
          <p:cNvSpPr>
            <a:spLocks noGrp="1"/>
          </p:cNvSpPr>
          <p:nvPr>
            <p:ph idx="1"/>
          </p:nvPr>
        </p:nvSpPr>
        <p:spPr/>
        <p:txBody>
          <a:bodyPr>
            <a:normAutofit fontScale="62500" lnSpcReduction="20000"/>
          </a:bodyPr>
          <a:lstStyle/>
          <a:p>
            <a:pPr algn="just">
              <a:lnSpc>
                <a:spcPct val="160000"/>
              </a:lnSpc>
            </a:pPr>
            <a:r>
              <a:rPr lang="vi-VN"/>
              <a:t>Haar Cascades: Sử dụng các phân lớp AdaBoost và bộ lọc Haar để phát hiện khuôn mặt. Đây là một phương pháp truyền thống nhưng vẫn được sử dụng rộng rãi trong ứng dụng thời gian thực.</a:t>
            </a:r>
          </a:p>
          <a:p>
            <a:pPr algn="just">
              <a:lnSpc>
                <a:spcPct val="160000"/>
              </a:lnSpc>
            </a:pPr>
            <a:r>
              <a:rPr lang="vi-VN"/>
              <a:t>Mạng nơ-ron tích chập (Convolutional Neural Networks - CNN): Sử dụng mạng CNN để học đặc trưng của khuôn mặt và dự đoán vị trí của chúng trong hình ảnh. Một số kiến trúc CNN nổi tiếng như Viola-Jones, Single Shot MultiBox Detector (SSD), và Faster R-CNN đã được sử dụng cho bài toán này.</a:t>
            </a:r>
          </a:p>
          <a:p>
            <a:pPr algn="just">
              <a:lnSpc>
                <a:spcPct val="160000"/>
              </a:lnSpc>
            </a:pPr>
            <a:r>
              <a:rPr lang="vi-VN">
                <a:solidFill>
                  <a:srgbClr val="FF0000"/>
                </a:solidFill>
              </a:rPr>
              <a:t>Mạng học sâu (Deep Learning)</a:t>
            </a:r>
            <a:r>
              <a:rPr lang="vi-VN"/>
              <a:t>: Sử dụng mạng học sâu như Mạng nơ-ron tích chập (CNN), Mạng phát triển (DNN), hoặc các mô hình đặc biệt như Mạng thần kinh đa mục tiêu (Multi-task Neural Networks) để tăng cường khả năng phát hiện khuôn mặt.</a:t>
            </a:r>
            <a:endParaRPr lang="en-US"/>
          </a:p>
        </p:txBody>
      </p:sp>
    </p:spTree>
    <p:extLst>
      <p:ext uri="{BB962C8B-B14F-4D97-AF65-F5344CB8AC3E}">
        <p14:creationId xmlns:p14="http://schemas.microsoft.com/office/powerpoint/2010/main" val="6710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E5F5-12D9-1382-054A-C97012AEBF21}"/>
              </a:ext>
            </a:extLst>
          </p:cNvPr>
          <p:cNvSpPr>
            <a:spLocks noGrp="1"/>
          </p:cNvSpPr>
          <p:nvPr>
            <p:ph type="title"/>
          </p:nvPr>
        </p:nvSpPr>
        <p:spPr/>
        <p:txBody>
          <a:bodyPr/>
          <a:lstStyle/>
          <a:p>
            <a:r>
              <a:rPr lang="en-US"/>
              <a:t>OpenCV Deep Neural Network (DNN) </a:t>
            </a:r>
          </a:p>
        </p:txBody>
      </p:sp>
      <p:sp>
        <p:nvSpPr>
          <p:cNvPr id="3" name="Content Placeholder 2">
            <a:extLst>
              <a:ext uri="{FF2B5EF4-FFF2-40B4-BE49-F238E27FC236}">
                <a16:creationId xmlns:a16="http://schemas.microsoft.com/office/drawing/2014/main" id="{02CA4BBB-9A6E-626A-57F1-2C71D66C8962}"/>
              </a:ext>
            </a:extLst>
          </p:cNvPr>
          <p:cNvSpPr>
            <a:spLocks noGrp="1"/>
          </p:cNvSpPr>
          <p:nvPr>
            <p:ph idx="1"/>
          </p:nvPr>
        </p:nvSpPr>
        <p:spPr/>
        <p:txBody>
          <a:bodyPr>
            <a:normAutofit fontScale="77500" lnSpcReduction="20000"/>
          </a:bodyPr>
          <a:lstStyle/>
          <a:p>
            <a:pPr algn="just">
              <a:lnSpc>
                <a:spcPct val="150000"/>
              </a:lnSpc>
            </a:pPr>
            <a:r>
              <a:rPr lang="vi-VN"/>
              <a:t>OpenCV Deep Neural Network (DNN) là một phần mở rộng của OpenCV (Open Source Computer Vision Library) cho phép tích hợp và sử dụng mạng nơ-ron học sâu (Deep Learning) trong các ứng dụng thị giác máy tính. </a:t>
            </a:r>
            <a:endParaRPr lang="en-US"/>
          </a:p>
          <a:p>
            <a:pPr algn="just">
              <a:lnSpc>
                <a:spcPct val="150000"/>
              </a:lnSpc>
            </a:pPr>
            <a:r>
              <a:rPr lang="vi-VN"/>
              <a:t>OpenCV là một thư viện phổ biến trong lĩnh vực xử lý hình ảnh và thị giác máy tính, trong khi DNN module cho phép bạn sử dụng các mô hình Deep Learning như mạng nơ-ron tích chập (CNN) để thực hiện nhiều nhiệm vụ liên quan đến thị giác máy tính, chẳng hạn như phát hiện khuôn mặt, phân loại đối tượng, và thậm chí là phát hiện đối tượng trong thời gian thực.</a:t>
            </a:r>
            <a:endParaRPr lang="en-US"/>
          </a:p>
        </p:txBody>
      </p:sp>
    </p:spTree>
    <p:extLst>
      <p:ext uri="{BB962C8B-B14F-4D97-AF65-F5344CB8AC3E}">
        <p14:creationId xmlns:p14="http://schemas.microsoft.com/office/powerpoint/2010/main" val="91576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0FAE-7B36-3F43-6DCA-28369323F0CA}"/>
              </a:ext>
            </a:extLst>
          </p:cNvPr>
          <p:cNvSpPr>
            <a:spLocks noGrp="1"/>
          </p:cNvSpPr>
          <p:nvPr>
            <p:ph type="title"/>
          </p:nvPr>
        </p:nvSpPr>
        <p:spPr/>
        <p:txBody>
          <a:bodyPr/>
          <a:lstStyle/>
          <a:p>
            <a:r>
              <a:rPr lang="nn-NO"/>
              <a:t>DNN module trong OpenCV</a:t>
            </a:r>
            <a:endParaRPr lang="en-US"/>
          </a:p>
        </p:txBody>
      </p:sp>
      <p:sp>
        <p:nvSpPr>
          <p:cNvPr id="3" name="Content Placeholder 2">
            <a:extLst>
              <a:ext uri="{FF2B5EF4-FFF2-40B4-BE49-F238E27FC236}">
                <a16:creationId xmlns:a16="http://schemas.microsoft.com/office/drawing/2014/main" id="{7688DB15-0478-8977-F9FE-E51C5779DF15}"/>
              </a:ext>
            </a:extLst>
          </p:cNvPr>
          <p:cNvSpPr>
            <a:spLocks noGrp="1"/>
          </p:cNvSpPr>
          <p:nvPr>
            <p:ph idx="1"/>
          </p:nvPr>
        </p:nvSpPr>
        <p:spPr/>
        <p:txBody>
          <a:bodyPr>
            <a:normAutofit lnSpcReduction="10000"/>
          </a:bodyPr>
          <a:lstStyle/>
          <a:p>
            <a:pPr marL="0" indent="0" algn="just">
              <a:lnSpc>
                <a:spcPct val="150000"/>
              </a:lnSpc>
              <a:buNone/>
            </a:pPr>
            <a:r>
              <a:rPr lang="vi-VN"/>
              <a:t>DNN module trong OpenCV cung cấp các chức năng cho phép tải và sử dụng các mô hình học sâu đã được đào tạo từ các nguồn như</a:t>
            </a:r>
            <a:r>
              <a:rPr lang="en-US"/>
              <a:t>:</a:t>
            </a:r>
          </a:p>
          <a:p>
            <a:pPr lvl="1">
              <a:lnSpc>
                <a:spcPct val="150000"/>
              </a:lnSpc>
            </a:pPr>
            <a:r>
              <a:rPr lang="vi-VN"/>
              <a:t>Caffe</a:t>
            </a:r>
            <a:endParaRPr lang="en-US"/>
          </a:p>
          <a:p>
            <a:pPr lvl="1">
              <a:lnSpc>
                <a:spcPct val="150000"/>
              </a:lnSpc>
            </a:pPr>
            <a:r>
              <a:rPr lang="vi-VN"/>
              <a:t>TensorFlow</a:t>
            </a:r>
            <a:endParaRPr lang="en-US"/>
          </a:p>
          <a:p>
            <a:pPr lvl="1">
              <a:lnSpc>
                <a:spcPct val="150000"/>
              </a:lnSpc>
            </a:pPr>
            <a:r>
              <a:rPr lang="vi-VN"/>
              <a:t>PyTorch </a:t>
            </a:r>
            <a:endParaRPr lang="en-US"/>
          </a:p>
          <a:p>
            <a:pPr lvl="1">
              <a:lnSpc>
                <a:spcPct val="150000"/>
              </a:lnSpc>
            </a:pPr>
            <a:r>
              <a:rPr lang="vi-VN"/>
              <a:t>Darknet</a:t>
            </a:r>
            <a:endParaRPr lang="en-US"/>
          </a:p>
        </p:txBody>
      </p:sp>
      <p:pic>
        <p:nvPicPr>
          <p:cNvPr id="5" name="Picture 4">
            <a:extLst>
              <a:ext uri="{FF2B5EF4-FFF2-40B4-BE49-F238E27FC236}">
                <a16:creationId xmlns:a16="http://schemas.microsoft.com/office/drawing/2014/main" id="{0C5FE0AF-7EFE-B031-71CA-6932E111C4A4}"/>
              </a:ext>
            </a:extLst>
          </p:cNvPr>
          <p:cNvPicPr>
            <a:picLocks noChangeAspect="1"/>
          </p:cNvPicPr>
          <p:nvPr/>
        </p:nvPicPr>
        <p:blipFill>
          <a:blip r:embed="rId2"/>
          <a:stretch>
            <a:fillRect/>
          </a:stretch>
        </p:blipFill>
        <p:spPr>
          <a:xfrm>
            <a:off x="6525246" y="4904394"/>
            <a:ext cx="4612924" cy="1407506"/>
          </a:xfrm>
          <a:prstGeom prst="rect">
            <a:avLst/>
          </a:prstGeom>
        </p:spPr>
      </p:pic>
    </p:spTree>
    <p:extLst>
      <p:ext uri="{BB962C8B-B14F-4D97-AF65-F5344CB8AC3E}">
        <p14:creationId xmlns:p14="http://schemas.microsoft.com/office/powerpoint/2010/main" val="271376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9CA5-8BD6-27CE-DC21-7A141AD3126E}"/>
              </a:ext>
            </a:extLst>
          </p:cNvPr>
          <p:cNvSpPr>
            <a:spLocks noGrp="1"/>
          </p:cNvSpPr>
          <p:nvPr>
            <p:ph type="title"/>
          </p:nvPr>
        </p:nvSpPr>
        <p:spPr/>
        <p:txBody>
          <a:bodyPr/>
          <a:lstStyle/>
          <a:p>
            <a:r>
              <a:rPr lang="en-US"/>
              <a:t>SSD: Single Shot MultiBox Detector</a:t>
            </a:r>
          </a:p>
        </p:txBody>
      </p:sp>
      <p:pic>
        <p:nvPicPr>
          <p:cNvPr id="5" name="Picture 4">
            <a:extLst>
              <a:ext uri="{FF2B5EF4-FFF2-40B4-BE49-F238E27FC236}">
                <a16:creationId xmlns:a16="http://schemas.microsoft.com/office/drawing/2014/main" id="{1C594B44-1402-4C47-B009-0541C9DCA7A5}"/>
              </a:ext>
            </a:extLst>
          </p:cNvPr>
          <p:cNvPicPr>
            <a:picLocks noChangeAspect="1"/>
          </p:cNvPicPr>
          <p:nvPr/>
        </p:nvPicPr>
        <p:blipFill>
          <a:blip r:embed="rId2"/>
          <a:stretch>
            <a:fillRect/>
          </a:stretch>
        </p:blipFill>
        <p:spPr>
          <a:xfrm>
            <a:off x="1816999" y="1947791"/>
            <a:ext cx="8558002" cy="3787468"/>
          </a:xfrm>
          <a:prstGeom prst="rect">
            <a:avLst/>
          </a:prstGeom>
        </p:spPr>
      </p:pic>
      <p:sp>
        <p:nvSpPr>
          <p:cNvPr id="7" name="TextBox 6">
            <a:extLst>
              <a:ext uri="{FF2B5EF4-FFF2-40B4-BE49-F238E27FC236}">
                <a16:creationId xmlns:a16="http://schemas.microsoft.com/office/drawing/2014/main" id="{E32DB6C1-905E-1B36-3E99-4176C7F96B7F}"/>
              </a:ext>
            </a:extLst>
          </p:cNvPr>
          <p:cNvSpPr txBox="1"/>
          <p:nvPr/>
        </p:nvSpPr>
        <p:spPr>
          <a:xfrm>
            <a:off x="838200" y="1365241"/>
            <a:ext cx="6096000" cy="369332"/>
          </a:xfrm>
          <a:prstGeom prst="rect">
            <a:avLst/>
          </a:prstGeom>
          <a:noFill/>
        </p:spPr>
        <p:txBody>
          <a:bodyPr wrap="square">
            <a:spAutoFit/>
          </a:bodyPr>
          <a:lstStyle/>
          <a:p>
            <a:r>
              <a:rPr lang="en-US">
                <a:latin typeface="PalatinoLinotype-Roman"/>
              </a:rPr>
              <a:t>Sử dụng </a:t>
            </a:r>
            <a:r>
              <a:rPr lang="en-US" sz="1800" b="0" i="0" u="none" strike="noStrike" baseline="0">
                <a:latin typeface="PalatinoLinotype-Roman"/>
              </a:rPr>
              <a:t>ResNet-10 network</a:t>
            </a:r>
            <a:endParaRPr lang="en-US"/>
          </a:p>
        </p:txBody>
      </p:sp>
    </p:spTree>
    <p:extLst>
      <p:ext uri="{BB962C8B-B14F-4D97-AF65-F5344CB8AC3E}">
        <p14:creationId xmlns:p14="http://schemas.microsoft.com/office/powerpoint/2010/main" val="218796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73BC-8349-2D51-F655-DF6158B78898}"/>
              </a:ext>
            </a:extLst>
          </p:cNvPr>
          <p:cNvSpPr>
            <a:spLocks noGrp="1"/>
          </p:cNvSpPr>
          <p:nvPr>
            <p:ph type="title"/>
          </p:nvPr>
        </p:nvSpPr>
        <p:spPr/>
        <p:txBody>
          <a:bodyPr/>
          <a:lstStyle/>
          <a:p>
            <a:r>
              <a:rPr lang="vi-VN"/>
              <a:t>ResNet-10</a:t>
            </a:r>
            <a:endParaRPr lang="en-US"/>
          </a:p>
        </p:txBody>
      </p:sp>
      <p:sp>
        <p:nvSpPr>
          <p:cNvPr id="3" name="Content Placeholder 2">
            <a:extLst>
              <a:ext uri="{FF2B5EF4-FFF2-40B4-BE49-F238E27FC236}">
                <a16:creationId xmlns:a16="http://schemas.microsoft.com/office/drawing/2014/main" id="{32D8710D-6217-F38D-B6A1-4A4D0BB8F94D}"/>
              </a:ext>
            </a:extLst>
          </p:cNvPr>
          <p:cNvSpPr>
            <a:spLocks noGrp="1"/>
          </p:cNvSpPr>
          <p:nvPr>
            <p:ph idx="1"/>
          </p:nvPr>
        </p:nvSpPr>
        <p:spPr/>
        <p:txBody>
          <a:bodyPr>
            <a:normAutofit fontScale="55000" lnSpcReduction="20000"/>
          </a:bodyPr>
          <a:lstStyle/>
          <a:p>
            <a:pPr algn="just">
              <a:lnSpc>
                <a:spcPct val="170000"/>
              </a:lnSpc>
            </a:pPr>
            <a:r>
              <a:rPr lang="vi-VN"/>
              <a:t>ResNet-10 là một mô hình mạng nơ-ron sâu trong lĩnh vực thị giác máy tính, dựa trên kiến trúc Residual Networks (ResNet) được giới thiệu ban đầu bởi Kaiming He, Xiangyu Zhang, Shaoqing Ren và Jian Sun vào năm 2015. Mạng ResNet được thiết kế để giải quyết vấn đề sự mất mát đạo hàm đối với các mạng nơ-ron sâu, cho phép bạn xây dựng các mô hình sâu hơn mà vẫn có khả năng học tốt.</a:t>
            </a:r>
          </a:p>
          <a:p>
            <a:pPr algn="just">
              <a:lnSpc>
                <a:spcPct val="170000"/>
              </a:lnSpc>
            </a:pPr>
            <a:r>
              <a:rPr lang="vi-VN"/>
              <a:t>Số "10" trong ResNet-10 chỉ ra rằng mô hình này có một số lượng lớp (hoặc các đơn vị tích chập) cố định là 10. Cụ thể, ResNet-10 bao gồm 10 lớp convolutional và một lớp fully connected ở cuối để thực hiện phân loại.</a:t>
            </a:r>
          </a:p>
          <a:p>
            <a:pPr algn="just">
              <a:lnSpc>
                <a:spcPct val="170000"/>
              </a:lnSpc>
            </a:pPr>
            <a:r>
              <a:rPr lang="vi-VN"/>
              <a:t>ResNet-10 không phải là mô hình sâu nhất trong gia đình ResNet, mà nó là một biến thể đơn giản hơn của ResNet được sử dụng để thực hiện các nhiệm vụ thị giác, chẳng hạn như phân loại hình ảnh. Các biến thể khác của ResNet như ResNet-18, ResNet-50, và ResNet-101 cung cấp sự sâu hơn và hiệu suất tốt hơn, nhưng cũng đòi hỏi nhiều tài nguyên tính toán hơn.</a:t>
            </a:r>
            <a:endParaRPr lang="en-US"/>
          </a:p>
        </p:txBody>
      </p:sp>
    </p:spTree>
    <p:extLst>
      <p:ext uri="{BB962C8B-B14F-4D97-AF65-F5344CB8AC3E}">
        <p14:creationId xmlns:p14="http://schemas.microsoft.com/office/powerpoint/2010/main" val="215364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061C-07F3-0F56-CF8D-B1EB43F5467E}"/>
              </a:ext>
            </a:extLst>
          </p:cNvPr>
          <p:cNvSpPr>
            <a:spLocks noGrp="1"/>
          </p:cNvSpPr>
          <p:nvPr>
            <p:ph type="title"/>
          </p:nvPr>
        </p:nvSpPr>
        <p:spPr/>
        <p:txBody>
          <a:bodyPr/>
          <a:lstStyle/>
          <a:p>
            <a:r>
              <a:rPr lang="en-US"/>
              <a:t>Thực hành với các model</a:t>
            </a:r>
          </a:p>
        </p:txBody>
      </p:sp>
      <p:sp>
        <p:nvSpPr>
          <p:cNvPr id="3" name="Content Placeholder 2">
            <a:extLst>
              <a:ext uri="{FF2B5EF4-FFF2-40B4-BE49-F238E27FC236}">
                <a16:creationId xmlns:a16="http://schemas.microsoft.com/office/drawing/2014/main" id="{0469B58C-9292-25E9-2300-B352598F3C02}"/>
              </a:ext>
            </a:extLst>
          </p:cNvPr>
          <p:cNvSpPr>
            <a:spLocks noGrp="1"/>
          </p:cNvSpPr>
          <p:nvPr>
            <p:ph idx="1"/>
          </p:nvPr>
        </p:nvSpPr>
        <p:spPr/>
        <p:txBody>
          <a:bodyPr>
            <a:normAutofit fontScale="92500" lnSpcReduction="10000"/>
          </a:bodyPr>
          <a:lstStyle/>
          <a:p>
            <a:r>
              <a:rPr lang="en-US"/>
              <a:t>Face Detection (FP16): </a:t>
            </a:r>
            <a:r>
              <a:rPr lang="en-US" sz="2800" b="0" i="1" u="none" strike="noStrike" baseline="0">
                <a:latin typeface="PalatinoLinotype-Roman"/>
              </a:rPr>
              <a:t>Phiên bản dấu phẩy động 16 của triển khai Caffe</a:t>
            </a:r>
            <a:endParaRPr lang="en-US"/>
          </a:p>
          <a:p>
            <a:pPr lvl="1"/>
            <a:r>
              <a:rPr lang="en-US" sz="2400" b="0" i="0" u="none" strike="noStrike" baseline="0">
                <a:latin typeface="+mn-lt"/>
                <a:cs typeface="Courier New" panose="02070309020205020404" pitchFamily="49" charset="0"/>
                <a:hlinkClick r:id="rId2"/>
              </a:rPr>
              <a:t>https://github.com/</a:t>
            </a:r>
            <a:r>
              <a:rPr lang="en-IN" sz="2400" b="0" i="0" u="none" strike="noStrike" baseline="0">
                <a:latin typeface="+mn-lt"/>
                <a:cs typeface="Courier New" panose="02070309020205020404" pitchFamily="49" charset="0"/>
                <a:hlinkClick r:id="rId2"/>
              </a:rPr>
              <a:t>opencv/opencv_3rdparty/raw/19512576c112aa2c7b6328cb0e8d589a4a90a26d/</a:t>
            </a:r>
            <a:r>
              <a:rPr lang="en-US" sz="2400" b="0" i="0" u="none" strike="noStrike" baseline="0">
                <a:latin typeface="+mn-lt"/>
                <a:cs typeface="Courier New" panose="02070309020205020404" pitchFamily="49" charset="0"/>
                <a:hlinkClick r:id="rId2"/>
              </a:rPr>
              <a:t>res10_300x300_ssd_iter_140000_fp16.caffemodel</a:t>
            </a:r>
            <a:endParaRPr lang="en-US" sz="2400" b="0" i="0" u="none" strike="noStrike" baseline="0">
              <a:latin typeface="+mn-lt"/>
              <a:cs typeface="Courier New" panose="02070309020205020404" pitchFamily="49" charset="0"/>
            </a:endParaRPr>
          </a:p>
          <a:p>
            <a:pPr lvl="1"/>
            <a:r>
              <a:rPr lang="en-US">
                <a:cs typeface="Courier New" panose="02070309020205020404" pitchFamily="49" charset="0"/>
              </a:rPr>
              <a:t>Kiến trúc của models: </a:t>
            </a:r>
            <a:r>
              <a:rPr lang="en-US">
                <a:cs typeface="Courier New" panose="02070309020205020404" pitchFamily="49" charset="0"/>
                <a:hlinkClick r:id="rId3"/>
              </a:rPr>
              <a:t>https://github.com/opencv/opencv/blob/master/samples/dnn/face_detector/deploy.prototxt</a:t>
            </a:r>
            <a:endParaRPr lang="en-US">
              <a:cs typeface="Courier New" panose="02070309020205020404" pitchFamily="49" charset="0"/>
            </a:endParaRPr>
          </a:p>
          <a:p>
            <a:pPr marL="457200" lvl="1" indent="0">
              <a:buNone/>
            </a:pPr>
            <a:endParaRPr lang="en-US" sz="2400" b="0" i="0" u="none" strike="noStrike" baseline="0">
              <a:latin typeface="+mn-lt"/>
              <a:cs typeface="Courier New" panose="02070309020205020404" pitchFamily="49" charset="0"/>
            </a:endParaRPr>
          </a:p>
          <a:p>
            <a:r>
              <a:rPr lang="en-US">
                <a:cs typeface="Courier New" panose="02070309020205020404" pitchFamily="49" charset="0"/>
              </a:rPr>
              <a:t>Face Detector (UINT8): </a:t>
            </a:r>
            <a:r>
              <a:rPr lang="vi-VN" i="1">
                <a:latin typeface="PalatinoLinotype-Roman"/>
              </a:rPr>
              <a:t>Phiên bản 8 bit sử dụng TensorFlow</a:t>
            </a:r>
            <a:endParaRPr lang="en-US" i="1">
              <a:latin typeface="PalatinoLinotype-Roman"/>
            </a:endParaRPr>
          </a:p>
          <a:p>
            <a:pPr lvl="1"/>
            <a:r>
              <a:rPr lang="en-US" sz="2400" b="0" i="0" u="none" strike="noStrike" baseline="0">
                <a:hlinkClick r:id="rId4"/>
              </a:rPr>
              <a:t>https://github.com/opencv/opencv_3rdparty/raw/8033c2bc31b3256f0d461c919ecc01c2428ca03b/opencv_face_detector_uint8.pb</a:t>
            </a:r>
            <a:endParaRPr lang="en-US" sz="2400" b="0" i="0" u="none" strike="noStrike" baseline="0"/>
          </a:p>
          <a:p>
            <a:pPr lvl="1"/>
            <a:r>
              <a:rPr lang="en-US">
                <a:cs typeface="Courier New" panose="02070309020205020404" pitchFamily="49" charset="0"/>
              </a:rPr>
              <a:t>Kiến trúc của models: </a:t>
            </a:r>
            <a:r>
              <a:rPr lang="en-US">
                <a:cs typeface="Courier New" panose="02070309020205020404" pitchFamily="49" charset="0"/>
                <a:hlinkClick r:id="rId5"/>
              </a:rPr>
              <a:t>https://github.com/opencv/opencv_extra/blob/master/testdata/dnn/opencv_face_detector.pbtxt</a:t>
            </a:r>
            <a:endParaRPr lang="en-US">
              <a:cs typeface="Courier New" panose="02070309020205020404" pitchFamily="49" charset="0"/>
            </a:endParaRPr>
          </a:p>
          <a:p>
            <a:pPr lvl="1"/>
            <a:endParaRPr lang="en-US">
              <a:cs typeface="Courier New" panose="02070309020205020404" pitchFamily="49" charset="0"/>
            </a:endParaRPr>
          </a:p>
          <a:p>
            <a:pPr marL="457200" lvl="1" indent="0">
              <a:buNone/>
            </a:pPr>
            <a:endParaRPr lang="en-US" sz="2400" b="0" i="0" u="none" strike="noStrike" baseline="0"/>
          </a:p>
          <a:p>
            <a:pPr lvl="1"/>
            <a:endParaRPr lang="en-US"/>
          </a:p>
        </p:txBody>
      </p:sp>
    </p:spTree>
    <p:extLst>
      <p:ext uri="{BB962C8B-B14F-4D97-AF65-F5344CB8AC3E}">
        <p14:creationId xmlns:p14="http://schemas.microsoft.com/office/powerpoint/2010/main" val="364585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6B8CA3F790F94F8256A9CFA76E4814" ma:contentTypeVersion="13" ma:contentTypeDescription="Create a new document." ma:contentTypeScope="" ma:versionID="f7641115b50d4b802aa2c1ec73cb6f0b">
  <xsd:schema xmlns:xsd="http://www.w3.org/2001/XMLSchema" xmlns:xs="http://www.w3.org/2001/XMLSchema" xmlns:p="http://schemas.microsoft.com/office/2006/metadata/properties" xmlns:ns2="2f34606a-f4fd-437f-b021-b7267ac5c380" xmlns:ns3="b341e8f1-4af0-4e0b-bc22-cc4a308c7ff5" targetNamespace="http://schemas.microsoft.com/office/2006/metadata/properties" ma:root="true" ma:fieldsID="051df0809b5dd23ac2e923844102f201" ns2:_="" ns3:_="">
    <xsd:import namespace="2f34606a-f4fd-437f-b021-b7267ac5c380"/>
    <xsd:import namespace="b341e8f1-4af0-4e0b-bc22-cc4a308c7f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34606a-f4fd-437f-b021-b7267ac5c3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 ma:index="16" nillable="true" ma:displayName="date" ma:format="DateOnly" ma:internalName="date">
      <xsd:simpleType>
        <xsd:restriction base="dms:DateTim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e88d9bd-c1b7-4c3c-8459-2608aaa619f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41e8f1-4af0-4e0b-bc22-cc4a308c7ff5"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2e9d327-f879-4500-9f05-64f8a965e045}" ma:internalName="TaxCatchAll" ma:showField="CatchAllData" ma:web="b341e8f1-4af0-4e0b-bc22-cc4a308c7f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 xmlns="2f34606a-f4fd-437f-b021-b7267ac5c380" xsi:nil="true"/>
    <TaxCatchAll xmlns="b341e8f1-4af0-4e0b-bc22-cc4a308c7ff5" xsi:nil="true"/>
    <lcf76f155ced4ddcb4097134ff3c332f xmlns="2f34606a-f4fd-437f-b021-b7267ac5c3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0284DF-395A-4612-A2A3-877C55E28E72}"/>
</file>

<file path=customXml/itemProps2.xml><?xml version="1.0" encoding="utf-8"?>
<ds:datastoreItem xmlns:ds="http://schemas.openxmlformats.org/officeDocument/2006/customXml" ds:itemID="{00E39AA9-8C14-4848-AA03-85181EE5BFAC}"/>
</file>

<file path=customXml/itemProps3.xml><?xml version="1.0" encoding="utf-8"?>
<ds:datastoreItem xmlns:ds="http://schemas.openxmlformats.org/officeDocument/2006/customXml" ds:itemID="{27C0C6E7-2397-4491-992C-655562DF20FA}"/>
</file>

<file path=docProps/app.xml><?xml version="1.0" encoding="utf-8"?>
<Properties xmlns="http://schemas.openxmlformats.org/officeDocument/2006/extended-properties" xmlns:vt="http://schemas.openxmlformats.org/officeDocument/2006/docPropsVTypes">
  <TotalTime>660</TotalTime>
  <Words>1750</Words>
  <Application>Microsoft Office PowerPoint</Application>
  <PresentationFormat>Widescreen</PresentationFormat>
  <Paragraphs>68</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Consolas</vt:lpstr>
      <vt:lpstr>PalatinoLinotype-Roman</vt:lpstr>
      <vt:lpstr>Söhne</vt:lpstr>
      <vt:lpstr>Times New Roman</vt:lpstr>
      <vt:lpstr>Office Theme</vt:lpstr>
      <vt:lpstr>Phát hiện khuôn mặt bằng các model DNN</vt:lpstr>
      <vt:lpstr>Bài toán phát hiện khuôn mặt</vt:lpstr>
      <vt:lpstr>PowerPoint Presentation</vt:lpstr>
      <vt:lpstr>Các phương pháp phổ biến</vt:lpstr>
      <vt:lpstr>OpenCV Deep Neural Network (DNN) </vt:lpstr>
      <vt:lpstr>DNN module trong OpenCV</vt:lpstr>
      <vt:lpstr>SSD: Single Shot MultiBox Detector</vt:lpstr>
      <vt:lpstr>ResNet-10</vt:lpstr>
      <vt:lpstr>Thực hành với các model</vt:lpstr>
      <vt:lpstr>PowerPoint Presentation</vt:lpstr>
      <vt:lpstr>PowerPoint Presentation</vt:lpstr>
      <vt:lpstr>PowerPoint Presentation</vt:lpstr>
      <vt:lpstr>PowerPoint Presentation</vt:lpstr>
      <vt:lpstr>PowerPoint Presentation</vt:lpstr>
      <vt:lpstr>PowerPoint Presentation</vt:lpstr>
      <vt:lpstr>Landmark – điểm đặc trưng  của khuôn mặt và cách phát hiện</vt:lpstr>
      <vt:lpstr>Điểm đặc trưng là gì?</vt:lpstr>
      <vt:lpstr>PowerPoint Presentation</vt:lpstr>
      <vt:lpstr>Dlib Shape Predictors</vt:lpstr>
      <vt:lpstr>Cách cài đặt dlib </vt:lpstr>
      <vt:lpstr>Các bước xử lý</vt:lpstr>
      <vt:lpstr>Cài đăt dlib</vt:lpstr>
      <vt:lpstr>Thực hành</vt:lpstr>
      <vt:lpstr>PowerPoint Presentation</vt:lpstr>
      <vt:lpstr>PowerPoint Presentation</vt:lpstr>
      <vt:lpstr>PowerPoint Presentation</vt:lpstr>
      <vt:lpstr>face_descriptors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Nhat Tung</dc:creator>
  <cp:lastModifiedBy>Le Nhat Tung</cp:lastModifiedBy>
  <cp:revision>3</cp:revision>
  <dcterms:created xsi:type="dcterms:W3CDTF">2023-11-02T20:10:37Z</dcterms:created>
  <dcterms:modified xsi:type="dcterms:W3CDTF">2023-11-17T19:07:57Z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0x010100076B8CA3F790F94F8256A9CFA76E4814</vt:lpwstr>
  </property>
</Properties>
</file>