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8" r:id="rId3"/>
    <p:sldId id="289" r:id="rId4"/>
    <p:sldId id="290" r:id="rId5"/>
    <p:sldId id="291" r:id="rId6"/>
    <p:sldId id="292" r:id="rId7"/>
    <p:sldId id="293" r:id="rId8"/>
    <p:sldId id="294" r:id="rId9"/>
    <p:sldId id="295" r:id="rId10"/>
    <p:sldId id="296" r:id="rId11"/>
    <p:sldId id="276" r:id="rId12"/>
    <p:sldId id="277" r:id="rId13"/>
    <p:sldId id="278" r:id="rId14"/>
    <p:sldId id="297" r:id="rId15"/>
    <p:sldId id="279" r:id="rId16"/>
    <p:sldId id="280" r:id="rId17"/>
    <p:sldId id="281" r:id="rId18"/>
    <p:sldId id="283" r:id="rId19"/>
    <p:sldId id="282" r:id="rId20"/>
    <p:sldId id="285" r:id="rId21"/>
    <p:sldId id="286" r:id="rId22"/>
    <p:sldId id="287"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D7F93-7BAA-46F3-9C9F-54BC97CE93F0}" v="16" dt="2023-11-10T14:04:56.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92ED7F93-7BAA-46F3-9C9F-54BC97CE93F0}"/>
    <pc:docChg chg="undo redo custSel addSld delSld modSld">
      <pc:chgData name="Le Nhat Tung" userId="77b0905b33e1f80d" providerId="LiveId" clId="{92ED7F93-7BAA-46F3-9C9F-54BC97CE93F0}" dt="2023-11-10T14:04:56.698" v="986" actId="1076"/>
      <pc:docMkLst>
        <pc:docMk/>
      </pc:docMkLst>
      <pc:sldChg chg="modSp mod">
        <pc:chgData name="Le Nhat Tung" userId="77b0905b33e1f80d" providerId="LiveId" clId="{92ED7F93-7BAA-46F3-9C9F-54BC97CE93F0}" dt="2023-11-10T13:31:45.387" v="94" actId="20577"/>
        <pc:sldMkLst>
          <pc:docMk/>
          <pc:sldMk cId="587648972" sldId="256"/>
        </pc:sldMkLst>
        <pc:spChg chg="mod">
          <ac:chgData name="Le Nhat Tung" userId="77b0905b33e1f80d" providerId="LiveId" clId="{92ED7F93-7BAA-46F3-9C9F-54BC97CE93F0}" dt="2023-11-10T13:31:45.387" v="94" actId="20577"/>
          <ac:spMkLst>
            <pc:docMk/>
            <pc:sldMk cId="587648972" sldId="256"/>
            <ac:spMk id="2" creationId="{D6199C21-185A-4B4B-471B-84D250763E42}"/>
          </ac:spMkLst>
        </pc:spChg>
      </pc:sldChg>
      <pc:sldChg chg="del">
        <pc:chgData name="Le Nhat Tung" userId="77b0905b33e1f80d" providerId="LiveId" clId="{92ED7F93-7BAA-46F3-9C9F-54BC97CE93F0}" dt="2023-11-10T13:31:59.696" v="95" actId="47"/>
        <pc:sldMkLst>
          <pc:docMk/>
          <pc:sldMk cId="1262528000" sldId="257"/>
        </pc:sldMkLst>
      </pc:sldChg>
      <pc:sldChg chg="del">
        <pc:chgData name="Le Nhat Tung" userId="77b0905b33e1f80d" providerId="LiveId" clId="{92ED7F93-7BAA-46F3-9C9F-54BC97CE93F0}" dt="2023-11-10T13:31:59.696" v="95" actId="47"/>
        <pc:sldMkLst>
          <pc:docMk/>
          <pc:sldMk cId="67109168" sldId="258"/>
        </pc:sldMkLst>
      </pc:sldChg>
      <pc:sldChg chg="del">
        <pc:chgData name="Le Nhat Tung" userId="77b0905b33e1f80d" providerId="LiveId" clId="{92ED7F93-7BAA-46F3-9C9F-54BC97CE93F0}" dt="2023-11-10T13:31:59.696" v="95" actId="47"/>
        <pc:sldMkLst>
          <pc:docMk/>
          <pc:sldMk cId="915762063" sldId="264"/>
        </pc:sldMkLst>
      </pc:sldChg>
      <pc:sldChg chg="del">
        <pc:chgData name="Le Nhat Tung" userId="77b0905b33e1f80d" providerId="LiveId" clId="{92ED7F93-7BAA-46F3-9C9F-54BC97CE93F0}" dt="2023-11-10T13:31:59.696" v="95" actId="47"/>
        <pc:sldMkLst>
          <pc:docMk/>
          <pc:sldMk cId="3666988251" sldId="265"/>
        </pc:sldMkLst>
      </pc:sldChg>
      <pc:sldChg chg="del">
        <pc:chgData name="Le Nhat Tung" userId="77b0905b33e1f80d" providerId="LiveId" clId="{92ED7F93-7BAA-46F3-9C9F-54BC97CE93F0}" dt="2023-11-10T13:31:59.696" v="95" actId="47"/>
        <pc:sldMkLst>
          <pc:docMk/>
          <pc:sldMk cId="2713762206" sldId="266"/>
        </pc:sldMkLst>
      </pc:sldChg>
      <pc:sldChg chg="del">
        <pc:chgData name="Le Nhat Tung" userId="77b0905b33e1f80d" providerId="LiveId" clId="{92ED7F93-7BAA-46F3-9C9F-54BC97CE93F0}" dt="2023-11-10T13:31:59.696" v="95" actId="47"/>
        <pc:sldMkLst>
          <pc:docMk/>
          <pc:sldMk cId="2187963097" sldId="267"/>
        </pc:sldMkLst>
      </pc:sldChg>
      <pc:sldChg chg="del">
        <pc:chgData name="Le Nhat Tung" userId="77b0905b33e1f80d" providerId="LiveId" clId="{92ED7F93-7BAA-46F3-9C9F-54BC97CE93F0}" dt="2023-11-10T13:31:59.696" v="95" actId="47"/>
        <pc:sldMkLst>
          <pc:docMk/>
          <pc:sldMk cId="364585559" sldId="268"/>
        </pc:sldMkLst>
      </pc:sldChg>
      <pc:sldChg chg="del">
        <pc:chgData name="Le Nhat Tung" userId="77b0905b33e1f80d" providerId="LiveId" clId="{92ED7F93-7BAA-46F3-9C9F-54BC97CE93F0}" dt="2023-11-10T13:31:59.696" v="95" actId="47"/>
        <pc:sldMkLst>
          <pc:docMk/>
          <pc:sldMk cId="2153649164" sldId="269"/>
        </pc:sldMkLst>
      </pc:sldChg>
      <pc:sldChg chg="del">
        <pc:chgData name="Le Nhat Tung" userId="77b0905b33e1f80d" providerId="LiveId" clId="{92ED7F93-7BAA-46F3-9C9F-54BC97CE93F0}" dt="2023-11-10T13:31:59.696" v="95" actId="47"/>
        <pc:sldMkLst>
          <pc:docMk/>
          <pc:sldMk cId="3850138569" sldId="270"/>
        </pc:sldMkLst>
      </pc:sldChg>
      <pc:sldChg chg="del">
        <pc:chgData name="Le Nhat Tung" userId="77b0905b33e1f80d" providerId="LiveId" clId="{92ED7F93-7BAA-46F3-9C9F-54BC97CE93F0}" dt="2023-11-10T13:31:59.696" v="95" actId="47"/>
        <pc:sldMkLst>
          <pc:docMk/>
          <pc:sldMk cId="1940829194" sldId="271"/>
        </pc:sldMkLst>
      </pc:sldChg>
      <pc:sldChg chg="del">
        <pc:chgData name="Le Nhat Tung" userId="77b0905b33e1f80d" providerId="LiveId" clId="{92ED7F93-7BAA-46F3-9C9F-54BC97CE93F0}" dt="2023-11-10T13:31:59.696" v="95" actId="47"/>
        <pc:sldMkLst>
          <pc:docMk/>
          <pc:sldMk cId="1634109234" sldId="272"/>
        </pc:sldMkLst>
      </pc:sldChg>
      <pc:sldChg chg="del">
        <pc:chgData name="Le Nhat Tung" userId="77b0905b33e1f80d" providerId="LiveId" clId="{92ED7F93-7BAA-46F3-9C9F-54BC97CE93F0}" dt="2023-11-10T13:31:59.696" v="95" actId="47"/>
        <pc:sldMkLst>
          <pc:docMk/>
          <pc:sldMk cId="457514599" sldId="273"/>
        </pc:sldMkLst>
      </pc:sldChg>
      <pc:sldChg chg="del">
        <pc:chgData name="Le Nhat Tung" userId="77b0905b33e1f80d" providerId="LiveId" clId="{92ED7F93-7BAA-46F3-9C9F-54BC97CE93F0}" dt="2023-11-10T13:31:59.696" v="95" actId="47"/>
        <pc:sldMkLst>
          <pc:docMk/>
          <pc:sldMk cId="2602399486" sldId="274"/>
        </pc:sldMkLst>
      </pc:sldChg>
      <pc:sldChg chg="del">
        <pc:chgData name="Le Nhat Tung" userId="77b0905b33e1f80d" providerId="LiveId" clId="{92ED7F93-7BAA-46F3-9C9F-54BC97CE93F0}" dt="2023-11-10T13:31:59.696" v="95" actId="47"/>
        <pc:sldMkLst>
          <pc:docMk/>
          <pc:sldMk cId="1794565730" sldId="275"/>
        </pc:sldMkLst>
      </pc:sldChg>
      <pc:sldChg chg="modSp mod">
        <pc:chgData name="Le Nhat Tung" userId="77b0905b33e1f80d" providerId="LiveId" clId="{92ED7F93-7BAA-46F3-9C9F-54BC97CE93F0}" dt="2023-11-10T13:32:20.806" v="169" actId="20577"/>
        <pc:sldMkLst>
          <pc:docMk/>
          <pc:sldMk cId="1189013896" sldId="276"/>
        </pc:sldMkLst>
        <pc:spChg chg="mod">
          <ac:chgData name="Le Nhat Tung" userId="77b0905b33e1f80d" providerId="LiveId" clId="{92ED7F93-7BAA-46F3-9C9F-54BC97CE93F0}" dt="2023-11-10T13:32:20.806" v="169" actId="20577"/>
          <ac:spMkLst>
            <pc:docMk/>
            <pc:sldMk cId="1189013896" sldId="276"/>
            <ac:spMk id="2" creationId="{D6199C21-185A-4B4B-471B-84D250763E42}"/>
          </ac:spMkLst>
        </pc:spChg>
      </pc:sldChg>
      <pc:sldChg chg="addSp modSp new mod">
        <pc:chgData name="Le Nhat Tung" userId="77b0905b33e1f80d" providerId="LiveId" clId="{92ED7F93-7BAA-46F3-9C9F-54BC97CE93F0}" dt="2023-11-10T13:34:46.739" v="217" actId="14100"/>
        <pc:sldMkLst>
          <pc:docMk/>
          <pc:sldMk cId="1967128247" sldId="288"/>
        </pc:sldMkLst>
        <pc:spChg chg="mod">
          <ac:chgData name="Le Nhat Tung" userId="77b0905b33e1f80d" providerId="LiveId" clId="{92ED7F93-7BAA-46F3-9C9F-54BC97CE93F0}" dt="2023-11-10T13:33:08.069" v="186" actId="20577"/>
          <ac:spMkLst>
            <pc:docMk/>
            <pc:sldMk cId="1967128247" sldId="288"/>
            <ac:spMk id="2" creationId="{549C3431-5D16-8AF0-B2B4-23463EBD6F9B}"/>
          </ac:spMkLst>
        </pc:spChg>
        <pc:spChg chg="mod">
          <ac:chgData name="Le Nhat Tung" userId="77b0905b33e1f80d" providerId="LiveId" clId="{92ED7F93-7BAA-46F3-9C9F-54BC97CE93F0}" dt="2023-11-10T13:34:12.973" v="212" actId="1076"/>
          <ac:spMkLst>
            <pc:docMk/>
            <pc:sldMk cId="1967128247" sldId="288"/>
            <ac:spMk id="3" creationId="{54D3700F-93C1-B1BF-6CD7-7D32E9730241}"/>
          </ac:spMkLst>
        </pc:spChg>
        <pc:spChg chg="add mod">
          <ac:chgData name="Le Nhat Tung" userId="77b0905b33e1f80d" providerId="LiveId" clId="{92ED7F93-7BAA-46F3-9C9F-54BC97CE93F0}" dt="2023-11-10T13:33:39.416" v="207" actId="1076"/>
          <ac:spMkLst>
            <pc:docMk/>
            <pc:sldMk cId="1967128247" sldId="288"/>
            <ac:spMk id="5" creationId="{9D57ADB5-258E-2D37-2753-67A56CB46D4E}"/>
          </ac:spMkLst>
        </pc:spChg>
        <pc:picChg chg="add mod">
          <ac:chgData name="Le Nhat Tung" userId="77b0905b33e1f80d" providerId="LiveId" clId="{92ED7F93-7BAA-46F3-9C9F-54BC97CE93F0}" dt="2023-11-10T13:34:46.739" v="217" actId="14100"/>
          <ac:picMkLst>
            <pc:docMk/>
            <pc:sldMk cId="1967128247" sldId="288"/>
            <ac:picMk id="7" creationId="{057D5E4F-2180-DAE6-F150-AC224302B23B}"/>
          </ac:picMkLst>
        </pc:picChg>
      </pc:sldChg>
      <pc:sldChg chg="addSp delSp modSp new mod">
        <pc:chgData name="Le Nhat Tung" userId="77b0905b33e1f80d" providerId="LiveId" clId="{92ED7F93-7BAA-46F3-9C9F-54BC97CE93F0}" dt="2023-11-10T13:35:33.998" v="224" actId="1076"/>
        <pc:sldMkLst>
          <pc:docMk/>
          <pc:sldMk cId="227525401" sldId="289"/>
        </pc:sldMkLst>
        <pc:spChg chg="del">
          <ac:chgData name="Le Nhat Tung" userId="77b0905b33e1f80d" providerId="LiveId" clId="{92ED7F93-7BAA-46F3-9C9F-54BC97CE93F0}" dt="2023-11-10T13:35:25.294" v="218" actId="478"/>
          <ac:spMkLst>
            <pc:docMk/>
            <pc:sldMk cId="227525401" sldId="289"/>
            <ac:spMk id="2" creationId="{B07E7FF5-9B1D-7BB1-1D0F-769C830352E9}"/>
          </ac:spMkLst>
        </pc:spChg>
        <pc:spChg chg="del">
          <ac:chgData name="Le Nhat Tung" userId="77b0905b33e1f80d" providerId="LiveId" clId="{92ED7F93-7BAA-46F3-9C9F-54BC97CE93F0}" dt="2023-11-10T13:35:25.294" v="218" actId="478"/>
          <ac:spMkLst>
            <pc:docMk/>
            <pc:sldMk cId="227525401" sldId="289"/>
            <ac:spMk id="3" creationId="{DA352A51-1069-8F87-A8A8-301C63D4AE2B}"/>
          </ac:spMkLst>
        </pc:spChg>
        <pc:picChg chg="add mod">
          <ac:chgData name="Le Nhat Tung" userId="77b0905b33e1f80d" providerId="LiveId" clId="{92ED7F93-7BAA-46F3-9C9F-54BC97CE93F0}" dt="2023-11-10T13:35:33.998" v="224" actId="1076"/>
          <ac:picMkLst>
            <pc:docMk/>
            <pc:sldMk cId="227525401" sldId="289"/>
            <ac:picMk id="1026" creationId="{D3F10176-2883-0317-C32E-17AC5859B2D1}"/>
          </ac:picMkLst>
        </pc:picChg>
      </pc:sldChg>
      <pc:sldChg chg="modSp new mod">
        <pc:chgData name="Le Nhat Tung" userId="77b0905b33e1f80d" providerId="LiveId" clId="{92ED7F93-7BAA-46F3-9C9F-54BC97CE93F0}" dt="2023-11-10T13:38:13.271" v="242" actId="27636"/>
        <pc:sldMkLst>
          <pc:docMk/>
          <pc:sldMk cId="3794586633" sldId="290"/>
        </pc:sldMkLst>
        <pc:spChg chg="mod">
          <ac:chgData name="Le Nhat Tung" userId="77b0905b33e1f80d" providerId="LiveId" clId="{92ED7F93-7BAA-46F3-9C9F-54BC97CE93F0}" dt="2023-11-10T13:36:13.663" v="226"/>
          <ac:spMkLst>
            <pc:docMk/>
            <pc:sldMk cId="3794586633" sldId="290"/>
            <ac:spMk id="2" creationId="{4B445201-7523-D67C-ADD0-36E66FD3CFD1}"/>
          </ac:spMkLst>
        </pc:spChg>
        <pc:spChg chg="mod">
          <ac:chgData name="Le Nhat Tung" userId="77b0905b33e1f80d" providerId="LiveId" clId="{92ED7F93-7BAA-46F3-9C9F-54BC97CE93F0}" dt="2023-11-10T13:38:13.271" v="242" actId="27636"/>
          <ac:spMkLst>
            <pc:docMk/>
            <pc:sldMk cId="3794586633" sldId="290"/>
            <ac:spMk id="3" creationId="{E50563FF-933A-52E6-83ED-4421315789A3}"/>
          </ac:spMkLst>
        </pc:spChg>
      </pc:sldChg>
      <pc:sldChg chg="modSp new mod">
        <pc:chgData name="Le Nhat Tung" userId="77b0905b33e1f80d" providerId="LiveId" clId="{92ED7F93-7BAA-46F3-9C9F-54BC97CE93F0}" dt="2023-11-10T13:46:57.947" v="707" actId="20577"/>
        <pc:sldMkLst>
          <pc:docMk/>
          <pc:sldMk cId="1404066512" sldId="291"/>
        </pc:sldMkLst>
        <pc:spChg chg="mod">
          <ac:chgData name="Le Nhat Tung" userId="77b0905b33e1f80d" providerId="LiveId" clId="{92ED7F93-7BAA-46F3-9C9F-54BC97CE93F0}" dt="2023-11-10T13:44:33.527" v="506" actId="20577"/>
          <ac:spMkLst>
            <pc:docMk/>
            <pc:sldMk cId="1404066512" sldId="291"/>
            <ac:spMk id="2" creationId="{AF45D5EC-5D03-9987-6E86-449EB331CFA4}"/>
          </ac:spMkLst>
        </pc:spChg>
        <pc:spChg chg="mod">
          <ac:chgData name="Le Nhat Tung" userId="77b0905b33e1f80d" providerId="LiveId" clId="{92ED7F93-7BAA-46F3-9C9F-54BC97CE93F0}" dt="2023-11-10T13:46:57.947" v="707" actId="20577"/>
          <ac:spMkLst>
            <pc:docMk/>
            <pc:sldMk cId="1404066512" sldId="291"/>
            <ac:spMk id="3" creationId="{6A46D1D8-2DB5-D868-633E-75DBFC71B34E}"/>
          </ac:spMkLst>
        </pc:spChg>
      </pc:sldChg>
      <pc:sldChg chg="addSp delSp modSp new mod">
        <pc:chgData name="Le Nhat Tung" userId="77b0905b33e1f80d" providerId="LiveId" clId="{92ED7F93-7BAA-46F3-9C9F-54BC97CE93F0}" dt="2023-11-10T13:48:02.370" v="712" actId="1076"/>
        <pc:sldMkLst>
          <pc:docMk/>
          <pc:sldMk cId="3609871987" sldId="292"/>
        </pc:sldMkLst>
        <pc:spChg chg="del">
          <ac:chgData name="Le Nhat Tung" userId="77b0905b33e1f80d" providerId="LiveId" clId="{92ED7F93-7BAA-46F3-9C9F-54BC97CE93F0}" dt="2023-11-10T13:47:57.894" v="709" actId="478"/>
          <ac:spMkLst>
            <pc:docMk/>
            <pc:sldMk cId="3609871987" sldId="292"/>
            <ac:spMk id="2" creationId="{51263FE8-CAF1-FE9A-378B-F7F2D1C592C7}"/>
          </ac:spMkLst>
        </pc:spChg>
        <pc:spChg chg="del">
          <ac:chgData name="Le Nhat Tung" userId="77b0905b33e1f80d" providerId="LiveId" clId="{92ED7F93-7BAA-46F3-9C9F-54BC97CE93F0}" dt="2023-11-10T13:47:57.894" v="709" actId="478"/>
          <ac:spMkLst>
            <pc:docMk/>
            <pc:sldMk cId="3609871987" sldId="292"/>
            <ac:spMk id="3" creationId="{999C3367-D9BC-451D-9700-830EDBA33E74}"/>
          </ac:spMkLst>
        </pc:spChg>
        <pc:picChg chg="add mod">
          <ac:chgData name="Le Nhat Tung" userId="77b0905b33e1f80d" providerId="LiveId" clId="{92ED7F93-7BAA-46F3-9C9F-54BC97CE93F0}" dt="2023-11-10T13:48:02.370" v="712" actId="1076"/>
          <ac:picMkLst>
            <pc:docMk/>
            <pc:sldMk cId="3609871987" sldId="292"/>
            <ac:picMk id="5" creationId="{C641F9CB-A02D-3256-5132-31EAF3A72F4F}"/>
          </ac:picMkLst>
        </pc:picChg>
      </pc:sldChg>
      <pc:sldChg chg="addSp delSp new mod">
        <pc:chgData name="Le Nhat Tung" userId="77b0905b33e1f80d" providerId="LiveId" clId="{92ED7F93-7BAA-46F3-9C9F-54BC97CE93F0}" dt="2023-11-10T13:48:48.462" v="715" actId="22"/>
        <pc:sldMkLst>
          <pc:docMk/>
          <pc:sldMk cId="2743057618" sldId="293"/>
        </pc:sldMkLst>
        <pc:spChg chg="del">
          <ac:chgData name="Le Nhat Tung" userId="77b0905b33e1f80d" providerId="LiveId" clId="{92ED7F93-7BAA-46F3-9C9F-54BC97CE93F0}" dt="2023-11-10T13:48:47.901" v="714" actId="478"/>
          <ac:spMkLst>
            <pc:docMk/>
            <pc:sldMk cId="2743057618" sldId="293"/>
            <ac:spMk id="2" creationId="{3F0E9683-C080-E070-189B-F0D77BE7070A}"/>
          </ac:spMkLst>
        </pc:spChg>
        <pc:spChg chg="del">
          <ac:chgData name="Le Nhat Tung" userId="77b0905b33e1f80d" providerId="LiveId" clId="{92ED7F93-7BAA-46F3-9C9F-54BC97CE93F0}" dt="2023-11-10T13:48:47.901" v="714" actId="478"/>
          <ac:spMkLst>
            <pc:docMk/>
            <pc:sldMk cId="2743057618" sldId="293"/>
            <ac:spMk id="3" creationId="{A5D0C0A9-1178-D14B-2632-C9BCC176B126}"/>
          </ac:spMkLst>
        </pc:spChg>
        <pc:picChg chg="add">
          <ac:chgData name="Le Nhat Tung" userId="77b0905b33e1f80d" providerId="LiveId" clId="{92ED7F93-7BAA-46F3-9C9F-54BC97CE93F0}" dt="2023-11-10T13:48:48.462" v="715" actId="22"/>
          <ac:picMkLst>
            <pc:docMk/>
            <pc:sldMk cId="2743057618" sldId="293"/>
            <ac:picMk id="5" creationId="{85846FB2-AB74-5F29-0A21-808832A3CDE4}"/>
          </ac:picMkLst>
        </pc:picChg>
      </pc:sldChg>
      <pc:sldChg chg="modSp new mod">
        <pc:chgData name="Le Nhat Tung" userId="77b0905b33e1f80d" providerId="LiveId" clId="{92ED7F93-7BAA-46F3-9C9F-54BC97CE93F0}" dt="2023-11-10T13:53:26.945" v="904"/>
        <pc:sldMkLst>
          <pc:docMk/>
          <pc:sldMk cId="2576063285" sldId="294"/>
        </pc:sldMkLst>
        <pc:spChg chg="mod">
          <ac:chgData name="Le Nhat Tung" userId="77b0905b33e1f80d" providerId="LiveId" clId="{92ED7F93-7BAA-46F3-9C9F-54BC97CE93F0}" dt="2023-11-10T13:52:39.920" v="797" actId="20577"/>
          <ac:spMkLst>
            <pc:docMk/>
            <pc:sldMk cId="2576063285" sldId="294"/>
            <ac:spMk id="2" creationId="{C5D9907B-8421-48D6-7A33-34DD07D7B6B3}"/>
          </ac:spMkLst>
        </pc:spChg>
        <pc:spChg chg="mod">
          <ac:chgData name="Le Nhat Tung" userId="77b0905b33e1f80d" providerId="LiveId" clId="{92ED7F93-7BAA-46F3-9C9F-54BC97CE93F0}" dt="2023-11-10T13:53:26.945" v="904"/>
          <ac:spMkLst>
            <pc:docMk/>
            <pc:sldMk cId="2576063285" sldId="294"/>
            <ac:spMk id="3" creationId="{FDA620E7-3522-EABD-47D7-CBDB81CC8C78}"/>
          </ac:spMkLst>
        </pc:spChg>
      </pc:sldChg>
      <pc:sldChg chg="addSp delSp modSp new mod">
        <pc:chgData name="Le Nhat Tung" userId="77b0905b33e1f80d" providerId="LiveId" clId="{92ED7F93-7BAA-46F3-9C9F-54BC97CE93F0}" dt="2023-11-10T13:55:16.759" v="919" actId="1076"/>
        <pc:sldMkLst>
          <pc:docMk/>
          <pc:sldMk cId="2767642302" sldId="295"/>
        </pc:sldMkLst>
        <pc:spChg chg="mod">
          <ac:chgData name="Le Nhat Tung" userId="77b0905b33e1f80d" providerId="LiveId" clId="{92ED7F93-7BAA-46F3-9C9F-54BC97CE93F0}" dt="2023-11-10T13:53:00.094" v="899" actId="20577"/>
          <ac:spMkLst>
            <pc:docMk/>
            <pc:sldMk cId="2767642302" sldId="295"/>
            <ac:spMk id="2" creationId="{557DF037-2D92-A928-3090-388E2D2D2D66}"/>
          </ac:spMkLst>
        </pc:spChg>
        <pc:spChg chg="del">
          <ac:chgData name="Le Nhat Tung" userId="77b0905b33e1f80d" providerId="LiveId" clId="{92ED7F93-7BAA-46F3-9C9F-54BC97CE93F0}" dt="2023-11-10T13:53:03.580" v="900" actId="478"/>
          <ac:spMkLst>
            <pc:docMk/>
            <pc:sldMk cId="2767642302" sldId="295"/>
            <ac:spMk id="3" creationId="{D0A06D8B-8164-00B4-A043-6DA7E58A573C}"/>
          </ac:spMkLst>
        </pc:spChg>
        <pc:picChg chg="add mod">
          <ac:chgData name="Le Nhat Tung" userId="77b0905b33e1f80d" providerId="LiveId" clId="{92ED7F93-7BAA-46F3-9C9F-54BC97CE93F0}" dt="2023-11-10T13:55:16.759" v="919" actId="1076"/>
          <ac:picMkLst>
            <pc:docMk/>
            <pc:sldMk cId="2767642302" sldId="295"/>
            <ac:picMk id="5" creationId="{B8212FE6-DCB4-76FC-4FBD-F194F1D9F411}"/>
          </ac:picMkLst>
        </pc:picChg>
        <pc:picChg chg="add mod">
          <ac:chgData name="Le Nhat Tung" userId="77b0905b33e1f80d" providerId="LiveId" clId="{92ED7F93-7BAA-46F3-9C9F-54BC97CE93F0}" dt="2023-11-10T13:55:14.975" v="918" actId="1076"/>
          <ac:picMkLst>
            <pc:docMk/>
            <pc:sldMk cId="2767642302" sldId="295"/>
            <ac:picMk id="7" creationId="{6F2C5409-729A-1361-EF74-7A559FFD30EC}"/>
          </ac:picMkLst>
        </pc:picChg>
        <pc:picChg chg="add mod">
          <ac:chgData name="Le Nhat Tung" userId="77b0905b33e1f80d" providerId="LiveId" clId="{92ED7F93-7BAA-46F3-9C9F-54BC97CE93F0}" dt="2023-11-10T13:55:13.226" v="917" actId="1076"/>
          <ac:picMkLst>
            <pc:docMk/>
            <pc:sldMk cId="2767642302" sldId="295"/>
            <ac:picMk id="9" creationId="{16BCD43F-4E0B-3557-5520-C5D6FB63E1C6}"/>
          </ac:picMkLst>
        </pc:picChg>
      </pc:sldChg>
      <pc:sldChg chg="addSp delSp modSp new mod">
        <pc:chgData name="Le Nhat Tung" userId="77b0905b33e1f80d" providerId="LiveId" clId="{92ED7F93-7BAA-46F3-9C9F-54BC97CE93F0}" dt="2023-11-10T13:56:06.899" v="925" actId="1076"/>
        <pc:sldMkLst>
          <pc:docMk/>
          <pc:sldMk cId="1956840176" sldId="296"/>
        </pc:sldMkLst>
        <pc:spChg chg="del">
          <ac:chgData name="Le Nhat Tung" userId="77b0905b33e1f80d" providerId="LiveId" clId="{92ED7F93-7BAA-46F3-9C9F-54BC97CE93F0}" dt="2023-11-10T13:56:01.912" v="921" actId="478"/>
          <ac:spMkLst>
            <pc:docMk/>
            <pc:sldMk cId="1956840176" sldId="296"/>
            <ac:spMk id="2" creationId="{20E40FA6-CBC0-6FF7-2A60-66DF2F70C459}"/>
          </ac:spMkLst>
        </pc:spChg>
        <pc:spChg chg="del">
          <ac:chgData name="Le Nhat Tung" userId="77b0905b33e1f80d" providerId="LiveId" clId="{92ED7F93-7BAA-46F3-9C9F-54BC97CE93F0}" dt="2023-11-10T13:56:01.912" v="921" actId="478"/>
          <ac:spMkLst>
            <pc:docMk/>
            <pc:sldMk cId="1956840176" sldId="296"/>
            <ac:spMk id="3" creationId="{8B200600-28B2-06DF-0E8C-1ADD737A9AC3}"/>
          </ac:spMkLst>
        </pc:spChg>
        <pc:picChg chg="add mod">
          <ac:chgData name="Le Nhat Tung" userId="77b0905b33e1f80d" providerId="LiveId" clId="{92ED7F93-7BAA-46F3-9C9F-54BC97CE93F0}" dt="2023-11-10T13:56:06.899" v="925" actId="1076"/>
          <ac:picMkLst>
            <pc:docMk/>
            <pc:sldMk cId="1956840176" sldId="296"/>
            <ac:picMk id="5" creationId="{ECDDB5C3-2124-BE9E-1FD8-72132A998452}"/>
          </ac:picMkLst>
        </pc:picChg>
      </pc:sldChg>
      <pc:sldChg chg="addSp modSp new mod">
        <pc:chgData name="Le Nhat Tung" userId="77b0905b33e1f80d" providerId="LiveId" clId="{92ED7F93-7BAA-46F3-9C9F-54BC97CE93F0}" dt="2023-11-10T14:04:56.698" v="986" actId="1076"/>
        <pc:sldMkLst>
          <pc:docMk/>
          <pc:sldMk cId="565859111" sldId="297"/>
        </pc:sldMkLst>
        <pc:spChg chg="mod">
          <ac:chgData name="Le Nhat Tung" userId="77b0905b33e1f80d" providerId="LiveId" clId="{92ED7F93-7BAA-46F3-9C9F-54BC97CE93F0}" dt="2023-11-10T14:04:42.667" v="983" actId="20577"/>
          <ac:spMkLst>
            <pc:docMk/>
            <pc:sldMk cId="565859111" sldId="297"/>
            <ac:spMk id="2" creationId="{AD9B7FC6-0F38-976C-AADB-F90F072E7784}"/>
          </ac:spMkLst>
        </pc:spChg>
        <pc:spChg chg="mod">
          <ac:chgData name="Le Nhat Tung" userId="77b0905b33e1f80d" providerId="LiveId" clId="{92ED7F93-7BAA-46F3-9C9F-54BC97CE93F0}" dt="2023-11-10T14:04:28.601" v="955" actId="27636"/>
          <ac:spMkLst>
            <pc:docMk/>
            <pc:sldMk cId="565859111" sldId="297"/>
            <ac:spMk id="3" creationId="{B1236B84-0C40-F489-9631-8B3479E42FD1}"/>
          </ac:spMkLst>
        </pc:spChg>
        <pc:picChg chg="add mod">
          <ac:chgData name="Le Nhat Tung" userId="77b0905b33e1f80d" providerId="LiveId" clId="{92ED7F93-7BAA-46F3-9C9F-54BC97CE93F0}" dt="2023-11-10T14:04:56.698" v="986" actId="1076"/>
          <ac:picMkLst>
            <pc:docMk/>
            <pc:sldMk cId="565859111" sldId="297"/>
            <ac:picMk id="4" creationId="{31863703-68D4-44F4-8172-1EE979E2C965}"/>
          </ac:picMkLst>
        </pc:picChg>
      </pc:sldChg>
    </pc:docChg>
  </pc:docChgLst>
  <pc:docChgLst>
    <pc:chgData name="Le Nhat Tung" userId="77b0905b33e1f80d" providerId="LiveId" clId="{1F902572-3FA2-4C7F-88A4-0DE7B5D32C49}"/>
    <pc:docChg chg="undo custSel addSld delSld modSld">
      <pc:chgData name="Le Nhat Tung" userId="77b0905b33e1f80d" providerId="LiveId" clId="{1F902572-3FA2-4C7F-88A4-0DE7B5D32C49}" dt="2023-11-02T20:36:54.478" v="589" actId="1076"/>
      <pc:docMkLst>
        <pc:docMk/>
      </pc:docMkLst>
      <pc:sldChg chg="addSp delSp modSp new mod setBg">
        <pc:chgData name="Le Nhat Tung" userId="77b0905b33e1f80d" providerId="LiveId" clId="{1F902572-3FA2-4C7F-88A4-0DE7B5D32C49}" dt="2023-11-02T20:23:50.028" v="457" actId="478"/>
        <pc:sldMkLst>
          <pc:docMk/>
          <pc:sldMk cId="587648972" sldId="256"/>
        </pc:sldMkLst>
        <pc:spChg chg="mod">
          <ac:chgData name="Le Nhat Tung" userId="77b0905b33e1f80d" providerId="LiveId" clId="{1F902572-3FA2-4C7F-88A4-0DE7B5D32C49}" dt="2023-11-02T20:23:47.166" v="456" actId="26606"/>
          <ac:spMkLst>
            <pc:docMk/>
            <pc:sldMk cId="587648972" sldId="256"/>
            <ac:spMk id="2" creationId="{D6199C21-185A-4B4B-471B-84D250763E42}"/>
          </ac:spMkLst>
        </pc:spChg>
        <pc:spChg chg="del mod">
          <ac:chgData name="Le Nhat Tung" userId="77b0905b33e1f80d" providerId="LiveId" clId="{1F902572-3FA2-4C7F-88A4-0DE7B5D32C49}" dt="2023-11-02T20:23:50.028" v="457" actId="478"/>
          <ac:spMkLst>
            <pc:docMk/>
            <pc:sldMk cId="587648972" sldId="256"/>
            <ac:spMk id="3" creationId="{71C6328E-BA2F-8B22-CECD-E095C85376B7}"/>
          </ac:spMkLst>
        </pc:spChg>
        <pc:spChg chg="add del">
          <ac:chgData name="Le Nhat Tung" userId="77b0905b33e1f80d" providerId="LiveId" clId="{1F902572-3FA2-4C7F-88A4-0DE7B5D32C49}" dt="2023-11-02T20:23:47.166" v="456" actId="26606"/>
          <ac:spMkLst>
            <pc:docMk/>
            <pc:sldMk cId="587648972" sldId="256"/>
            <ac:spMk id="9" creationId="{934F1179-B481-4F9E-BCA3-AFB972070F83}"/>
          </ac:spMkLst>
        </pc:spChg>
        <pc:spChg chg="add del">
          <ac:chgData name="Le Nhat Tung" userId="77b0905b33e1f80d" providerId="LiveId" clId="{1F902572-3FA2-4C7F-88A4-0DE7B5D32C49}" dt="2023-11-02T20:23:47.166" v="456" actId="26606"/>
          <ac:spMkLst>
            <pc:docMk/>
            <pc:sldMk cId="587648972" sldId="256"/>
            <ac:spMk id="11" creationId="{827DC2C4-B485-428A-BF4A-472D2967F47F}"/>
          </ac:spMkLst>
        </pc:spChg>
        <pc:spChg chg="add del">
          <ac:chgData name="Le Nhat Tung" userId="77b0905b33e1f80d" providerId="LiveId" clId="{1F902572-3FA2-4C7F-88A4-0DE7B5D32C49}" dt="2023-11-02T20:23:47.166" v="456" actId="26606"/>
          <ac:spMkLst>
            <pc:docMk/>
            <pc:sldMk cId="587648972" sldId="256"/>
            <ac:spMk id="13" creationId="{EE04B5EB-F158-4507-90DD-BD23620C7CC9}"/>
          </ac:spMkLst>
        </pc:spChg>
        <pc:spChg chg="add">
          <ac:chgData name="Le Nhat Tung" userId="77b0905b33e1f80d" providerId="LiveId" clId="{1F902572-3FA2-4C7F-88A4-0DE7B5D32C49}" dt="2023-11-02T20:23:47.166" v="456" actId="26606"/>
          <ac:spMkLst>
            <pc:docMk/>
            <pc:sldMk cId="587648972" sldId="256"/>
            <ac:spMk id="18" creationId="{934F1179-B481-4F9E-BCA3-AFB972070F83}"/>
          </ac:spMkLst>
        </pc:spChg>
        <pc:spChg chg="add">
          <ac:chgData name="Le Nhat Tung" userId="77b0905b33e1f80d" providerId="LiveId" clId="{1F902572-3FA2-4C7F-88A4-0DE7B5D32C49}" dt="2023-11-02T20:23:47.166" v="456" actId="26606"/>
          <ac:spMkLst>
            <pc:docMk/>
            <pc:sldMk cId="587648972" sldId="256"/>
            <ac:spMk id="20" creationId="{827DC2C4-B485-428A-BF4A-472D2967F47F}"/>
          </ac:spMkLst>
        </pc:spChg>
        <pc:spChg chg="add">
          <ac:chgData name="Le Nhat Tung" userId="77b0905b33e1f80d" providerId="LiveId" clId="{1F902572-3FA2-4C7F-88A4-0DE7B5D32C49}" dt="2023-11-02T20:23:47.166" v="456" actId="26606"/>
          <ac:spMkLst>
            <pc:docMk/>
            <pc:sldMk cId="587648972" sldId="256"/>
            <ac:spMk id="22" creationId="{EE04B5EB-F158-4507-90DD-BD23620C7CC9}"/>
          </ac:spMkLst>
        </pc:spChg>
        <pc:picChg chg="add del">
          <ac:chgData name="Le Nhat Tung" userId="77b0905b33e1f80d" providerId="LiveId" clId="{1F902572-3FA2-4C7F-88A4-0DE7B5D32C49}" dt="2023-11-02T20:23:43.923" v="455" actId="478"/>
          <ac:picMkLst>
            <pc:docMk/>
            <pc:sldMk cId="587648972" sldId="256"/>
            <ac:picMk id="5" creationId="{007C3FC7-0495-9B11-A916-57ACAA52AA40}"/>
          </ac:picMkLst>
        </pc:picChg>
      </pc:sldChg>
      <pc:sldChg chg="add">
        <pc:chgData name="Le Nhat Tung" userId="77b0905b33e1f80d" providerId="LiveId" clId="{1F902572-3FA2-4C7F-88A4-0DE7B5D32C49}" dt="2023-11-02T20:21:05.119" v="440"/>
        <pc:sldMkLst>
          <pc:docMk/>
          <pc:sldMk cId="1262528000" sldId="257"/>
        </pc:sldMkLst>
      </pc:sldChg>
      <pc:sldChg chg="modSp new del mod">
        <pc:chgData name="Le Nhat Tung" userId="77b0905b33e1f80d" providerId="LiveId" clId="{1F902572-3FA2-4C7F-88A4-0DE7B5D32C49}" dt="2023-11-02T20:21:00.489" v="439" actId="2696"/>
        <pc:sldMkLst>
          <pc:docMk/>
          <pc:sldMk cId="2373980490" sldId="257"/>
        </pc:sldMkLst>
        <pc:spChg chg="mod">
          <ac:chgData name="Le Nhat Tung" userId="77b0905b33e1f80d" providerId="LiveId" clId="{1F902572-3FA2-4C7F-88A4-0DE7B5D32C49}" dt="2023-11-02T20:11:36.264" v="74" actId="20577"/>
          <ac:spMkLst>
            <pc:docMk/>
            <pc:sldMk cId="2373980490" sldId="257"/>
            <ac:spMk id="2" creationId="{75C8620B-ADBC-93CC-C565-E1F7C608E58E}"/>
          </ac:spMkLst>
        </pc:spChg>
        <pc:spChg chg="mod">
          <ac:chgData name="Le Nhat Tung" userId="77b0905b33e1f80d" providerId="LiveId" clId="{1F902572-3FA2-4C7F-88A4-0DE7B5D32C49}" dt="2023-11-02T20:12:51.822" v="84" actId="27636"/>
          <ac:spMkLst>
            <pc:docMk/>
            <pc:sldMk cId="2373980490" sldId="257"/>
            <ac:spMk id="3" creationId="{FC6714D6-1C32-2A7B-2488-72CFE76C3E77}"/>
          </ac:spMkLst>
        </pc:spChg>
      </pc:sldChg>
      <pc:sldChg chg="add">
        <pc:chgData name="Le Nhat Tung" userId="77b0905b33e1f80d" providerId="LiveId" clId="{1F902572-3FA2-4C7F-88A4-0DE7B5D32C49}" dt="2023-11-02T20:21:05.119" v="440"/>
        <pc:sldMkLst>
          <pc:docMk/>
          <pc:sldMk cId="67109168" sldId="258"/>
        </pc:sldMkLst>
      </pc:sldChg>
      <pc:sldChg chg="modSp new del mod">
        <pc:chgData name="Le Nhat Tung" userId="77b0905b33e1f80d" providerId="LiveId" clId="{1F902572-3FA2-4C7F-88A4-0DE7B5D32C49}" dt="2023-11-02T20:21:00.489" v="439" actId="2696"/>
        <pc:sldMkLst>
          <pc:docMk/>
          <pc:sldMk cId="509116801" sldId="258"/>
        </pc:sldMkLst>
        <pc:spChg chg="mod">
          <ac:chgData name="Le Nhat Tung" userId="77b0905b33e1f80d" providerId="LiveId" clId="{1F902572-3FA2-4C7F-88A4-0DE7B5D32C49}" dt="2023-11-02T20:13:16.539" v="93" actId="207"/>
          <ac:spMkLst>
            <pc:docMk/>
            <pc:sldMk cId="509116801" sldId="258"/>
            <ac:spMk id="2" creationId="{5AA70C86-6007-2ADC-73E1-5D9122318975}"/>
          </ac:spMkLst>
        </pc:spChg>
        <pc:spChg chg="mod">
          <ac:chgData name="Le Nhat Tung" userId="77b0905b33e1f80d" providerId="LiveId" clId="{1F902572-3FA2-4C7F-88A4-0DE7B5D32C49}" dt="2023-11-02T20:13:45.485" v="105" actId="207"/>
          <ac:spMkLst>
            <pc:docMk/>
            <pc:sldMk cId="509116801" sldId="258"/>
            <ac:spMk id="3" creationId="{BC33AE42-5DD8-23C5-8C5E-EF1696D3956A}"/>
          </ac:spMkLst>
        </pc:spChg>
      </pc:sldChg>
      <pc:sldChg chg="modSp new mod">
        <pc:chgData name="Le Nhat Tung" userId="77b0905b33e1f80d" providerId="LiveId" clId="{1F902572-3FA2-4C7F-88A4-0DE7B5D32C49}" dt="2023-11-02T20:14:32.233" v="153" actId="2710"/>
        <pc:sldMkLst>
          <pc:docMk/>
          <pc:sldMk cId="2605361061" sldId="259"/>
        </pc:sldMkLst>
        <pc:spChg chg="mod">
          <ac:chgData name="Le Nhat Tung" userId="77b0905b33e1f80d" providerId="LiveId" clId="{1F902572-3FA2-4C7F-88A4-0DE7B5D32C49}" dt="2023-11-02T20:14:18.431" v="150" actId="20577"/>
          <ac:spMkLst>
            <pc:docMk/>
            <pc:sldMk cId="2605361061" sldId="259"/>
            <ac:spMk id="2" creationId="{2AA272DF-1A6B-CE3F-7870-66CE53923C1E}"/>
          </ac:spMkLst>
        </pc:spChg>
        <pc:spChg chg="mod">
          <ac:chgData name="Le Nhat Tung" userId="77b0905b33e1f80d" providerId="LiveId" clId="{1F902572-3FA2-4C7F-88A4-0DE7B5D32C49}" dt="2023-11-02T20:14:32.233" v="153" actId="2710"/>
          <ac:spMkLst>
            <pc:docMk/>
            <pc:sldMk cId="2605361061" sldId="259"/>
            <ac:spMk id="3" creationId="{67EA9DDE-D9DE-4099-6E9B-4F24EEE3452E}"/>
          </ac:spMkLst>
        </pc:spChg>
      </pc:sldChg>
      <pc:sldChg chg="modSp new mod">
        <pc:chgData name="Le Nhat Tung" userId="77b0905b33e1f80d" providerId="LiveId" clId="{1F902572-3FA2-4C7F-88A4-0DE7B5D32C49}" dt="2023-11-02T20:15:25.954" v="158" actId="2710"/>
        <pc:sldMkLst>
          <pc:docMk/>
          <pc:sldMk cId="2694226817" sldId="260"/>
        </pc:sldMkLst>
        <pc:spChg chg="mod">
          <ac:chgData name="Le Nhat Tung" userId="77b0905b33e1f80d" providerId="LiveId" clId="{1F902572-3FA2-4C7F-88A4-0DE7B5D32C49}" dt="2023-11-02T20:15:12.567" v="155"/>
          <ac:spMkLst>
            <pc:docMk/>
            <pc:sldMk cId="2694226817" sldId="260"/>
            <ac:spMk id="2" creationId="{F2F9CFF4-BB77-638B-D42B-FD552451AA53}"/>
          </ac:spMkLst>
        </pc:spChg>
        <pc:spChg chg="mod">
          <ac:chgData name="Le Nhat Tung" userId="77b0905b33e1f80d" providerId="LiveId" clId="{1F902572-3FA2-4C7F-88A4-0DE7B5D32C49}" dt="2023-11-02T20:15:25.954" v="158" actId="2710"/>
          <ac:spMkLst>
            <pc:docMk/>
            <pc:sldMk cId="2694226817" sldId="260"/>
            <ac:spMk id="3" creationId="{3030FBCE-E113-4A00-DB01-036A1CCEE68D}"/>
          </ac:spMkLst>
        </pc:spChg>
      </pc:sldChg>
      <pc:sldChg chg="addSp delSp modSp new mod">
        <pc:chgData name="Le Nhat Tung" userId="77b0905b33e1f80d" providerId="LiveId" clId="{1F902572-3FA2-4C7F-88A4-0DE7B5D32C49}" dt="2023-11-02T20:16:19.180" v="164" actId="1076"/>
        <pc:sldMkLst>
          <pc:docMk/>
          <pc:sldMk cId="1532431317" sldId="261"/>
        </pc:sldMkLst>
        <pc:spChg chg="del">
          <ac:chgData name="Le Nhat Tung" userId="77b0905b33e1f80d" providerId="LiveId" clId="{1F902572-3FA2-4C7F-88A4-0DE7B5D32C49}" dt="2023-11-02T20:16:11.041" v="160" actId="478"/>
          <ac:spMkLst>
            <pc:docMk/>
            <pc:sldMk cId="1532431317" sldId="261"/>
            <ac:spMk id="2" creationId="{5168787E-293B-DEC8-399D-4B5B5FD597A6}"/>
          </ac:spMkLst>
        </pc:spChg>
        <pc:spChg chg="del">
          <ac:chgData name="Le Nhat Tung" userId="77b0905b33e1f80d" providerId="LiveId" clId="{1F902572-3FA2-4C7F-88A4-0DE7B5D32C49}" dt="2023-11-02T20:16:11.041" v="160" actId="478"/>
          <ac:spMkLst>
            <pc:docMk/>
            <pc:sldMk cId="1532431317" sldId="261"/>
            <ac:spMk id="3" creationId="{96127C28-B4AA-83C3-8C95-BF8C1A0EDCB4}"/>
          </ac:spMkLst>
        </pc:spChg>
        <pc:picChg chg="add mod">
          <ac:chgData name="Le Nhat Tung" userId="77b0905b33e1f80d" providerId="LiveId" clId="{1F902572-3FA2-4C7F-88A4-0DE7B5D32C49}" dt="2023-11-02T20:16:19.180" v="164" actId="1076"/>
          <ac:picMkLst>
            <pc:docMk/>
            <pc:sldMk cId="1532431317" sldId="261"/>
            <ac:picMk id="1026" creationId="{82C619DC-F528-E05F-815E-767D3DC4666E}"/>
          </ac:picMkLst>
        </pc:picChg>
      </pc:sldChg>
      <pc:sldChg chg="modSp new mod">
        <pc:chgData name="Le Nhat Tung" userId="77b0905b33e1f80d" providerId="LiveId" clId="{1F902572-3FA2-4C7F-88A4-0DE7B5D32C49}" dt="2023-11-02T20:19:21.549" v="301" actId="123"/>
        <pc:sldMkLst>
          <pc:docMk/>
          <pc:sldMk cId="2593529674" sldId="262"/>
        </pc:sldMkLst>
        <pc:spChg chg="mod">
          <ac:chgData name="Le Nhat Tung" userId="77b0905b33e1f80d" providerId="LiveId" clId="{1F902572-3FA2-4C7F-88A4-0DE7B5D32C49}" dt="2023-11-02T20:19:02.534" v="291"/>
          <ac:spMkLst>
            <pc:docMk/>
            <pc:sldMk cId="2593529674" sldId="262"/>
            <ac:spMk id="2" creationId="{85D95DB4-EF2B-148F-1E97-A9F96A541AC3}"/>
          </ac:spMkLst>
        </pc:spChg>
        <pc:spChg chg="mod">
          <ac:chgData name="Le Nhat Tung" userId="77b0905b33e1f80d" providerId="LiveId" clId="{1F902572-3FA2-4C7F-88A4-0DE7B5D32C49}" dt="2023-11-02T20:19:21.549" v="301" actId="123"/>
          <ac:spMkLst>
            <pc:docMk/>
            <pc:sldMk cId="2593529674" sldId="262"/>
            <ac:spMk id="3" creationId="{C2F78220-7391-7957-E95F-0E78129010A2}"/>
          </ac:spMkLst>
        </pc:spChg>
      </pc:sldChg>
      <pc:sldChg chg="modSp new mod">
        <pc:chgData name="Le Nhat Tung" userId="77b0905b33e1f80d" providerId="LiveId" clId="{1F902572-3FA2-4C7F-88A4-0DE7B5D32C49}" dt="2023-11-02T20:20:28.828" v="345" actId="2710"/>
        <pc:sldMkLst>
          <pc:docMk/>
          <pc:sldMk cId="801678626" sldId="263"/>
        </pc:sldMkLst>
        <pc:spChg chg="mod">
          <ac:chgData name="Le Nhat Tung" userId="77b0905b33e1f80d" providerId="LiveId" clId="{1F902572-3FA2-4C7F-88A4-0DE7B5D32C49}" dt="2023-11-02T20:20:06.078" v="326" actId="20577"/>
          <ac:spMkLst>
            <pc:docMk/>
            <pc:sldMk cId="801678626" sldId="263"/>
            <ac:spMk id="2" creationId="{2D58AE0E-C8B5-783A-4EA0-286EE308D9EC}"/>
          </ac:spMkLst>
        </pc:spChg>
        <pc:spChg chg="mod">
          <ac:chgData name="Le Nhat Tung" userId="77b0905b33e1f80d" providerId="LiveId" clId="{1F902572-3FA2-4C7F-88A4-0DE7B5D32C49}" dt="2023-11-02T20:20:28.828" v="345" actId="2710"/>
          <ac:spMkLst>
            <pc:docMk/>
            <pc:sldMk cId="801678626" sldId="263"/>
            <ac:spMk id="3" creationId="{F7D7C293-8B0F-735B-CC2D-7A333FADF8F3}"/>
          </ac:spMkLst>
        </pc:spChg>
      </pc:sldChg>
      <pc:sldChg chg="modSp new mod">
        <pc:chgData name="Le Nhat Tung" userId="77b0905b33e1f80d" providerId="LiveId" clId="{1F902572-3FA2-4C7F-88A4-0DE7B5D32C49}" dt="2023-11-02T20:24:46.867" v="463" actId="27636"/>
        <pc:sldMkLst>
          <pc:docMk/>
          <pc:sldMk cId="915762063" sldId="264"/>
        </pc:sldMkLst>
        <pc:spChg chg="mod">
          <ac:chgData name="Le Nhat Tung" userId="77b0905b33e1f80d" providerId="LiveId" clId="{1F902572-3FA2-4C7F-88A4-0DE7B5D32C49}" dt="2023-11-02T20:23:28.256" v="453" actId="20577"/>
          <ac:spMkLst>
            <pc:docMk/>
            <pc:sldMk cId="915762063" sldId="264"/>
            <ac:spMk id="2" creationId="{9F89E5F5-12D9-1382-054A-C97012AEBF21}"/>
          </ac:spMkLst>
        </pc:spChg>
        <pc:spChg chg="mod">
          <ac:chgData name="Le Nhat Tung" userId="77b0905b33e1f80d" providerId="LiveId" clId="{1F902572-3FA2-4C7F-88A4-0DE7B5D32C49}" dt="2023-11-02T20:24:46.867" v="463" actId="27636"/>
          <ac:spMkLst>
            <pc:docMk/>
            <pc:sldMk cId="915762063" sldId="264"/>
            <ac:spMk id="3" creationId="{02CA4BBB-9A6E-626A-57F1-2C71D66C8962}"/>
          </ac:spMkLst>
        </pc:spChg>
      </pc:sldChg>
      <pc:sldChg chg="addSp delSp modSp new mod">
        <pc:chgData name="Le Nhat Tung" userId="77b0905b33e1f80d" providerId="LiveId" clId="{1F902572-3FA2-4C7F-88A4-0DE7B5D32C49}" dt="2023-11-02T20:22:19.729" v="451" actId="1076"/>
        <pc:sldMkLst>
          <pc:docMk/>
          <pc:sldMk cId="3666988251" sldId="265"/>
        </pc:sldMkLst>
        <pc:spChg chg="del">
          <ac:chgData name="Le Nhat Tung" userId="77b0905b33e1f80d" providerId="LiveId" clId="{1F902572-3FA2-4C7F-88A4-0DE7B5D32C49}" dt="2023-11-02T20:22:01.493" v="443" actId="478"/>
          <ac:spMkLst>
            <pc:docMk/>
            <pc:sldMk cId="3666988251" sldId="265"/>
            <ac:spMk id="2" creationId="{23C1C71C-C170-03B0-A0F6-86C3E1F60FCB}"/>
          </ac:spMkLst>
        </pc:spChg>
        <pc:spChg chg="del">
          <ac:chgData name="Le Nhat Tung" userId="77b0905b33e1f80d" providerId="LiveId" clId="{1F902572-3FA2-4C7F-88A4-0DE7B5D32C49}" dt="2023-11-02T20:22:01.493" v="443" actId="478"/>
          <ac:spMkLst>
            <pc:docMk/>
            <pc:sldMk cId="3666988251" sldId="265"/>
            <ac:spMk id="3" creationId="{8EFD04AF-5F0A-FBCD-ABF1-50F758BC4C59}"/>
          </ac:spMkLst>
        </pc:spChg>
        <pc:picChg chg="add mod">
          <ac:chgData name="Le Nhat Tung" userId="77b0905b33e1f80d" providerId="LiveId" clId="{1F902572-3FA2-4C7F-88A4-0DE7B5D32C49}" dt="2023-11-02T20:22:19.729" v="451" actId="1076"/>
          <ac:picMkLst>
            <pc:docMk/>
            <pc:sldMk cId="3666988251" sldId="265"/>
            <ac:picMk id="2050" creationId="{D6EF6550-43DB-5950-BE2F-67C63985EE12}"/>
          </ac:picMkLst>
        </pc:picChg>
      </pc:sldChg>
      <pc:sldChg chg="new del">
        <pc:chgData name="Le Nhat Tung" userId="77b0905b33e1f80d" providerId="LiveId" clId="{1F902572-3FA2-4C7F-88A4-0DE7B5D32C49}" dt="2023-11-02T20:22:17.473" v="450" actId="2696"/>
        <pc:sldMkLst>
          <pc:docMk/>
          <pc:sldMk cId="1451868665" sldId="266"/>
        </pc:sldMkLst>
      </pc:sldChg>
      <pc:sldChg chg="addSp modSp new mod">
        <pc:chgData name="Le Nhat Tung" userId="77b0905b33e1f80d" providerId="LiveId" clId="{1F902572-3FA2-4C7F-88A4-0DE7B5D32C49}" dt="2023-11-02T20:26:52.969" v="490" actId="1076"/>
        <pc:sldMkLst>
          <pc:docMk/>
          <pc:sldMk cId="2713762206" sldId="266"/>
        </pc:sldMkLst>
        <pc:spChg chg="mod">
          <ac:chgData name="Le Nhat Tung" userId="77b0905b33e1f80d" providerId="LiveId" clId="{1F902572-3FA2-4C7F-88A4-0DE7B5D32C49}" dt="2023-11-02T20:25:12.740" v="467" actId="20577"/>
          <ac:spMkLst>
            <pc:docMk/>
            <pc:sldMk cId="2713762206" sldId="266"/>
            <ac:spMk id="2" creationId="{4C990FAE-7B36-3F43-6DCA-28369323F0CA}"/>
          </ac:spMkLst>
        </pc:spChg>
        <pc:spChg chg="mod">
          <ac:chgData name="Le Nhat Tung" userId="77b0905b33e1f80d" providerId="LiveId" clId="{1F902572-3FA2-4C7F-88A4-0DE7B5D32C49}" dt="2023-11-02T20:26:15.187" v="486" actId="11"/>
          <ac:spMkLst>
            <pc:docMk/>
            <pc:sldMk cId="2713762206" sldId="266"/>
            <ac:spMk id="3" creationId="{7688DB15-0478-8977-F9FE-E51C5779DF15}"/>
          </ac:spMkLst>
        </pc:spChg>
        <pc:picChg chg="add mod">
          <ac:chgData name="Le Nhat Tung" userId="77b0905b33e1f80d" providerId="LiveId" clId="{1F902572-3FA2-4C7F-88A4-0DE7B5D32C49}" dt="2023-11-02T20:26:52.969" v="490" actId="1076"/>
          <ac:picMkLst>
            <pc:docMk/>
            <pc:sldMk cId="2713762206" sldId="266"/>
            <ac:picMk id="5" creationId="{0C5FE0AF-7EFE-B031-71CA-6932E111C4A4}"/>
          </ac:picMkLst>
        </pc:picChg>
      </pc:sldChg>
      <pc:sldChg chg="addSp modSp new mod">
        <pc:chgData name="Le Nhat Tung" userId="77b0905b33e1f80d" providerId="LiveId" clId="{1F902572-3FA2-4C7F-88A4-0DE7B5D32C49}" dt="2023-11-02T20:31:58.636" v="564" actId="1076"/>
        <pc:sldMkLst>
          <pc:docMk/>
          <pc:sldMk cId="3164487214" sldId="267"/>
        </pc:sldMkLst>
        <pc:spChg chg="mod">
          <ac:chgData name="Le Nhat Tung" userId="77b0905b33e1f80d" providerId="LiveId" clId="{1F902572-3FA2-4C7F-88A4-0DE7B5D32C49}" dt="2023-11-02T20:28:33.740" v="533" actId="20577"/>
          <ac:spMkLst>
            <pc:docMk/>
            <pc:sldMk cId="3164487214" sldId="267"/>
            <ac:spMk id="2" creationId="{A6A07D87-8FBF-D336-C510-A86A2849747E}"/>
          </ac:spMkLst>
        </pc:spChg>
        <pc:spChg chg="mod">
          <ac:chgData name="Le Nhat Tung" userId="77b0905b33e1f80d" providerId="LiveId" clId="{1F902572-3FA2-4C7F-88A4-0DE7B5D32C49}" dt="2023-11-02T20:29:28.829" v="553" actId="20577"/>
          <ac:spMkLst>
            <pc:docMk/>
            <pc:sldMk cId="3164487214" sldId="267"/>
            <ac:spMk id="3" creationId="{46E7BBC8-F496-7261-616D-483140F60AD8}"/>
          </ac:spMkLst>
        </pc:spChg>
        <pc:picChg chg="add mod">
          <ac:chgData name="Le Nhat Tung" userId="77b0905b33e1f80d" providerId="LiveId" clId="{1F902572-3FA2-4C7F-88A4-0DE7B5D32C49}" dt="2023-11-02T20:31:58.636" v="564" actId="1076"/>
          <ac:picMkLst>
            <pc:docMk/>
            <pc:sldMk cId="3164487214" sldId="267"/>
            <ac:picMk id="5" creationId="{C8F0AEB2-CDB3-8EB8-5F73-ED9FDFDB03DA}"/>
          </ac:picMkLst>
        </pc:picChg>
      </pc:sldChg>
      <pc:sldChg chg="addSp modSp add mod">
        <pc:chgData name="Le Nhat Tung" userId="77b0905b33e1f80d" providerId="LiveId" clId="{1F902572-3FA2-4C7F-88A4-0DE7B5D32C49}" dt="2023-11-02T20:35:19.014" v="580" actId="1076"/>
        <pc:sldMkLst>
          <pc:docMk/>
          <pc:sldMk cId="2090270228" sldId="268"/>
        </pc:sldMkLst>
        <pc:spChg chg="mod">
          <ac:chgData name="Le Nhat Tung" userId="77b0905b33e1f80d" providerId="LiveId" clId="{1F902572-3FA2-4C7F-88A4-0DE7B5D32C49}" dt="2023-11-02T20:30:29.097" v="558" actId="27636"/>
          <ac:spMkLst>
            <pc:docMk/>
            <pc:sldMk cId="2090270228" sldId="268"/>
            <ac:spMk id="3" creationId="{46E7BBC8-F496-7261-616D-483140F60AD8}"/>
          </ac:spMkLst>
        </pc:spChg>
        <pc:picChg chg="add mod">
          <ac:chgData name="Le Nhat Tung" userId="77b0905b33e1f80d" providerId="LiveId" clId="{1F902572-3FA2-4C7F-88A4-0DE7B5D32C49}" dt="2023-11-02T20:35:19.014" v="580" actId="1076"/>
          <ac:picMkLst>
            <pc:docMk/>
            <pc:sldMk cId="2090270228" sldId="268"/>
            <ac:picMk id="5" creationId="{5F91D0B0-08E9-07E1-7F2E-A23178D8E9BA}"/>
          </ac:picMkLst>
        </pc:picChg>
      </pc:sldChg>
      <pc:sldChg chg="addSp modSp add mod">
        <pc:chgData name="Le Nhat Tung" userId="77b0905b33e1f80d" providerId="LiveId" clId="{1F902572-3FA2-4C7F-88A4-0DE7B5D32C49}" dt="2023-11-02T20:35:15.325" v="578" actId="1076"/>
        <pc:sldMkLst>
          <pc:docMk/>
          <pc:sldMk cId="3783525107" sldId="269"/>
        </pc:sldMkLst>
        <pc:spChg chg="mod">
          <ac:chgData name="Le Nhat Tung" userId="77b0905b33e1f80d" providerId="LiveId" clId="{1F902572-3FA2-4C7F-88A4-0DE7B5D32C49}" dt="2023-11-02T20:33:35.047" v="567" actId="20577"/>
          <ac:spMkLst>
            <pc:docMk/>
            <pc:sldMk cId="3783525107" sldId="269"/>
            <ac:spMk id="3" creationId="{46E7BBC8-F496-7261-616D-483140F60AD8}"/>
          </ac:spMkLst>
        </pc:spChg>
        <pc:picChg chg="add mod">
          <ac:chgData name="Le Nhat Tung" userId="77b0905b33e1f80d" providerId="LiveId" clId="{1F902572-3FA2-4C7F-88A4-0DE7B5D32C49}" dt="2023-11-02T20:35:15.325" v="578" actId="1076"/>
          <ac:picMkLst>
            <pc:docMk/>
            <pc:sldMk cId="3783525107" sldId="269"/>
            <ac:picMk id="5" creationId="{45A71293-462F-2884-3486-619FE15FF659}"/>
          </ac:picMkLst>
        </pc:picChg>
      </pc:sldChg>
      <pc:sldChg chg="addSp modSp add mod">
        <pc:chgData name="Le Nhat Tung" userId="77b0905b33e1f80d" providerId="LiveId" clId="{1F902572-3FA2-4C7F-88A4-0DE7B5D32C49}" dt="2023-11-02T20:36:54.478" v="589" actId="1076"/>
        <pc:sldMkLst>
          <pc:docMk/>
          <pc:sldMk cId="1522196090" sldId="270"/>
        </pc:sldMkLst>
        <pc:spChg chg="mod">
          <ac:chgData name="Le Nhat Tung" userId="77b0905b33e1f80d" providerId="LiveId" clId="{1F902572-3FA2-4C7F-88A4-0DE7B5D32C49}" dt="2023-11-02T20:33:56.742" v="574" actId="27636"/>
          <ac:spMkLst>
            <pc:docMk/>
            <pc:sldMk cId="1522196090" sldId="270"/>
            <ac:spMk id="3" creationId="{46E7BBC8-F496-7261-616D-483140F60AD8}"/>
          </ac:spMkLst>
        </pc:spChg>
        <pc:picChg chg="add mod">
          <ac:chgData name="Le Nhat Tung" userId="77b0905b33e1f80d" providerId="LiveId" clId="{1F902572-3FA2-4C7F-88A4-0DE7B5D32C49}" dt="2023-11-02T20:36:54.478" v="589" actId="1076"/>
          <ac:picMkLst>
            <pc:docMk/>
            <pc:sldMk cId="1522196090" sldId="270"/>
            <ac:picMk id="5" creationId="{FE370317-0543-D902-DB39-98F751009DF1}"/>
          </ac:picMkLst>
        </pc:picChg>
      </pc:sldChg>
    </pc:docChg>
  </pc:docChgLst>
  <pc:docChgLst>
    <pc:chgData name="Le Nhat Tung" userId="77b0905b33e1f80d" providerId="LiveId" clId="{3780A39D-82A5-4DF7-A38E-C2D4AF25CFF9}"/>
    <pc:docChg chg="undo custSel addSld delSld modSld sldOrd">
      <pc:chgData name="Le Nhat Tung" userId="77b0905b33e1f80d" providerId="LiveId" clId="{3780A39D-82A5-4DF7-A38E-C2D4AF25CFF9}" dt="2023-11-03T21:00:08.206" v="1272" actId="22"/>
      <pc:docMkLst>
        <pc:docMk/>
      </pc:docMkLst>
      <pc:sldChg chg="modSp mod">
        <pc:chgData name="Le Nhat Tung" userId="77b0905b33e1f80d" providerId="LiveId" clId="{3780A39D-82A5-4DF7-A38E-C2D4AF25CFF9}" dt="2023-11-03T17:52:49.978" v="649" actId="20577"/>
        <pc:sldMkLst>
          <pc:docMk/>
          <pc:sldMk cId="587648972" sldId="256"/>
        </pc:sldMkLst>
        <pc:spChg chg="mod">
          <ac:chgData name="Le Nhat Tung" userId="77b0905b33e1f80d" providerId="LiveId" clId="{3780A39D-82A5-4DF7-A38E-C2D4AF25CFF9}" dt="2023-11-03T17:52:49.978" v="649" actId="20577"/>
          <ac:spMkLst>
            <pc:docMk/>
            <pc:sldMk cId="587648972" sldId="256"/>
            <ac:spMk id="2" creationId="{D6199C21-185A-4B4B-471B-84D250763E42}"/>
          </ac:spMkLst>
        </pc:spChg>
      </pc:sldChg>
      <pc:sldChg chg="addSp delSp modSp mod">
        <pc:chgData name="Le Nhat Tung" userId="77b0905b33e1f80d" providerId="LiveId" clId="{3780A39D-82A5-4DF7-A38E-C2D4AF25CFF9}" dt="2023-11-03T16:42:10.442" v="42" actId="1076"/>
        <pc:sldMkLst>
          <pc:docMk/>
          <pc:sldMk cId="2187963097" sldId="267"/>
        </pc:sldMkLst>
        <pc:spChg chg="mod">
          <ac:chgData name="Le Nhat Tung" userId="77b0905b33e1f80d" providerId="LiveId" clId="{3780A39D-82A5-4DF7-A38E-C2D4AF25CFF9}" dt="2023-11-03T16:39:17.819" v="0"/>
          <ac:spMkLst>
            <pc:docMk/>
            <pc:sldMk cId="2187963097" sldId="267"/>
            <ac:spMk id="2" creationId="{3B319CA5-8BD6-27CE-DC21-7A141AD3126E}"/>
          </ac:spMkLst>
        </pc:spChg>
        <pc:spChg chg="del">
          <ac:chgData name="Le Nhat Tung" userId="77b0905b33e1f80d" providerId="LiveId" clId="{3780A39D-82A5-4DF7-A38E-C2D4AF25CFF9}" dt="2023-11-03T16:40:00.947" v="1" actId="478"/>
          <ac:spMkLst>
            <pc:docMk/>
            <pc:sldMk cId="2187963097" sldId="267"/>
            <ac:spMk id="3" creationId="{47643F0F-F3BB-44A0-910D-1A65BE5DD339}"/>
          </ac:spMkLst>
        </pc:spChg>
        <pc:spChg chg="add mod">
          <ac:chgData name="Le Nhat Tung" userId="77b0905b33e1f80d" providerId="LiveId" clId="{3780A39D-82A5-4DF7-A38E-C2D4AF25CFF9}" dt="2023-11-03T16:42:07.196" v="40" actId="20577"/>
          <ac:spMkLst>
            <pc:docMk/>
            <pc:sldMk cId="2187963097" sldId="267"/>
            <ac:spMk id="7" creationId="{E32DB6C1-905E-1B36-3E99-4176C7F96B7F}"/>
          </ac:spMkLst>
        </pc:spChg>
        <pc:picChg chg="add mod">
          <ac:chgData name="Le Nhat Tung" userId="77b0905b33e1f80d" providerId="LiveId" clId="{3780A39D-82A5-4DF7-A38E-C2D4AF25CFF9}" dt="2023-11-03T16:42:10.442" v="42" actId="1076"/>
          <ac:picMkLst>
            <pc:docMk/>
            <pc:sldMk cId="2187963097" sldId="267"/>
            <ac:picMk id="5" creationId="{1C594B44-1402-4C47-B009-0541C9DCA7A5}"/>
          </ac:picMkLst>
        </pc:picChg>
      </pc:sldChg>
      <pc:sldChg chg="modSp new mod">
        <pc:chgData name="Le Nhat Tung" userId="77b0905b33e1f80d" providerId="LiveId" clId="{3780A39D-82A5-4DF7-A38E-C2D4AF25CFF9}" dt="2023-11-03T17:04:25.745" v="271" actId="20577"/>
        <pc:sldMkLst>
          <pc:docMk/>
          <pc:sldMk cId="364585559" sldId="268"/>
        </pc:sldMkLst>
        <pc:spChg chg="mod">
          <ac:chgData name="Le Nhat Tung" userId="77b0905b33e1f80d" providerId="LiveId" clId="{3780A39D-82A5-4DF7-A38E-C2D4AF25CFF9}" dt="2023-11-03T16:48:37.593" v="115" actId="20577"/>
          <ac:spMkLst>
            <pc:docMk/>
            <pc:sldMk cId="364585559" sldId="268"/>
            <ac:spMk id="2" creationId="{B1F9061C-07F3-0F56-CF8D-B1EB43F5467E}"/>
          </ac:spMkLst>
        </pc:spChg>
        <pc:spChg chg="mod">
          <ac:chgData name="Le Nhat Tung" userId="77b0905b33e1f80d" providerId="LiveId" clId="{3780A39D-82A5-4DF7-A38E-C2D4AF25CFF9}" dt="2023-11-03T17:04:25.745" v="271" actId="20577"/>
          <ac:spMkLst>
            <pc:docMk/>
            <pc:sldMk cId="364585559" sldId="268"/>
            <ac:spMk id="3" creationId="{0469B58C-9292-25E9-2300-B352598F3C02}"/>
          </ac:spMkLst>
        </pc:spChg>
      </pc:sldChg>
      <pc:sldChg chg="modSp new mod">
        <pc:chgData name="Le Nhat Tung" userId="77b0905b33e1f80d" providerId="LiveId" clId="{3780A39D-82A5-4DF7-A38E-C2D4AF25CFF9}" dt="2023-11-03T16:47:04.889" v="71" actId="20577"/>
        <pc:sldMkLst>
          <pc:docMk/>
          <pc:sldMk cId="2153649164" sldId="269"/>
        </pc:sldMkLst>
        <pc:spChg chg="mod">
          <ac:chgData name="Le Nhat Tung" userId="77b0905b33e1f80d" providerId="LiveId" clId="{3780A39D-82A5-4DF7-A38E-C2D4AF25CFF9}" dt="2023-11-03T16:46:55.990" v="63"/>
          <ac:spMkLst>
            <pc:docMk/>
            <pc:sldMk cId="2153649164" sldId="269"/>
            <ac:spMk id="2" creationId="{91F973BC-8349-2D51-F655-DF6158B78898}"/>
          </ac:spMkLst>
        </pc:spChg>
        <pc:spChg chg="mod">
          <ac:chgData name="Le Nhat Tung" userId="77b0905b33e1f80d" providerId="LiveId" clId="{3780A39D-82A5-4DF7-A38E-C2D4AF25CFF9}" dt="2023-11-03T16:47:04.889" v="71" actId="20577"/>
          <ac:spMkLst>
            <pc:docMk/>
            <pc:sldMk cId="2153649164" sldId="269"/>
            <ac:spMk id="3" creationId="{32D8710D-6217-F38D-B6A1-4A4D0BB8F94D}"/>
          </ac:spMkLst>
        </pc:spChg>
      </pc:sldChg>
      <pc:sldChg chg="new del">
        <pc:chgData name="Le Nhat Tung" userId="77b0905b33e1f80d" providerId="LiveId" clId="{3780A39D-82A5-4DF7-A38E-C2D4AF25CFF9}" dt="2023-11-03T16:55:50.655" v="261" actId="2696"/>
        <pc:sldMkLst>
          <pc:docMk/>
          <pc:sldMk cId="3299487901" sldId="270"/>
        </pc:sldMkLst>
      </pc:sldChg>
      <pc:sldChg chg="addSp delSp modSp new mod">
        <pc:chgData name="Le Nhat Tung" userId="77b0905b33e1f80d" providerId="LiveId" clId="{3780A39D-82A5-4DF7-A38E-C2D4AF25CFF9}" dt="2023-11-03T17:30:49.167" v="517" actId="123"/>
        <pc:sldMkLst>
          <pc:docMk/>
          <pc:sldMk cId="3850138569" sldId="270"/>
        </pc:sldMkLst>
        <pc:spChg chg="del">
          <ac:chgData name="Le Nhat Tung" userId="77b0905b33e1f80d" providerId="LiveId" clId="{3780A39D-82A5-4DF7-A38E-C2D4AF25CFF9}" dt="2023-11-03T17:27:23.284" v="410" actId="478"/>
          <ac:spMkLst>
            <pc:docMk/>
            <pc:sldMk cId="3850138569" sldId="270"/>
            <ac:spMk id="2" creationId="{A79ED4E0-B42F-27BF-D6DD-A95E4BD25383}"/>
          </ac:spMkLst>
        </pc:spChg>
        <pc:spChg chg="mod">
          <ac:chgData name="Le Nhat Tung" userId="77b0905b33e1f80d" providerId="LiveId" clId="{3780A39D-82A5-4DF7-A38E-C2D4AF25CFF9}" dt="2023-11-03T17:30:49.167" v="517" actId="123"/>
          <ac:spMkLst>
            <pc:docMk/>
            <pc:sldMk cId="3850138569" sldId="270"/>
            <ac:spMk id="3" creationId="{83D7BDE7-3A06-80D6-9D8D-5751ED84333F}"/>
          </ac:spMkLst>
        </pc:spChg>
        <pc:picChg chg="add mod">
          <ac:chgData name="Le Nhat Tung" userId="77b0905b33e1f80d" providerId="LiveId" clId="{3780A39D-82A5-4DF7-A38E-C2D4AF25CFF9}" dt="2023-11-03T17:27:29.873" v="413" actId="1076"/>
          <ac:picMkLst>
            <pc:docMk/>
            <pc:sldMk cId="3850138569" sldId="270"/>
            <ac:picMk id="5" creationId="{639A2392-3A56-2F3D-D963-4F913DD0F82F}"/>
          </ac:picMkLst>
        </pc:picChg>
        <pc:picChg chg="add mod">
          <ac:chgData name="Le Nhat Tung" userId="77b0905b33e1f80d" providerId="LiveId" clId="{3780A39D-82A5-4DF7-A38E-C2D4AF25CFF9}" dt="2023-11-03T17:28:31.439" v="420" actId="1076"/>
          <ac:picMkLst>
            <pc:docMk/>
            <pc:sldMk cId="3850138569" sldId="270"/>
            <ac:picMk id="7" creationId="{2BD6AFD6-FED9-4011-D7C5-82669C2E23B9}"/>
          </ac:picMkLst>
        </pc:picChg>
      </pc:sldChg>
      <pc:sldChg chg="addSp delSp modSp add mod">
        <pc:chgData name="Le Nhat Tung" userId="77b0905b33e1f80d" providerId="LiveId" clId="{3780A39D-82A5-4DF7-A38E-C2D4AF25CFF9}" dt="2023-11-03T17:30:09.627" v="429" actId="20577"/>
        <pc:sldMkLst>
          <pc:docMk/>
          <pc:sldMk cId="1940829194" sldId="271"/>
        </pc:sldMkLst>
        <pc:spChg chg="del">
          <ac:chgData name="Le Nhat Tung" userId="77b0905b33e1f80d" providerId="LiveId" clId="{3780A39D-82A5-4DF7-A38E-C2D4AF25CFF9}" dt="2023-11-03T17:28:50.866" v="423" actId="478"/>
          <ac:spMkLst>
            <pc:docMk/>
            <pc:sldMk cId="1940829194" sldId="271"/>
            <ac:spMk id="3" creationId="{83D7BDE7-3A06-80D6-9D8D-5751ED84333F}"/>
          </ac:spMkLst>
        </pc:spChg>
        <pc:spChg chg="add mod">
          <ac:chgData name="Le Nhat Tung" userId="77b0905b33e1f80d" providerId="LiveId" clId="{3780A39D-82A5-4DF7-A38E-C2D4AF25CFF9}" dt="2023-11-03T17:30:09.627" v="429" actId="20577"/>
          <ac:spMkLst>
            <pc:docMk/>
            <pc:sldMk cId="1940829194" sldId="271"/>
            <ac:spMk id="4" creationId="{B7C6A76D-6F14-E14C-DD2B-70F11D07B705}"/>
          </ac:spMkLst>
        </pc:spChg>
      </pc:sldChg>
      <pc:sldChg chg="modSp add mod">
        <pc:chgData name="Le Nhat Tung" userId="77b0905b33e1f80d" providerId="LiveId" clId="{3780A39D-82A5-4DF7-A38E-C2D4AF25CFF9}" dt="2023-11-03T17:31:21.620" v="589" actId="403"/>
        <pc:sldMkLst>
          <pc:docMk/>
          <pc:sldMk cId="1634109234" sldId="272"/>
        </pc:sldMkLst>
        <pc:spChg chg="mod">
          <ac:chgData name="Le Nhat Tung" userId="77b0905b33e1f80d" providerId="LiveId" clId="{3780A39D-82A5-4DF7-A38E-C2D4AF25CFF9}" dt="2023-11-03T17:31:21.620" v="589" actId="403"/>
          <ac:spMkLst>
            <pc:docMk/>
            <pc:sldMk cId="1634109234" sldId="272"/>
            <ac:spMk id="3" creationId="{83D7BDE7-3A06-80D6-9D8D-5751ED84333F}"/>
          </ac:spMkLst>
        </pc:spChg>
      </pc:sldChg>
      <pc:sldChg chg="addSp delSp modSp new mod">
        <pc:chgData name="Le Nhat Tung" userId="77b0905b33e1f80d" providerId="LiveId" clId="{3780A39D-82A5-4DF7-A38E-C2D4AF25CFF9}" dt="2023-11-03T17:53:58.785" v="654" actId="1076"/>
        <pc:sldMkLst>
          <pc:docMk/>
          <pc:sldMk cId="457514599" sldId="273"/>
        </pc:sldMkLst>
        <pc:spChg chg="del">
          <ac:chgData name="Le Nhat Tung" userId="77b0905b33e1f80d" providerId="LiveId" clId="{3780A39D-82A5-4DF7-A38E-C2D4AF25CFF9}" dt="2023-11-03T17:53:54.210" v="651" actId="478"/>
          <ac:spMkLst>
            <pc:docMk/>
            <pc:sldMk cId="457514599" sldId="273"/>
            <ac:spMk id="2" creationId="{746DC3F0-0A78-413A-0876-DD1F1512AF64}"/>
          </ac:spMkLst>
        </pc:spChg>
        <pc:spChg chg="del">
          <ac:chgData name="Le Nhat Tung" userId="77b0905b33e1f80d" providerId="LiveId" clId="{3780A39D-82A5-4DF7-A38E-C2D4AF25CFF9}" dt="2023-11-03T17:53:54.210" v="651" actId="478"/>
          <ac:spMkLst>
            <pc:docMk/>
            <pc:sldMk cId="457514599" sldId="273"/>
            <ac:spMk id="3" creationId="{C2A007A4-8EE2-84E5-68AF-17F29C275DB0}"/>
          </ac:spMkLst>
        </pc:spChg>
        <pc:picChg chg="add mod">
          <ac:chgData name="Le Nhat Tung" userId="77b0905b33e1f80d" providerId="LiveId" clId="{3780A39D-82A5-4DF7-A38E-C2D4AF25CFF9}" dt="2023-11-03T17:53:58.785" v="654" actId="1076"/>
          <ac:picMkLst>
            <pc:docMk/>
            <pc:sldMk cId="457514599" sldId="273"/>
            <ac:picMk id="5" creationId="{7F972C7E-E30E-8AF8-7883-A8DC08D5EFB6}"/>
          </ac:picMkLst>
        </pc:picChg>
      </pc:sldChg>
      <pc:sldChg chg="addSp delSp new mod">
        <pc:chgData name="Le Nhat Tung" userId="77b0905b33e1f80d" providerId="LiveId" clId="{3780A39D-82A5-4DF7-A38E-C2D4AF25CFF9}" dt="2023-11-03T17:54:31.504" v="657" actId="22"/>
        <pc:sldMkLst>
          <pc:docMk/>
          <pc:sldMk cId="2602399486" sldId="274"/>
        </pc:sldMkLst>
        <pc:spChg chg="del">
          <ac:chgData name="Le Nhat Tung" userId="77b0905b33e1f80d" providerId="LiveId" clId="{3780A39D-82A5-4DF7-A38E-C2D4AF25CFF9}" dt="2023-11-03T17:54:30.460" v="656" actId="478"/>
          <ac:spMkLst>
            <pc:docMk/>
            <pc:sldMk cId="2602399486" sldId="274"/>
            <ac:spMk id="2" creationId="{F8A34B98-3B46-9710-C64B-60533B33C8E1}"/>
          </ac:spMkLst>
        </pc:spChg>
        <pc:spChg chg="del">
          <ac:chgData name="Le Nhat Tung" userId="77b0905b33e1f80d" providerId="LiveId" clId="{3780A39D-82A5-4DF7-A38E-C2D4AF25CFF9}" dt="2023-11-03T17:54:30.460" v="656" actId="478"/>
          <ac:spMkLst>
            <pc:docMk/>
            <pc:sldMk cId="2602399486" sldId="274"/>
            <ac:spMk id="3" creationId="{FDB1C049-07B0-BACE-4683-C91D651394C7}"/>
          </ac:spMkLst>
        </pc:spChg>
        <pc:picChg chg="add">
          <ac:chgData name="Le Nhat Tung" userId="77b0905b33e1f80d" providerId="LiveId" clId="{3780A39D-82A5-4DF7-A38E-C2D4AF25CFF9}" dt="2023-11-03T17:54:31.504" v="657" actId="22"/>
          <ac:picMkLst>
            <pc:docMk/>
            <pc:sldMk cId="2602399486" sldId="274"/>
            <ac:picMk id="5" creationId="{E6612DB4-7EF5-2479-7C4C-001B1EDF863D}"/>
          </ac:picMkLst>
        </pc:picChg>
      </pc:sldChg>
      <pc:sldChg chg="addSp delSp new mod">
        <pc:chgData name="Le Nhat Tung" userId="77b0905b33e1f80d" providerId="LiveId" clId="{3780A39D-82A5-4DF7-A38E-C2D4AF25CFF9}" dt="2023-11-03T18:01:45.477" v="665"/>
        <pc:sldMkLst>
          <pc:docMk/>
          <pc:sldMk cId="1794565730" sldId="275"/>
        </pc:sldMkLst>
        <pc:spChg chg="del">
          <ac:chgData name="Le Nhat Tung" userId="77b0905b33e1f80d" providerId="LiveId" clId="{3780A39D-82A5-4DF7-A38E-C2D4AF25CFF9}" dt="2023-11-03T17:54:46.730" v="659" actId="478"/>
          <ac:spMkLst>
            <pc:docMk/>
            <pc:sldMk cId="1794565730" sldId="275"/>
            <ac:spMk id="2" creationId="{9217FD82-BBE2-778E-D212-0761D60F2543}"/>
          </ac:spMkLst>
        </pc:spChg>
        <pc:spChg chg="del">
          <ac:chgData name="Le Nhat Tung" userId="77b0905b33e1f80d" providerId="LiveId" clId="{3780A39D-82A5-4DF7-A38E-C2D4AF25CFF9}" dt="2023-11-03T17:54:46.730" v="659" actId="478"/>
          <ac:spMkLst>
            <pc:docMk/>
            <pc:sldMk cId="1794565730" sldId="275"/>
            <ac:spMk id="3" creationId="{027166BF-8F2F-903D-B264-44C181F4010C}"/>
          </ac:spMkLst>
        </pc:spChg>
        <pc:picChg chg="add">
          <ac:chgData name="Le Nhat Tung" userId="77b0905b33e1f80d" providerId="LiveId" clId="{3780A39D-82A5-4DF7-A38E-C2D4AF25CFF9}" dt="2023-11-03T17:54:47.808" v="660" actId="22"/>
          <ac:picMkLst>
            <pc:docMk/>
            <pc:sldMk cId="1794565730" sldId="275"/>
            <ac:picMk id="5" creationId="{514F932D-F5E8-D2F9-76BF-1641DF3C2B18}"/>
          </ac:picMkLst>
        </pc:picChg>
        <pc:picChg chg="del">
          <ac:chgData name="Le Nhat Tung" userId="77b0905b33e1f80d" providerId="LiveId" clId="{3780A39D-82A5-4DF7-A38E-C2D4AF25CFF9}" dt="2023-11-03T18:01:45.477" v="665"/>
          <ac:picMkLst>
            <pc:docMk/>
            <pc:sldMk cId="1794565730" sldId="275"/>
            <ac:picMk id="6" creationId="{E277A8AE-BA14-C91D-5B9F-48125983A953}"/>
          </ac:picMkLst>
        </pc:picChg>
      </pc:sldChg>
      <pc:sldChg chg="modSp add mod">
        <pc:chgData name="Le Nhat Tung" userId="77b0905b33e1f80d" providerId="LiveId" clId="{3780A39D-82A5-4DF7-A38E-C2D4AF25CFF9}" dt="2023-11-03T18:02:42.182" v="826" actId="404"/>
        <pc:sldMkLst>
          <pc:docMk/>
          <pc:sldMk cId="1189013896" sldId="276"/>
        </pc:sldMkLst>
        <pc:spChg chg="mod">
          <ac:chgData name="Le Nhat Tung" userId="77b0905b33e1f80d" providerId="LiveId" clId="{3780A39D-82A5-4DF7-A38E-C2D4AF25CFF9}" dt="2023-11-03T18:02:42.182" v="826" actId="404"/>
          <ac:spMkLst>
            <pc:docMk/>
            <pc:sldMk cId="1189013896" sldId="276"/>
            <ac:spMk id="2" creationId="{D6199C21-185A-4B4B-471B-84D250763E42}"/>
          </ac:spMkLst>
        </pc:spChg>
      </pc:sldChg>
      <pc:sldChg chg="addSp delSp add del setBg delDesignElem">
        <pc:chgData name="Le Nhat Tung" userId="77b0905b33e1f80d" providerId="LiveId" clId="{3780A39D-82A5-4DF7-A38E-C2D4AF25CFF9}" dt="2023-11-03T18:01:55.152" v="669"/>
        <pc:sldMkLst>
          <pc:docMk/>
          <pc:sldMk cId="3386850527" sldId="276"/>
        </pc:sldMkLst>
        <pc:spChg chg="add del">
          <ac:chgData name="Le Nhat Tung" userId="77b0905b33e1f80d" providerId="LiveId" clId="{3780A39D-82A5-4DF7-A38E-C2D4AF25CFF9}" dt="2023-11-03T18:01:55.152" v="669"/>
          <ac:spMkLst>
            <pc:docMk/>
            <pc:sldMk cId="3386850527" sldId="276"/>
            <ac:spMk id="18" creationId="{934F1179-B481-4F9E-BCA3-AFB972070F83}"/>
          </ac:spMkLst>
        </pc:spChg>
        <pc:spChg chg="add del">
          <ac:chgData name="Le Nhat Tung" userId="77b0905b33e1f80d" providerId="LiveId" clId="{3780A39D-82A5-4DF7-A38E-C2D4AF25CFF9}" dt="2023-11-03T18:01:55.152" v="669"/>
          <ac:spMkLst>
            <pc:docMk/>
            <pc:sldMk cId="3386850527" sldId="276"/>
            <ac:spMk id="20" creationId="{827DC2C4-B485-428A-BF4A-472D2967F47F}"/>
          </ac:spMkLst>
        </pc:spChg>
        <pc:spChg chg="add del">
          <ac:chgData name="Le Nhat Tung" userId="77b0905b33e1f80d" providerId="LiveId" clId="{3780A39D-82A5-4DF7-A38E-C2D4AF25CFF9}" dt="2023-11-03T18:01:55.152" v="669"/>
          <ac:spMkLst>
            <pc:docMk/>
            <pc:sldMk cId="3386850527" sldId="276"/>
            <ac:spMk id="22" creationId="{EE04B5EB-F158-4507-90DD-BD23620C7CC9}"/>
          </ac:spMkLst>
        </pc:spChg>
      </pc:sldChg>
      <pc:sldChg chg="new del">
        <pc:chgData name="Le Nhat Tung" userId="77b0905b33e1f80d" providerId="LiveId" clId="{3780A39D-82A5-4DF7-A38E-C2D4AF25CFF9}" dt="2023-11-03T18:01:47.517" v="666" actId="2696"/>
        <pc:sldMkLst>
          <pc:docMk/>
          <pc:sldMk cId="3469146289" sldId="276"/>
        </pc:sldMkLst>
      </pc:sldChg>
      <pc:sldChg chg="modSp new mod">
        <pc:chgData name="Le Nhat Tung" userId="77b0905b33e1f80d" providerId="LiveId" clId="{3780A39D-82A5-4DF7-A38E-C2D4AF25CFF9}" dt="2023-11-03T18:03:51.588" v="878" actId="27636"/>
        <pc:sldMkLst>
          <pc:docMk/>
          <pc:sldMk cId="1121996883" sldId="277"/>
        </pc:sldMkLst>
        <pc:spChg chg="mod">
          <ac:chgData name="Le Nhat Tung" userId="77b0905b33e1f80d" providerId="LiveId" clId="{3780A39D-82A5-4DF7-A38E-C2D4AF25CFF9}" dt="2023-11-03T18:03:27.638" v="870" actId="20577"/>
          <ac:spMkLst>
            <pc:docMk/>
            <pc:sldMk cId="1121996883" sldId="277"/>
            <ac:spMk id="2" creationId="{2F755352-F348-7FBF-D27C-405A152A3940}"/>
          </ac:spMkLst>
        </pc:spChg>
        <pc:spChg chg="mod">
          <ac:chgData name="Le Nhat Tung" userId="77b0905b33e1f80d" providerId="LiveId" clId="{3780A39D-82A5-4DF7-A38E-C2D4AF25CFF9}" dt="2023-11-03T18:03:51.588" v="878" actId="27636"/>
          <ac:spMkLst>
            <pc:docMk/>
            <pc:sldMk cId="1121996883" sldId="277"/>
            <ac:spMk id="3" creationId="{F06CEE1F-3B69-8350-1329-D604501E955C}"/>
          </ac:spMkLst>
        </pc:spChg>
      </pc:sldChg>
      <pc:sldChg chg="addSp delSp add del setBg delDesignElem">
        <pc:chgData name="Le Nhat Tung" userId="77b0905b33e1f80d" providerId="LiveId" clId="{3780A39D-82A5-4DF7-A38E-C2D4AF25CFF9}" dt="2023-11-03T18:01:42.307" v="664"/>
        <pc:sldMkLst>
          <pc:docMk/>
          <pc:sldMk cId="3880515638" sldId="277"/>
        </pc:sldMkLst>
        <pc:spChg chg="add del">
          <ac:chgData name="Le Nhat Tung" userId="77b0905b33e1f80d" providerId="LiveId" clId="{3780A39D-82A5-4DF7-A38E-C2D4AF25CFF9}" dt="2023-11-03T18:01:42.307" v="664"/>
          <ac:spMkLst>
            <pc:docMk/>
            <pc:sldMk cId="3880515638" sldId="277"/>
            <ac:spMk id="18" creationId="{934F1179-B481-4F9E-BCA3-AFB972070F83}"/>
          </ac:spMkLst>
        </pc:spChg>
        <pc:spChg chg="add del">
          <ac:chgData name="Le Nhat Tung" userId="77b0905b33e1f80d" providerId="LiveId" clId="{3780A39D-82A5-4DF7-A38E-C2D4AF25CFF9}" dt="2023-11-03T18:01:42.307" v="664"/>
          <ac:spMkLst>
            <pc:docMk/>
            <pc:sldMk cId="3880515638" sldId="277"/>
            <ac:spMk id="20" creationId="{827DC2C4-B485-428A-BF4A-472D2967F47F}"/>
          </ac:spMkLst>
        </pc:spChg>
        <pc:spChg chg="add del">
          <ac:chgData name="Le Nhat Tung" userId="77b0905b33e1f80d" providerId="LiveId" clId="{3780A39D-82A5-4DF7-A38E-C2D4AF25CFF9}" dt="2023-11-03T18:01:42.307" v="664"/>
          <ac:spMkLst>
            <pc:docMk/>
            <pc:sldMk cId="3880515638" sldId="277"/>
            <ac:spMk id="22" creationId="{EE04B5EB-F158-4507-90DD-BD23620C7CC9}"/>
          </ac:spMkLst>
        </pc:spChg>
      </pc:sldChg>
      <pc:sldChg chg="addSp delSp modSp new mod">
        <pc:chgData name="Le Nhat Tung" userId="77b0905b33e1f80d" providerId="LiveId" clId="{3780A39D-82A5-4DF7-A38E-C2D4AF25CFF9}" dt="2023-11-03T18:05:13.225" v="883" actId="1076"/>
        <pc:sldMkLst>
          <pc:docMk/>
          <pc:sldMk cId="3660813235" sldId="278"/>
        </pc:sldMkLst>
        <pc:spChg chg="del">
          <ac:chgData name="Le Nhat Tung" userId="77b0905b33e1f80d" providerId="LiveId" clId="{3780A39D-82A5-4DF7-A38E-C2D4AF25CFF9}" dt="2023-11-03T18:05:08.342" v="880" actId="478"/>
          <ac:spMkLst>
            <pc:docMk/>
            <pc:sldMk cId="3660813235" sldId="278"/>
            <ac:spMk id="2" creationId="{4905F157-C202-D737-C6A6-8F18F85A21F6}"/>
          </ac:spMkLst>
        </pc:spChg>
        <pc:spChg chg="del">
          <ac:chgData name="Le Nhat Tung" userId="77b0905b33e1f80d" providerId="LiveId" clId="{3780A39D-82A5-4DF7-A38E-C2D4AF25CFF9}" dt="2023-11-03T18:05:08.342" v="880" actId="478"/>
          <ac:spMkLst>
            <pc:docMk/>
            <pc:sldMk cId="3660813235" sldId="278"/>
            <ac:spMk id="3" creationId="{05C68AF6-2F0C-F14D-DCFF-C52BDEFD3A9C}"/>
          </ac:spMkLst>
        </pc:spChg>
        <pc:picChg chg="add mod">
          <ac:chgData name="Le Nhat Tung" userId="77b0905b33e1f80d" providerId="LiveId" clId="{3780A39D-82A5-4DF7-A38E-C2D4AF25CFF9}" dt="2023-11-03T18:05:13.225" v="883" actId="1076"/>
          <ac:picMkLst>
            <pc:docMk/>
            <pc:sldMk cId="3660813235" sldId="278"/>
            <ac:picMk id="1026" creationId="{47006C4F-CD4A-4629-FCF2-ABA9F3E6D43A}"/>
          </ac:picMkLst>
        </pc:picChg>
      </pc:sldChg>
      <pc:sldChg chg="modSp new mod">
        <pc:chgData name="Le Nhat Tung" userId="77b0905b33e1f80d" providerId="LiveId" clId="{3780A39D-82A5-4DF7-A38E-C2D4AF25CFF9}" dt="2023-11-03T18:07:43.944" v="904" actId="20577"/>
        <pc:sldMkLst>
          <pc:docMk/>
          <pc:sldMk cId="2355130622" sldId="279"/>
        </pc:sldMkLst>
        <pc:spChg chg="mod">
          <ac:chgData name="Le Nhat Tung" userId="77b0905b33e1f80d" providerId="LiveId" clId="{3780A39D-82A5-4DF7-A38E-C2D4AF25CFF9}" dt="2023-11-03T18:06:24.921" v="886" actId="20577"/>
          <ac:spMkLst>
            <pc:docMk/>
            <pc:sldMk cId="2355130622" sldId="279"/>
            <ac:spMk id="2" creationId="{B32619D9-6478-07CB-7147-2496D9A50407}"/>
          </ac:spMkLst>
        </pc:spChg>
        <pc:spChg chg="mod">
          <ac:chgData name="Le Nhat Tung" userId="77b0905b33e1f80d" providerId="LiveId" clId="{3780A39D-82A5-4DF7-A38E-C2D4AF25CFF9}" dt="2023-11-03T18:07:43.944" v="904" actId="20577"/>
          <ac:spMkLst>
            <pc:docMk/>
            <pc:sldMk cId="2355130622" sldId="279"/>
            <ac:spMk id="3" creationId="{CF93CD78-2D06-C202-2171-C793597CDC75}"/>
          </ac:spMkLst>
        </pc:spChg>
      </pc:sldChg>
      <pc:sldChg chg="modSp new mod">
        <pc:chgData name="Le Nhat Tung" userId="77b0905b33e1f80d" providerId="LiveId" clId="{3780A39D-82A5-4DF7-A38E-C2D4AF25CFF9}" dt="2023-11-03T18:26:13.229" v="1134" actId="20577"/>
        <pc:sldMkLst>
          <pc:docMk/>
          <pc:sldMk cId="663940479" sldId="280"/>
        </pc:sldMkLst>
        <pc:spChg chg="mod">
          <ac:chgData name="Le Nhat Tung" userId="77b0905b33e1f80d" providerId="LiveId" clId="{3780A39D-82A5-4DF7-A38E-C2D4AF25CFF9}" dt="2023-11-03T18:08:13.385" v="932" actId="20577"/>
          <ac:spMkLst>
            <pc:docMk/>
            <pc:sldMk cId="663940479" sldId="280"/>
            <ac:spMk id="2" creationId="{9D2E4C08-0F95-C4B3-E9D4-8030D931EE7D}"/>
          </ac:spMkLst>
        </pc:spChg>
        <pc:spChg chg="mod">
          <ac:chgData name="Le Nhat Tung" userId="77b0905b33e1f80d" providerId="LiveId" clId="{3780A39D-82A5-4DF7-A38E-C2D4AF25CFF9}" dt="2023-11-03T18:26:13.229" v="1134" actId="20577"/>
          <ac:spMkLst>
            <pc:docMk/>
            <pc:sldMk cId="663940479" sldId="280"/>
            <ac:spMk id="3" creationId="{1BE02209-6895-D07F-F694-D06024B2AF80}"/>
          </ac:spMkLst>
        </pc:spChg>
      </pc:sldChg>
      <pc:sldChg chg="addSp delSp modSp new mod">
        <pc:chgData name="Le Nhat Tung" userId="77b0905b33e1f80d" providerId="LiveId" clId="{3780A39D-82A5-4DF7-A38E-C2D4AF25CFF9}" dt="2023-11-03T18:30:09.730" v="1140" actId="1076"/>
        <pc:sldMkLst>
          <pc:docMk/>
          <pc:sldMk cId="1429413498" sldId="281"/>
        </pc:sldMkLst>
        <pc:spChg chg="mod">
          <ac:chgData name="Le Nhat Tung" userId="77b0905b33e1f80d" providerId="LiveId" clId="{3780A39D-82A5-4DF7-A38E-C2D4AF25CFF9}" dt="2023-11-03T18:11:26.222" v="972" actId="20577"/>
          <ac:spMkLst>
            <pc:docMk/>
            <pc:sldMk cId="1429413498" sldId="281"/>
            <ac:spMk id="2" creationId="{CEFE925C-451B-2718-894B-469F1A3EDA6F}"/>
          </ac:spMkLst>
        </pc:spChg>
        <pc:spChg chg="del">
          <ac:chgData name="Le Nhat Tung" userId="77b0905b33e1f80d" providerId="LiveId" clId="{3780A39D-82A5-4DF7-A38E-C2D4AF25CFF9}" dt="2023-11-03T18:11:30.928" v="973" actId="478"/>
          <ac:spMkLst>
            <pc:docMk/>
            <pc:sldMk cId="1429413498" sldId="281"/>
            <ac:spMk id="3" creationId="{B4FF1DDB-771E-9B94-FCAF-52A8335C1E76}"/>
          </ac:spMkLst>
        </pc:spChg>
        <pc:spChg chg="add del">
          <ac:chgData name="Le Nhat Tung" userId="77b0905b33e1f80d" providerId="LiveId" clId="{3780A39D-82A5-4DF7-A38E-C2D4AF25CFF9}" dt="2023-11-03T18:30:03.992" v="1138" actId="22"/>
          <ac:spMkLst>
            <pc:docMk/>
            <pc:sldMk cId="1429413498" sldId="281"/>
            <ac:spMk id="5" creationId="{4D663252-ABFF-1B80-8E19-F3A397B9C8CE}"/>
          </ac:spMkLst>
        </pc:spChg>
        <pc:spChg chg="add mod">
          <ac:chgData name="Le Nhat Tung" userId="77b0905b33e1f80d" providerId="LiveId" clId="{3780A39D-82A5-4DF7-A38E-C2D4AF25CFF9}" dt="2023-11-03T18:30:09.730" v="1140" actId="1076"/>
          <ac:spMkLst>
            <pc:docMk/>
            <pc:sldMk cId="1429413498" sldId="281"/>
            <ac:spMk id="7" creationId="{8768C657-531B-BF3F-139F-9F5FDBF2A58D}"/>
          </ac:spMkLst>
        </pc:spChg>
        <pc:picChg chg="add mod">
          <ac:chgData name="Le Nhat Tung" userId="77b0905b33e1f80d" providerId="LiveId" clId="{3780A39D-82A5-4DF7-A38E-C2D4AF25CFF9}" dt="2023-11-03T18:30:03.237" v="1137" actId="1076"/>
          <ac:picMkLst>
            <pc:docMk/>
            <pc:sldMk cId="1429413498" sldId="281"/>
            <ac:picMk id="2050" creationId="{D0AB68C3-3672-49AE-F353-EFCBDA673170}"/>
          </ac:picMkLst>
        </pc:picChg>
      </pc:sldChg>
      <pc:sldChg chg="addSp modSp new mod">
        <pc:chgData name="Le Nhat Tung" userId="77b0905b33e1f80d" providerId="LiveId" clId="{3780A39D-82A5-4DF7-A38E-C2D4AF25CFF9}" dt="2023-11-03T18:36:55.054" v="1141" actId="20577"/>
        <pc:sldMkLst>
          <pc:docMk/>
          <pc:sldMk cId="3822833387" sldId="282"/>
        </pc:sldMkLst>
        <pc:spChg chg="mod">
          <ac:chgData name="Le Nhat Tung" userId="77b0905b33e1f80d" providerId="LiveId" clId="{3780A39D-82A5-4DF7-A38E-C2D4AF25CFF9}" dt="2023-11-03T18:16:50.578" v="997" actId="20577"/>
          <ac:spMkLst>
            <pc:docMk/>
            <pc:sldMk cId="3822833387" sldId="282"/>
            <ac:spMk id="2" creationId="{5B765AED-218C-314A-5A79-1C914A5DDEC2}"/>
          </ac:spMkLst>
        </pc:spChg>
        <pc:spChg chg="mod">
          <ac:chgData name="Le Nhat Tung" userId="77b0905b33e1f80d" providerId="LiveId" clId="{3780A39D-82A5-4DF7-A38E-C2D4AF25CFF9}" dt="2023-11-03T18:36:55.054" v="1141" actId="20577"/>
          <ac:spMkLst>
            <pc:docMk/>
            <pc:sldMk cId="3822833387" sldId="282"/>
            <ac:spMk id="3" creationId="{E11BB4A0-1295-309F-5751-4EE9FB6F28ED}"/>
          </ac:spMkLst>
        </pc:spChg>
        <pc:picChg chg="add mod">
          <ac:chgData name="Le Nhat Tung" userId="77b0905b33e1f80d" providerId="LiveId" clId="{3780A39D-82A5-4DF7-A38E-C2D4AF25CFF9}" dt="2023-11-03T18:21:34.722" v="1066" actId="1076"/>
          <ac:picMkLst>
            <pc:docMk/>
            <pc:sldMk cId="3822833387" sldId="282"/>
            <ac:picMk id="5" creationId="{F6A5DA85-A96D-E266-3A4A-524B9962DFC0}"/>
          </ac:picMkLst>
        </pc:picChg>
      </pc:sldChg>
      <pc:sldChg chg="modSp new mod ord">
        <pc:chgData name="Le Nhat Tung" userId="77b0905b33e1f80d" providerId="LiveId" clId="{3780A39D-82A5-4DF7-A38E-C2D4AF25CFF9}" dt="2023-11-03T20:07:15.802" v="1251"/>
        <pc:sldMkLst>
          <pc:docMk/>
          <pc:sldMk cId="1621380183" sldId="283"/>
        </pc:sldMkLst>
        <pc:spChg chg="mod">
          <ac:chgData name="Le Nhat Tung" userId="77b0905b33e1f80d" providerId="LiveId" clId="{3780A39D-82A5-4DF7-A38E-C2D4AF25CFF9}" dt="2023-11-03T18:37:04.265" v="1171" actId="20577"/>
          <ac:spMkLst>
            <pc:docMk/>
            <pc:sldMk cId="1621380183" sldId="283"/>
            <ac:spMk id="2" creationId="{67EADC24-0F12-C8DA-0ACA-C50D5686CD5F}"/>
          </ac:spMkLst>
        </pc:spChg>
        <pc:spChg chg="mod">
          <ac:chgData name="Le Nhat Tung" userId="77b0905b33e1f80d" providerId="LiveId" clId="{3780A39D-82A5-4DF7-A38E-C2D4AF25CFF9}" dt="2023-11-03T20:07:08.709" v="1249"/>
          <ac:spMkLst>
            <pc:docMk/>
            <pc:sldMk cId="1621380183" sldId="283"/>
            <ac:spMk id="3" creationId="{F2F13331-7AC8-10D9-C99C-F8828DBBB7A4}"/>
          </ac:spMkLst>
        </pc:spChg>
      </pc:sldChg>
      <pc:sldChg chg="modSp new mod">
        <pc:chgData name="Le Nhat Tung" userId="77b0905b33e1f80d" providerId="LiveId" clId="{3780A39D-82A5-4DF7-A38E-C2D4AF25CFF9}" dt="2023-11-03T20:58:50.425" v="1263" actId="20577"/>
        <pc:sldMkLst>
          <pc:docMk/>
          <pc:sldMk cId="612461566" sldId="284"/>
        </pc:sldMkLst>
        <pc:spChg chg="mod">
          <ac:chgData name="Le Nhat Tung" userId="77b0905b33e1f80d" providerId="LiveId" clId="{3780A39D-82A5-4DF7-A38E-C2D4AF25CFF9}" dt="2023-11-03T20:58:46.193" v="1261"/>
          <ac:spMkLst>
            <pc:docMk/>
            <pc:sldMk cId="612461566" sldId="284"/>
            <ac:spMk id="2" creationId="{39938B71-B91C-C80C-E191-02D70AEBE163}"/>
          </ac:spMkLst>
        </pc:spChg>
        <pc:spChg chg="mod">
          <ac:chgData name="Le Nhat Tung" userId="77b0905b33e1f80d" providerId="LiveId" clId="{3780A39D-82A5-4DF7-A38E-C2D4AF25CFF9}" dt="2023-11-03T20:58:50.425" v="1263" actId="20577"/>
          <ac:spMkLst>
            <pc:docMk/>
            <pc:sldMk cId="612461566" sldId="284"/>
            <ac:spMk id="3" creationId="{664526B9-6428-2351-3C70-AEECA774E163}"/>
          </ac:spMkLst>
        </pc:spChg>
      </pc:sldChg>
      <pc:sldChg chg="addSp delSp new mod">
        <pc:chgData name="Le Nhat Tung" userId="77b0905b33e1f80d" providerId="LiveId" clId="{3780A39D-82A5-4DF7-A38E-C2D4AF25CFF9}" dt="2023-11-03T20:59:30.271" v="1266" actId="22"/>
        <pc:sldMkLst>
          <pc:docMk/>
          <pc:sldMk cId="2950375253" sldId="285"/>
        </pc:sldMkLst>
        <pc:spChg chg="del">
          <ac:chgData name="Le Nhat Tung" userId="77b0905b33e1f80d" providerId="LiveId" clId="{3780A39D-82A5-4DF7-A38E-C2D4AF25CFF9}" dt="2023-11-03T20:59:29.905" v="1265" actId="478"/>
          <ac:spMkLst>
            <pc:docMk/>
            <pc:sldMk cId="2950375253" sldId="285"/>
            <ac:spMk id="2" creationId="{721F1EFE-B07A-EC6D-D166-5B5B179DF87E}"/>
          </ac:spMkLst>
        </pc:spChg>
        <pc:spChg chg="del">
          <ac:chgData name="Le Nhat Tung" userId="77b0905b33e1f80d" providerId="LiveId" clId="{3780A39D-82A5-4DF7-A38E-C2D4AF25CFF9}" dt="2023-11-03T20:59:29.905" v="1265" actId="478"/>
          <ac:spMkLst>
            <pc:docMk/>
            <pc:sldMk cId="2950375253" sldId="285"/>
            <ac:spMk id="3" creationId="{5F541B4F-A8A5-D801-614A-8C2928897F74}"/>
          </ac:spMkLst>
        </pc:spChg>
        <pc:picChg chg="add">
          <ac:chgData name="Le Nhat Tung" userId="77b0905b33e1f80d" providerId="LiveId" clId="{3780A39D-82A5-4DF7-A38E-C2D4AF25CFF9}" dt="2023-11-03T20:59:30.271" v="1266" actId="22"/>
          <ac:picMkLst>
            <pc:docMk/>
            <pc:sldMk cId="2950375253" sldId="285"/>
            <ac:picMk id="5" creationId="{16C32F21-6AFA-D1F2-94D7-C3C173FEA51A}"/>
          </ac:picMkLst>
        </pc:picChg>
      </pc:sldChg>
      <pc:sldChg chg="addSp delSp new mod">
        <pc:chgData name="Le Nhat Tung" userId="77b0905b33e1f80d" providerId="LiveId" clId="{3780A39D-82A5-4DF7-A38E-C2D4AF25CFF9}" dt="2023-11-03T20:59:46.356" v="1269" actId="22"/>
        <pc:sldMkLst>
          <pc:docMk/>
          <pc:sldMk cId="3375604675" sldId="286"/>
        </pc:sldMkLst>
        <pc:spChg chg="del">
          <ac:chgData name="Le Nhat Tung" userId="77b0905b33e1f80d" providerId="LiveId" clId="{3780A39D-82A5-4DF7-A38E-C2D4AF25CFF9}" dt="2023-11-03T20:59:46.038" v="1268" actId="478"/>
          <ac:spMkLst>
            <pc:docMk/>
            <pc:sldMk cId="3375604675" sldId="286"/>
            <ac:spMk id="2" creationId="{E2AB8825-D27D-F4B7-D5F3-7977E47E9039}"/>
          </ac:spMkLst>
        </pc:spChg>
        <pc:spChg chg="del">
          <ac:chgData name="Le Nhat Tung" userId="77b0905b33e1f80d" providerId="LiveId" clId="{3780A39D-82A5-4DF7-A38E-C2D4AF25CFF9}" dt="2023-11-03T20:59:46.038" v="1268" actId="478"/>
          <ac:spMkLst>
            <pc:docMk/>
            <pc:sldMk cId="3375604675" sldId="286"/>
            <ac:spMk id="3" creationId="{BDB58FA4-399B-133D-92D0-DB98A001B784}"/>
          </ac:spMkLst>
        </pc:spChg>
        <pc:picChg chg="add">
          <ac:chgData name="Le Nhat Tung" userId="77b0905b33e1f80d" providerId="LiveId" clId="{3780A39D-82A5-4DF7-A38E-C2D4AF25CFF9}" dt="2023-11-03T20:59:46.356" v="1269" actId="22"/>
          <ac:picMkLst>
            <pc:docMk/>
            <pc:sldMk cId="3375604675" sldId="286"/>
            <ac:picMk id="5" creationId="{8AE8FCC8-C028-2E7E-2C02-561F919BEA05}"/>
          </ac:picMkLst>
        </pc:picChg>
      </pc:sldChg>
      <pc:sldChg chg="addSp delSp new mod">
        <pc:chgData name="Le Nhat Tung" userId="77b0905b33e1f80d" providerId="LiveId" clId="{3780A39D-82A5-4DF7-A38E-C2D4AF25CFF9}" dt="2023-11-03T21:00:08.206" v="1272" actId="22"/>
        <pc:sldMkLst>
          <pc:docMk/>
          <pc:sldMk cId="356783856" sldId="287"/>
        </pc:sldMkLst>
        <pc:spChg chg="del">
          <ac:chgData name="Le Nhat Tung" userId="77b0905b33e1f80d" providerId="LiveId" clId="{3780A39D-82A5-4DF7-A38E-C2D4AF25CFF9}" dt="2023-11-03T21:00:07.840" v="1271" actId="478"/>
          <ac:spMkLst>
            <pc:docMk/>
            <pc:sldMk cId="356783856" sldId="287"/>
            <ac:spMk id="2" creationId="{C7FF8D91-31E0-2A05-D7CF-0810688C5395}"/>
          </ac:spMkLst>
        </pc:spChg>
        <pc:spChg chg="del">
          <ac:chgData name="Le Nhat Tung" userId="77b0905b33e1f80d" providerId="LiveId" clId="{3780A39D-82A5-4DF7-A38E-C2D4AF25CFF9}" dt="2023-11-03T21:00:07.840" v="1271" actId="478"/>
          <ac:spMkLst>
            <pc:docMk/>
            <pc:sldMk cId="356783856" sldId="287"/>
            <ac:spMk id="3" creationId="{87DC6842-B729-FD70-EE49-2394E7C2B8A5}"/>
          </ac:spMkLst>
        </pc:spChg>
        <pc:picChg chg="add">
          <ac:chgData name="Le Nhat Tung" userId="77b0905b33e1f80d" providerId="LiveId" clId="{3780A39D-82A5-4DF7-A38E-C2D4AF25CFF9}" dt="2023-11-03T21:00:08.206" v="1272" actId="22"/>
          <ac:picMkLst>
            <pc:docMk/>
            <pc:sldMk cId="356783856" sldId="287"/>
            <ac:picMk id="5" creationId="{3DF230CB-A4C5-D8E8-F4D2-2D7294D9F1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19AC4-5C7F-47CC-96B1-77144631D999}" type="datetimeFigureOut">
              <a:rPr lang="en-US" smtClean="0"/>
              <a:t>10/11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B00EA-1E65-4C8D-830F-584A3D4285A8}" type="slidenum">
              <a:rPr lang="en-US" smtClean="0"/>
              <a:t>‹#›</a:t>
            </a:fld>
            <a:endParaRPr lang="en-US"/>
          </a:p>
        </p:txBody>
      </p:sp>
    </p:spTree>
    <p:extLst>
      <p:ext uri="{BB962C8B-B14F-4D97-AF65-F5344CB8AC3E}">
        <p14:creationId xmlns:p14="http://schemas.microsoft.com/office/powerpoint/2010/main" val="158033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BB00EA-1E65-4C8D-830F-584A3D4285A8}" type="slidenum">
              <a:rPr lang="en-US" smtClean="0"/>
              <a:t>2</a:t>
            </a:fld>
            <a:endParaRPr lang="en-US"/>
          </a:p>
        </p:txBody>
      </p:sp>
    </p:spTree>
    <p:extLst>
      <p:ext uri="{BB962C8B-B14F-4D97-AF65-F5344CB8AC3E}">
        <p14:creationId xmlns:p14="http://schemas.microsoft.com/office/powerpoint/2010/main" val="391294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DCEA-B0EC-13F4-6D41-94A93AD1E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AF0F7-1CA7-FE5E-DDB3-06D31BD3D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2CD79-98BA-8EA8-7730-D0FADFADB669}"/>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5" name="Footer Placeholder 4">
            <a:extLst>
              <a:ext uri="{FF2B5EF4-FFF2-40B4-BE49-F238E27FC236}">
                <a16:creationId xmlns:a16="http://schemas.microsoft.com/office/drawing/2014/main" id="{9EE97CB4-7D87-D479-9E34-C3A89C26D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89F51-416A-7E44-74E8-7C0F7BE2CF5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47792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DB32-FD0B-C7CA-90C8-C3A30856A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28E19-43C2-0955-3D80-544042B51A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A327D-D528-0D0F-8535-73BC0D16D4A0}"/>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5" name="Footer Placeholder 4">
            <a:extLst>
              <a:ext uri="{FF2B5EF4-FFF2-40B4-BE49-F238E27FC236}">
                <a16:creationId xmlns:a16="http://schemas.microsoft.com/office/drawing/2014/main" id="{CCED7D3C-3023-90B2-2C2E-4208F7CAC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1843C-12AC-A4F3-5EBF-F6AA6089F69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25511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EB2F4-C754-90CC-3371-FE864C6B5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C27A7-C418-A222-3E36-25B5735D3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721D-048A-7964-308B-0CC0761CD8C7}"/>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5" name="Footer Placeholder 4">
            <a:extLst>
              <a:ext uri="{FF2B5EF4-FFF2-40B4-BE49-F238E27FC236}">
                <a16:creationId xmlns:a16="http://schemas.microsoft.com/office/drawing/2014/main" id="{847DD879-78D9-E7EA-C2D0-0C7492F30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C29B-8165-989B-5503-C1ED72178B5F}"/>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9371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B11D-8047-31F0-19D3-72BCB994A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ED747-4F4A-367D-5663-83C5A7D5E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8EDD-A1EB-C577-FDAB-660229047033}"/>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5" name="Footer Placeholder 4">
            <a:extLst>
              <a:ext uri="{FF2B5EF4-FFF2-40B4-BE49-F238E27FC236}">
                <a16:creationId xmlns:a16="http://schemas.microsoft.com/office/drawing/2014/main" id="{62761B8A-341C-AC21-E5C1-7704F4DDD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DF04-7211-7234-DA4F-E90803C167B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01334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F2C-2D3A-B00C-1893-FD2C3D419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89F7A-A55F-D9A5-AECE-48DD971B6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A0A12-B9DF-028B-CB27-A415A70DA980}"/>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5" name="Footer Placeholder 4">
            <a:extLst>
              <a:ext uri="{FF2B5EF4-FFF2-40B4-BE49-F238E27FC236}">
                <a16:creationId xmlns:a16="http://schemas.microsoft.com/office/drawing/2014/main" id="{F8094AAC-FF2D-E399-0D25-71B8266F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450D-2B47-730B-988A-415E502753FA}"/>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3480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2610-0F07-103F-958F-C0AD5BDA1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5D729-FAE0-F994-B23E-F2B2D4B1A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3C7A0-DCA5-3D56-BF8E-77BA861B1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1006-EF35-40F7-2AA8-60726C618F2D}"/>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6" name="Footer Placeholder 5">
            <a:extLst>
              <a:ext uri="{FF2B5EF4-FFF2-40B4-BE49-F238E27FC236}">
                <a16:creationId xmlns:a16="http://schemas.microsoft.com/office/drawing/2014/main" id="{C81A7D5C-0096-6452-B9DB-CE5432A49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4C1BA-6DC3-47ED-93B4-789D66355675}"/>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9897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DCD8-B13C-2E8F-0126-D5292A943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A9CDE-790D-F0AF-BF93-DB8A08E61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3B080-6614-5D7C-5A69-4128483C2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2328D-CA3F-C015-CDA8-FC1AE110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0DC24-67CE-A7F7-6F40-5B4518BE0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5AE4-116A-BDEE-AE74-6553BBCC0CBB}"/>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8" name="Footer Placeholder 7">
            <a:extLst>
              <a:ext uri="{FF2B5EF4-FFF2-40B4-BE49-F238E27FC236}">
                <a16:creationId xmlns:a16="http://schemas.microsoft.com/office/drawing/2014/main" id="{DACD5487-D32C-3089-37B1-84FFD7867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BB1EC-6717-6C04-5CA0-EBD5BF839DC7}"/>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4411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FD92-3355-D7AC-EEE4-3401D7581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08418-3578-94DA-B5E0-82E370973AB6}"/>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4" name="Footer Placeholder 3">
            <a:extLst>
              <a:ext uri="{FF2B5EF4-FFF2-40B4-BE49-F238E27FC236}">
                <a16:creationId xmlns:a16="http://schemas.microsoft.com/office/drawing/2014/main" id="{8DF268B4-3E29-B27D-A52F-5045ABB7CF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65E41-301C-78C3-FFE6-F8591118003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62524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A02CF-B05F-D0E2-DB47-CC8018E2262D}"/>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3" name="Footer Placeholder 2">
            <a:extLst>
              <a:ext uri="{FF2B5EF4-FFF2-40B4-BE49-F238E27FC236}">
                <a16:creationId xmlns:a16="http://schemas.microsoft.com/office/drawing/2014/main" id="{AA0DF142-7550-24AA-09B4-5B9297F09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2AE6B-541A-97F2-02FD-3137D0D1E4A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5700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91D-4646-461C-1DA5-3BC1648F4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59C90-23D4-282D-7339-BD3CD738E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E0361-3D99-F600-2588-A58DA3525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CC5A-6E0B-6AA1-1CE2-F722CEB0CB57}"/>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6" name="Footer Placeholder 5">
            <a:extLst>
              <a:ext uri="{FF2B5EF4-FFF2-40B4-BE49-F238E27FC236}">
                <a16:creationId xmlns:a16="http://schemas.microsoft.com/office/drawing/2014/main" id="{62E478DF-9942-6D85-91CF-DFE1A1BC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CF021-9616-286E-491B-66BC9706F34B}"/>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82334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B2D-A1D9-D3AC-922C-C0C9D8F79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FC3FC-BA76-94CB-1643-D32D6BA0B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8B6CF-3DFE-1508-6661-9F1368EA5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6DC7B-3EE8-BE4E-69AA-605394D59642}"/>
              </a:ext>
            </a:extLst>
          </p:cNvPr>
          <p:cNvSpPr>
            <a:spLocks noGrp="1"/>
          </p:cNvSpPr>
          <p:nvPr>
            <p:ph type="dt" sz="half" idx="10"/>
          </p:nvPr>
        </p:nvSpPr>
        <p:spPr/>
        <p:txBody>
          <a:bodyPr/>
          <a:lstStyle/>
          <a:p>
            <a:fld id="{D7FA952C-9F8F-4B8B-A6FD-1EE61A30B275}" type="datetimeFigureOut">
              <a:rPr lang="en-US" smtClean="0"/>
              <a:t>10/11</a:t>
            </a:fld>
            <a:endParaRPr lang="en-US"/>
          </a:p>
        </p:txBody>
      </p:sp>
      <p:sp>
        <p:nvSpPr>
          <p:cNvPr id="6" name="Footer Placeholder 5">
            <a:extLst>
              <a:ext uri="{FF2B5EF4-FFF2-40B4-BE49-F238E27FC236}">
                <a16:creationId xmlns:a16="http://schemas.microsoft.com/office/drawing/2014/main" id="{3F6BF949-50F3-72AA-9C6F-24D691D74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65746-F6BE-73A1-0322-919F8B70199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56008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0012F-4E59-6050-DA4E-ED87B1E90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8BD9B-51EC-3A86-6F39-7A9471808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E9829-7F86-A246-A244-41BB8A32D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952C-9F8F-4B8B-A6FD-1EE61A30B275}" type="datetimeFigureOut">
              <a:rPr lang="en-US" smtClean="0"/>
              <a:t>10/11</a:t>
            </a:fld>
            <a:endParaRPr lang="en-US"/>
          </a:p>
        </p:txBody>
      </p:sp>
      <p:sp>
        <p:nvSpPr>
          <p:cNvPr id="5" name="Footer Placeholder 4">
            <a:extLst>
              <a:ext uri="{FF2B5EF4-FFF2-40B4-BE49-F238E27FC236}">
                <a16:creationId xmlns:a16="http://schemas.microsoft.com/office/drawing/2014/main" id="{80A75717-9B21-F442-56C8-492CD6483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80198-D8CF-65DE-F641-B14458D7A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35C0F-885F-4B02-93F8-A25E537E5C6B}" type="slidenum">
              <a:rPr lang="en-US" smtClean="0"/>
              <a:t>‹#›</a:t>
            </a:fld>
            <a:endParaRPr lang="en-US"/>
          </a:p>
        </p:txBody>
      </p:sp>
    </p:spTree>
    <p:extLst>
      <p:ext uri="{BB962C8B-B14F-4D97-AF65-F5344CB8AC3E}">
        <p14:creationId xmlns:p14="http://schemas.microsoft.com/office/powerpoint/2010/main" val="378860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how-to-install-dlib-library-for-python-in-windows-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geitgey/face_recognition_models/tree/master/face_recognition_models/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ab.goog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1" y="1008993"/>
            <a:ext cx="9231410" cy="3542045"/>
          </a:xfrm>
        </p:spPr>
        <p:txBody>
          <a:bodyPr anchor="b">
            <a:normAutofit/>
          </a:bodyPr>
          <a:lstStyle/>
          <a:p>
            <a:pPr algn="l"/>
            <a:r>
              <a:rPr lang="en-US" sz="8100"/>
              <a:t>Giới thiệu về </a:t>
            </a:r>
            <a:br>
              <a:rPr lang="en-US" sz="8100"/>
            </a:br>
            <a:r>
              <a:rPr lang="en-US" sz="8100"/>
              <a:t>Google Colab</a:t>
            </a:r>
          </a:p>
        </p:txBody>
      </p:sp>
    </p:spTree>
    <p:extLst>
      <p:ext uri="{BB962C8B-B14F-4D97-AF65-F5344CB8AC3E}">
        <p14:creationId xmlns:p14="http://schemas.microsoft.com/office/powerpoint/2010/main" val="58764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DB5C3-2124-BE9E-1FD8-72132A998452}"/>
              </a:ext>
            </a:extLst>
          </p:cNvPr>
          <p:cNvPicPr>
            <a:picLocks noChangeAspect="1"/>
          </p:cNvPicPr>
          <p:nvPr/>
        </p:nvPicPr>
        <p:blipFill>
          <a:blip r:embed="rId2"/>
          <a:stretch>
            <a:fillRect/>
          </a:stretch>
        </p:blipFill>
        <p:spPr>
          <a:xfrm>
            <a:off x="1645834" y="565715"/>
            <a:ext cx="8900331" cy="5726569"/>
          </a:xfrm>
          <a:prstGeom prst="rect">
            <a:avLst/>
          </a:prstGeom>
        </p:spPr>
      </p:pic>
    </p:spTree>
    <p:extLst>
      <p:ext uri="{BB962C8B-B14F-4D97-AF65-F5344CB8AC3E}">
        <p14:creationId xmlns:p14="http://schemas.microsoft.com/office/powerpoint/2010/main" val="195684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0" y="1008993"/>
            <a:ext cx="10583319" cy="3542045"/>
          </a:xfrm>
        </p:spPr>
        <p:txBody>
          <a:bodyPr anchor="b">
            <a:noAutofit/>
          </a:bodyPr>
          <a:lstStyle/>
          <a:p>
            <a:pPr algn="l"/>
            <a:r>
              <a:rPr lang="en-US" sz="6600"/>
              <a:t>Cách trích xuất </a:t>
            </a:r>
            <a:br>
              <a:rPr lang="en-US" sz="6600"/>
            </a:br>
            <a:r>
              <a:rPr lang="en-US" sz="6600"/>
              <a:t>đặc trưng của khuôn mặt</a:t>
            </a:r>
          </a:p>
        </p:txBody>
      </p:sp>
    </p:spTree>
    <p:extLst>
      <p:ext uri="{BB962C8B-B14F-4D97-AF65-F5344CB8AC3E}">
        <p14:creationId xmlns:p14="http://schemas.microsoft.com/office/powerpoint/2010/main" val="118901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5352-F348-7FBF-D27C-405A152A3940}"/>
              </a:ext>
            </a:extLst>
          </p:cNvPr>
          <p:cNvSpPr>
            <a:spLocks noGrp="1"/>
          </p:cNvSpPr>
          <p:nvPr>
            <p:ph type="title"/>
          </p:nvPr>
        </p:nvSpPr>
        <p:spPr/>
        <p:txBody>
          <a:bodyPr/>
          <a:lstStyle/>
          <a:p>
            <a:r>
              <a:rPr lang="en-US"/>
              <a:t>Điểm đặc trưng là gì?</a:t>
            </a:r>
          </a:p>
        </p:txBody>
      </p:sp>
      <p:sp>
        <p:nvSpPr>
          <p:cNvPr id="3" name="Content Placeholder 2">
            <a:extLst>
              <a:ext uri="{FF2B5EF4-FFF2-40B4-BE49-F238E27FC236}">
                <a16:creationId xmlns:a16="http://schemas.microsoft.com/office/drawing/2014/main" id="{F06CEE1F-3B69-8350-1329-D604501E955C}"/>
              </a:ext>
            </a:extLst>
          </p:cNvPr>
          <p:cNvSpPr>
            <a:spLocks noGrp="1"/>
          </p:cNvSpPr>
          <p:nvPr>
            <p:ph idx="1"/>
          </p:nvPr>
        </p:nvSpPr>
        <p:spPr/>
        <p:txBody>
          <a:bodyPr>
            <a:normAutofit fontScale="92500" lnSpcReduction="20000"/>
          </a:bodyPr>
          <a:lstStyle/>
          <a:p>
            <a:pPr algn="just">
              <a:lnSpc>
                <a:spcPct val="150000"/>
              </a:lnSpc>
            </a:pPr>
            <a:r>
              <a:rPr lang="en-US"/>
              <a:t>L</a:t>
            </a:r>
            <a:r>
              <a:rPr lang="vi-VN"/>
              <a:t>à một điểm hoặc vùng trên hình ảnh mà có tính chất độc đáo hoặc quan trọng.</a:t>
            </a:r>
            <a:endParaRPr lang="en-US"/>
          </a:p>
          <a:p>
            <a:pPr algn="just">
              <a:lnSpc>
                <a:spcPct val="150000"/>
              </a:lnSpc>
            </a:pPr>
            <a:r>
              <a:rPr lang="vi-VN"/>
              <a:t>Điểm đặc trưng thường được sử dụng để mô tả và xác định các đặc điểm quan trọng của đối tượng trong hình ảnh. Điều quan trọng là chúng thường được sử dụng để nhận biết hoặc theo dõi các đối tượng trong các ứng dụng như nhận diện khuôn mặt, nhận dạng biểu cảm, nhận dạng vật thể, và nhiều nhiệm vụ khác trong lĩnh vực thị giác máy tính.</a:t>
            </a:r>
            <a:endParaRPr lang="en-US"/>
          </a:p>
        </p:txBody>
      </p:sp>
    </p:spTree>
    <p:extLst>
      <p:ext uri="{BB962C8B-B14F-4D97-AF65-F5344CB8AC3E}">
        <p14:creationId xmlns:p14="http://schemas.microsoft.com/office/powerpoint/2010/main" val="112199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Top 7 Use Cases for Facial Landmark Detection">
            <a:extLst>
              <a:ext uri="{FF2B5EF4-FFF2-40B4-BE49-F238E27FC236}">
                <a16:creationId xmlns:a16="http://schemas.microsoft.com/office/drawing/2014/main" id="{47006C4F-CD4A-4629-FCF2-ABA9F3E6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55" y="1080413"/>
            <a:ext cx="6229890" cy="488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1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FC6-0F38-976C-AADB-F90F072E7784}"/>
              </a:ext>
            </a:extLst>
          </p:cNvPr>
          <p:cNvSpPr>
            <a:spLocks noGrp="1"/>
          </p:cNvSpPr>
          <p:nvPr>
            <p:ph type="title"/>
          </p:nvPr>
        </p:nvSpPr>
        <p:spPr/>
        <p:txBody>
          <a:bodyPr/>
          <a:lstStyle/>
          <a:p>
            <a:r>
              <a:rPr lang="en-US"/>
              <a:t>Đặc trưng của khuôn mặt là gì?</a:t>
            </a:r>
          </a:p>
        </p:txBody>
      </p:sp>
      <p:sp>
        <p:nvSpPr>
          <p:cNvPr id="3" name="Content Placeholder 2">
            <a:extLst>
              <a:ext uri="{FF2B5EF4-FFF2-40B4-BE49-F238E27FC236}">
                <a16:creationId xmlns:a16="http://schemas.microsoft.com/office/drawing/2014/main" id="{B1236B84-0C40-F489-9631-8B3479E42FD1}"/>
              </a:ext>
            </a:extLst>
          </p:cNvPr>
          <p:cNvSpPr>
            <a:spLocks noGrp="1"/>
          </p:cNvSpPr>
          <p:nvPr>
            <p:ph idx="1"/>
          </p:nvPr>
        </p:nvSpPr>
        <p:spPr/>
        <p:txBody>
          <a:bodyPr>
            <a:normAutofit fontScale="92500" lnSpcReduction="20000"/>
          </a:bodyPr>
          <a:lstStyle/>
          <a:p>
            <a:pPr>
              <a:lnSpc>
                <a:spcPct val="150000"/>
              </a:lnSpc>
            </a:pPr>
            <a:r>
              <a:rPr lang="vi-VN"/>
              <a:t>Công nghệ nhận dạng khuôn mặt thường tìm kiếm những </a:t>
            </a:r>
            <a:r>
              <a:rPr lang="en-US"/>
              <a:t>đặc trưng</a:t>
            </a:r>
            <a:r>
              <a:rPr lang="vi-VN"/>
              <a:t> sau:</a:t>
            </a:r>
            <a:endParaRPr lang="en-US"/>
          </a:p>
          <a:p>
            <a:pPr lvl="1">
              <a:lnSpc>
                <a:spcPct val="150000"/>
              </a:lnSpc>
            </a:pPr>
            <a:r>
              <a:rPr lang="vi-VN"/>
              <a:t>Khoảng cách giữa hai mắt.</a:t>
            </a:r>
            <a:endParaRPr lang="en-US"/>
          </a:p>
          <a:p>
            <a:pPr lvl="1">
              <a:lnSpc>
                <a:spcPct val="150000"/>
              </a:lnSpc>
            </a:pPr>
            <a:r>
              <a:rPr lang="vi-VN"/>
              <a:t>Khoảng cách từ trán tới cằm.</a:t>
            </a:r>
            <a:endParaRPr lang="en-US"/>
          </a:p>
          <a:p>
            <a:pPr lvl="1">
              <a:lnSpc>
                <a:spcPct val="150000"/>
              </a:lnSpc>
            </a:pPr>
            <a:r>
              <a:rPr lang="vi-VN"/>
              <a:t>Khoảng cách giữa mũi và miệng.</a:t>
            </a:r>
            <a:endParaRPr lang="en-US"/>
          </a:p>
          <a:p>
            <a:pPr lvl="1">
              <a:lnSpc>
                <a:spcPct val="150000"/>
              </a:lnSpc>
            </a:pPr>
            <a:r>
              <a:rPr lang="vi-VN"/>
              <a:t>Độ sâu của hốc mắt.</a:t>
            </a:r>
            <a:endParaRPr lang="en-US"/>
          </a:p>
          <a:p>
            <a:pPr lvl="1">
              <a:lnSpc>
                <a:spcPct val="150000"/>
              </a:lnSpc>
            </a:pPr>
            <a:r>
              <a:rPr lang="vi-VN"/>
              <a:t>Hình dạng của xương gò má.</a:t>
            </a:r>
            <a:endParaRPr lang="en-US"/>
          </a:p>
          <a:p>
            <a:pPr lvl="1">
              <a:lnSpc>
                <a:spcPct val="150000"/>
              </a:lnSpc>
            </a:pPr>
            <a:r>
              <a:rPr lang="vi-VN"/>
              <a:t>Đường viền của môi, tai và cằm.</a:t>
            </a:r>
            <a:endParaRPr lang="en-US"/>
          </a:p>
        </p:txBody>
      </p:sp>
      <p:pic>
        <p:nvPicPr>
          <p:cNvPr id="4" name="Picture 2" descr="The Top 7 Use Cases for Facial Landmark Detection">
            <a:extLst>
              <a:ext uri="{FF2B5EF4-FFF2-40B4-BE49-F238E27FC236}">
                <a16:creationId xmlns:a16="http://schemas.microsoft.com/office/drawing/2014/main" id="{31863703-68D4-44F4-8172-1EE979E2C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030" y="2879386"/>
            <a:ext cx="3673885" cy="28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5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19D9-6478-07CB-7147-2496D9A50407}"/>
              </a:ext>
            </a:extLst>
          </p:cNvPr>
          <p:cNvSpPr>
            <a:spLocks noGrp="1"/>
          </p:cNvSpPr>
          <p:nvPr>
            <p:ph type="title"/>
          </p:nvPr>
        </p:nvSpPr>
        <p:spPr/>
        <p:txBody>
          <a:bodyPr/>
          <a:lstStyle/>
          <a:p>
            <a:r>
              <a:rPr lang="en-US"/>
              <a:t>Dlib Shape Predictors</a:t>
            </a:r>
          </a:p>
        </p:txBody>
      </p:sp>
      <p:sp>
        <p:nvSpPr>
          <p:cNvPr id="3" name="Content Placeholder 2">
            <a:extLst>
              <a:ext uri="{FF2B5EF4-FFF2-40B4-BE49-F238E27FC236}">
                <a16:creationId xmlns:a16="http://schemas.microsoft.com/office/drawing/2014/main" id="{CF93CD78-2D06-C202-2171-C793597CDC75}"/>
              </a:ext>
            </a:extLst>
          </p:cNvPr>
          <p:cNvSpPr>
            <a:spLocks noGrp="1"/>
          </p:cNvSpPr>
          <p:nvPr>
            <p:ph idx="1"/>
          </p:nvPr>
        </p:nvSpPr>
        <p:spPr/>
        <p:txBody>
          <a:bodyPr>
            <a:normAutofit fontScale="77500" lnSpcReduction="20000"/>
          </a:bodyPr>
          <a:lstStyle/>
          <a:p>
            <a:pPr algn="just">
              <a:lnSpc>
                <a:spcPct val="150000"/>
              </a:lnSpc>
            </a:pPr>
            <a:r>
              <a:rPr lang="vi-VN"/>
              <a:t>Dlib Shape Predictors là một công cụ và thư viện mã nguồn mở trong lĩnh vực thị giác máy tính và xử lý ảnh, được phát triển bởi Davis E. King. Dlib Shape Predictors chủ yếu được sử dụng để nhận diện và dự đoán vị trí của các điểm đặc trưng trên khuôn mặt, đặc biệt là trong việc nhận diện và theo dõi các điểm trên khuôn mặt của con người.</a:t>
            </a:r>
          </a:p>
          <a:p>
            <a:pPr algn="just">
              <a:lnSpc>
                <a:spcPct val="150000"/>
              </a:lnSpc>
            </a:pPr>
            <a:r>
              <a:rPr lang="vi-VN"/>
              <a:t>Được sử dụng để dự đoán và xác định vị trí của các điểm đặc trưng trên khuôn mặt, như mắt, miệng, mũi, và các điểm trên mô hình 3D của khuôn mặt. Điều này cho phép nhận diện và phân tích khuôn mặt một cách chi tiết</a:t>
            </a:r>
            <a:r>
              <a:rPr lang="en-US"/>
              <a:t>.</a:t>
            </a:r>
            <a:endParaRPr lang="vi-VN"/>
          </a:p>
        </p:txBody>
      </p:sp>
    </p:spTree>
    <p:extLst>
      <p:ext uri="{BB962C8B-B14F-4D97-AF65-F5344CB8AC3E}">
        <p14:creationId xmlns:p14="http://schemas.microsoft.com/office/powerpoint/2010/main" val="235513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4C08-0F95-C4B3-E9D4-8030D931EE7D}"/>
              </a:ext>
            </a:extLst>
          </p:cNvPr>
          <p:cNvSpPr>
            <a:spLocks noGrp="1"/>
          </p:cNvSpPr>
          <p:nvPr>
            <p:ph type="title"/>
          </p:nvPr>
        </p:nvSpPr>
        <p:spPr/>
        <p:txBody>
          <a:bodyPr/>
          <a:lstStyle/>
          <a:p>
            <a:r>
              <a:rPr lang="en-US"/>
              <a:t>Cách cài đặt dlib	</a:t>
            </a:r>
          </a:p>
        </p:txBody>
      </p:sp>
      <p:sp>
        <p:nvSpPr>
          <p:cNvPr id="3" name="Content Placeholder 2">
            <a:extLst>
              <a:ext uri="{FF2B5EF4-FFF2-40B4-BE49-F238E27FC236}">
                <a16:creationId xmlns:a16="http://schemas.microsoft.com/office/drawing/2014/main" id="{1BE02209-6895-D07F-F694-D06024B2AF80}"/>
              </a:ext>
            </a:extLst>
          </p:cNvPr>
          <p:cNvSpPr>
            <a:spLocks noGrp="1"/>
          </p:cNvSpPr>
          <p:nvPr>
            <p:ph idx="1"/>
          </p:nvPr>
        </p:nvSpPr>
        <p:spPr/>
        <p:txBody>
          <a:bodyPr>
            <a:normAutofit/>
          </a:bodyPr>
          <a:lstStyle/>
          <a:p>
            <a:pPr marL="0" indent="0">
              <a:buNone/>
            </a:pPr>
            <a:r>
              <a:rPr lang="en-US" sz="5400"/>
              <a:t>! pip install dlib</a:t>
            </a:r>
          </a:p>
          <a:p>
            <a:pPr marL="0" indent="0">
              <a:buNone/>
            </a:pPr>
            <a:endParaRPr lang="en-US" sz="5400" i="1"/>
          </a:p>
          <a:p>
            <a:pPr marL="0" indent="0">
              <a:buNone/>
            </a:pPr>
            <a:r>
              <a:rPr lang="en-US" sz="5400" i="1"/>
              <a:t>-------------------------------------------------</a:t>
            </a:r>
          </a:p>
          <a:p>
            <a:pPr marL="0" indent="0">
              <a:buNone/>
            </a:pPr>
            <a:endParaRPr lang="en-US" sz="5400" i="1"/>
          </a:p>
          <a:p>
            <a:pPr marL="0" indent="0">
              <a:buNone/>
            </a:pPr>
            <a:r>
              <a:rPr lang="en-US" sz="4000" b="0" i="0">
                <a:solidFill>
                  <a:srgbClr val="333333"/>
                </a:solidFill>
                <a:effectLst/>
                <a:latin typeface="Consolas" panose="020B0609020204030204" pitchFamily="49" charset="0"/>
              </a:rPr>
              <a:t>conda install -c conda-forge dlib</a:t>
            </a:r>
            <a:endParaRPr lang="en-US" sz="5400"/>
          </a:p>
        </p:txBody>
      </p:sp>
    </p:spTree>
    <p:extLst>
      <p:ext uri="{BB962C8B-B14F-4D97-AF65-F5344CB8AC3E}">
        <p14:creationId xmlns:p14="http://schemas.microsoft.com/office/powerpoint/2010/main" val="66394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925C-451B-2718-894B-469F1A3EDA6F}"/>
              </a:ext>
            </a:extLst>
          </p:cNvPr>
          <p:cNvSpPr>
            <a:spLocks noGrp="1"/>
          </p:cNvSpPr>
          <p:nvPr>
            <p:ph type="title"/>
          </p:nvPr>
        </p:nvSpPr>
        <p:spPr/>
        <p:txBody>
          <a:bodyPr/>
          <a:lstStyle/>
          <a:p>
            <a:r>
              <a:rPr lang="en-US"/>
              <a:t>Các bước xử lý</a:t>
            </a:r>
          </a:p>
        </p:txBody>
      </p:sp>
      <p:pic>
        <p:nvPicPr>
          <p:cNvPr id="2050" name="Picture 2">
            <a:extLst>
              <a:ext uri="{FF2B5EF4-FFF2-40B4-BE49-F238E27FC236}">
                <a16:creationId xmlns:a16="http://schemas.microsoft.com/office/drawing/2014/main" id="{D0AB68C3-3672-49AE-F353-EFCBDA673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54" y="1690688"/>
            <a:ext cx="6952744" cy="4517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68C657-531B-BF3F-139F-9F5FDBF2A58D}"/>
              </a:ext>
            </a:extLst>
          </p:cNvPr>
          <p:cNvSpPr txBox="1"/>
          <p:nvPr/>
        </p:nvSpPr>
        <p:spPr>
          <a:xfrm>
            <a:off x="1456267" y="6308209"/>
            <a:ext cx="6096000" cy="369332"/>
          </a:xfrm>
          <a:prstGeom prst="rect">
            <a:avLst/>
          </a:prstGeom>
          <a:noFill/>
        </p:spPr>
        <p:txBody>
          <a:bodyPr wrap="square">
            <a:spAutoFit/>
          </a:bodyPr>
          <a:lstStyle/>
          <a:p>
            <a:r>
              <a:rPr lang="en-US"/>
              <a:t>https://cmusatyalab.github.io/openface/</a:t>
            </a:r>
          </a:p>
        </p:txBody>
      </p:sp>
    </p:spTree>
    <p:extLst>
      <p:ext uri="{BB962C8B-B14F-4D97-AF65-F5344CB8AC3E}">
        <p14:creationId xmlns:p14="http://schemas.microsoft.com/office/powerpoint/2010/main" val="142941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DC24-0F12-C8DA-0ACA-C50D5686CD5F}"/>
              </a:ext>
            </a:extLst>
          </p:cNvPr>
          <p:cNvSpPr>
            <a:spLocks noGrp="1"/>
          </p:cNvSpPr>
          <p:nvPr>
            <p:ph type="title"/>
          </p:nvPr>
        </p:nvSpPr>
        <p:spPr/>
        <p:txBody>
          <a:bodyPr/>
          <a:lstStyle/>
          <a:p>
            <a:r>
              <a:rPr lang="en-US"/>
              <a:t>Cài đăt dlib</a:t>
            </a:r>
          </a:p>
        </p:txBody>
      </p:sp>
      <p:sp>
        <p:nvSpPr>
          <p:cNvPr id="3" name="Content Placeholder 2">
            <a:extLst>
              <a:ext uri="{FF2B5EF4-FFF2-40B4-BE49-F238E27FC236}">
                <a16:creationId xmlns:a16="http://schemas.microsoft.com/office/drawing/2014/main" id="{F2F13331-7AC8-10D9-C99C-F8828DBBB7A4}"/>
              </a:ext>
            </a:extLst>
          </p:cNvPr>
          <p:cNvSpPr>
            <a:spLocks noGrp="1"/>
          </p:cNvSpPr>
          <p:nvPr>
            <p:ph idx="1"/>
          </p:nvPr>
        </p:nvSpPr>
        <p:spPr/>
        <p:txBody>
          <a:bodyPr/>
          <a:lstStyle/>
          <a:p>
            <a:pPr>
              <a:lnSpc>
                <a:spcPct val="150000"/>
              </a:lnSpc>
            </a:pPr>
            <a:r>
              <a:rPr lang="en-US"/>
              <a:t>Thực hành theo link sau đây:</a:t>
            </a:r>
            <a:br>
              <a:rPr lang="en-US"/>
            </a:br>
            <a:r>
              <a:rPr lang="en-US">
                <a:hlinkClick r:id="rId2"/>
              </a:rPr>
              <a:t>How to Install dlib Library for python in windows 10 - GeeksforGeeks</a:t>
            </a:r>
            <a:endParaRPr lang="en-US">
              <a:solidFill>
                <a:srgbClr val="FF0000"/>
              </a:solidFill>
            </a:endParaRPr>
          </a:p>
        </p:txBody>
      </p:sp>
    </p:spTree>
    <p:extLst>
      <p:ext uri="{BB962C8B-B14F-4D97-AF65-F5344CB8AC3E}">
        <p14:creationId xmlns:p14="http://schemas.microsoft.com/office/powerpoint/2010/main" val="1621380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5AED-218C-314A-5A79-1C914A5DDEC2}"/>
              </a:ext>
            </a:extLst>
          </p:cNvPr>
          <p:cNvSpPr>
            <a:spLocks noGrp="1"/>
          </p:cNvSpPr>
          <p:nvPr>
            <p:ph type="title"/>
          </p:nvPr>
        </p:nvSpPr>
        <p:spPr/>
        <p:txBody>
          <a:bodyPr/>
          <a:lstStyle/>
          <a:p>
            <a:r>
              <a:rPr lang="en-US"/>
              <a:t>Thực hành</a:t>
            </a:r>
          </a:p>
        </p:txBody>
      </p:sp>
      <p:sp>
        <p:nvSpPr>
          <p:cNvPr id="3" name="Content Placeholder 2">
            <a:extLst>
              <a:ext uri="{FF2B5EF4-FFF2-40B4-BE49-F238E27FC236}">
                <a16:creationId xmlns:a16="http://schemas.microsoft.com/office/drawing/2014/main" id="{E11BB4A0-1295-309F-5751-4EE9FB6F28ED}"/>
              </a:ext>
            </a:extLst>
          </p:cNvPr>
          <p:cNvSpPr>
            <a:spLocks noGrp="1"/>
          </p:cNvSpPr>
          <p:nvPr>
            <p:ph idx="1"/>
          </p:nvPr>
        </p:nvSpPr>
        <p:spPr/>
        <p:txBody>
          <a:bodyPr/>
          <a:lstStyle/>
          <a:p>
            <a:r>
              <a:rPr lang="en-US"/>
              <a:t>Download model:</a:t>
            </a:r>
            <a:br>
              <a:rPr lang="en-US"/>
            </a:br>
            <a:r>
              <a:rPr lang="en-US">
                <a:hlinkClick r:id="rId2"/>
              </a:rPr>
              <a:t>https://github.com/ageitgey/face_recognition_models/tree/master/face_recognition_models/models</a:t>
            </a:r>
            <a:endParaRPr lang="en-US"/>
          </a:p>
          <a:p>
            <a:endParaRPr lang="en-US"/>
          </a:p>
        </p:txBody>
      </p:sp>
      <p:pic>
        <p:nvPicPr>
          <p:cNvPr id="5" name="Picture 4">
            <a:extLst>
              <a:ext uri="{FF2B5EF4-FFF2-40B4-BE49-F238E27FC236}">
                <a16:creationId xmlns:a16="http://schemas.microsoft.com/office/drawing/2014/main" id="{F6A5DA85-A96D-E266-3A4A-524B9962DFC0}"/>
              </a:ext>
            </a:extLst>
          </p:cNvPr>
          <p:cNvPicPr>
            <a:picLocks noChangeAspect="1"/>
          </p:cNvPicPr>
          <p:nvPr/>
        </p:nvPicPr>
        <p:blipFill>
          <a:blip r:embed="rId3"/>
          <a:stretch>
            <a:fillRect/>
          </a:stretch>
        </p:blipFill>
        <p:spPr>
          <a:xfrm>
            <a:off x="6282835" y="3743412"/>
            <a:ext cx="4901631" cy="2864136"/>
          </a:xfrm>
          <a:prstGeom prst="rect">
            <a:avLst/>
          </a:prstGeom>
        </p:spPr>
      </p:pic>
    </p:spTree>
    <p:extLst>
      <p:ext uri="{BB962C8B-B14F-4D97-AF65-F5344CB8AC3E}">
        <p14:creationId xmlns:p14="http://schemas.microsoft.com/office/powerpoint/2010/main" val="38228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3431-5D16-8AF0-B2B4-23463EBD6F9B}"/>
              </a:ext>
            </a:extLst>
          </p:cNvPr>
          <p:cNvSpPr>
            <a:spLocks noGrp="1"/>
          </p:cNvSpPr>
          <p:nvPr>
            <p:ph type="title"/>
          </p:nvPr>
        </p:nvSpPr>
        <p:spPr/>
        <p:txBody>
          <a:bodyPr/>
          <a:lstStyle/>
          <a:p>
            <a:r>
              <a:rPr lang="en-US"/>
              <a:t>Google Colab</a:t>
            </a:r>
          </a:p>
        </p:txBody>
      </p:sp>
      <p:sp>
        <p:nvSpPr>
          <p:cNvPr id="3" name="Content Placeholder 2">
            <a:extLst>
              <a:ext uri="{FF2B5EF4-FFF2-40B4-BE49-F238E27FC236}">
                <a16:creationId xmlns:a16="http://schemas.microsoft.com/office/drawing/2014/main" id="{54D3700F-93C1-B1BF-6CD7-7D32E9730241}"/>
              </a:ext>
            </a:extLst>
          </p:cNvPr>
          <p:cNvSpPr>
            <a:spLocks noGrp="1"/>
          </p:cNvSpPr>
          <p:nvPr>
            <p:ph idx="1"/>
          </p:nvPr>
        </p:nvSpPr>
        <p:spPr>
          <a:xfrm>
            <a:off x="838200" y="1537758"/>
            <a:ext cx="10515600" cy="4351338"/>
          </a:xfrm>
        </p:spPr>
        <p:txBody>
          <a:bodyPr>
            <a:normAutofit lnSpcReduction="10000"/>
          </a:bodyPr>
          <a:lstStyle/>
          <a:p>
            <a:pPr algn="just">
              <a:lnSpc>
                <a:spcPct val="150000"/>
              </a:lnSpc>
            </a:pPr>
            <a:r>
              <a:rPr lang="vi-VN"/>
              <a:t>Google Colab là một dạng Jupyter Notebook tùy biến cho phép thực thi Python trên nền tảng đám mây, được cung cấp bởi Google.</a:t>
            </a:r>
            <a:endParaRPr lang="en-US"/>
          </a:p>
          <a:p>
            <a:pPr algn="just">
              <a:lnSpc>
                <a:spcPct val="150000"/>
              </a:lnSpc>
            </a:pPr>
            <a:r>
              <a:rPr lang="vi-VN"/>
              <a:t>Sử dụng Google Colab có những lợi ích ưu việt như: sẵn sàng chạy Python ở bất kỳ thiết bị nào có kết nối internet mà không cần cài đặt, chia sẻ và làm việc nhóm dễ dàng, sử dụng miễn phí GPU cho các dự án về AI.</a:t>
            </a:r>
            <a:endParaRPr lang="en-US"/>
          </a:p>
        </p:txBody>
      </p:sp>
      <p:sp>
        <p:nvSpPr>
          <p:cNvPr id="5" name="TextBox 4">
            <a:extLst>
              <a:ext uri="{FF2B5EF4-FFF2-40B4-BE49-F238E27FC236}">
                <a16:creationId xmlns:a16="http://schemas.microsoft.com/office/drawing/2014/main" id="{9D57ADB5-258E-2D37-2753-67A56CB46D4E}"/>
              </a:ext>
            </a:extLst>
          </p:cNvPr>
          <p:cNvSpPr txBox="1"/>
          <p:nvPr/>
        </p:nvSpPr>
        <p:spPr>
          <a:xfrm>
            <a:off x="220134" y="6407835"/>
            <a:ext cx="8839200" cy="369332"/>
          </a:xfrm>
          <a:prstGeom prst="rect">
            <a:avLst/>
          </a:prstGeom>
          <a:noFill/>
        </p:spPr>
        <p:txBody>
          <a:bodyPr wrap="square">
            <a:spAutoFit/>
          </a:bodyPr>
          <a:lstStyle/>
          <a:p>
            <a:r>
              <a:rPr lang="en-US"/>
              <a:t>Tham khảo: https://tenten.vn/tin-tuc/google-colab-la-gi/#1_Google_Colab_la_gi</a:t>
            </a:r>
          </a:p>
        </p:txBody>
      </p:sp>
      <p:pic>
        <p:nvPicPr>
          <p:cNvPr id="7" name="Picture 6">
            <a:extLst>
              <a:ext uri="{FF2B5EF4-FFF2-40B4-BE49-F238E27FC236}">
                <a16:creationId xmlns:a16="http://schemas.microsoft.com/office/drawing/2014/main" id="{057D5E4F-2180-DAE6-F150-AC224302B23B}"/>
              </a:ext>
            </a:extLst>
          </p:cNvPr>
          <p:cNvPicPr>
            <a:picLocks noChangeAspect="1"/>
          </p:cNvPicPr>
          <p:nvPr/>
        </p:nvPicPr>
        <p:blipFill>
          <a:blip r:embed="rId3"/>
          <a:stretch>
            <a:fillRect/>
          </a:stretch>
        </p:blipFill>
        <p:spPr>
          <a:xfrm>
            <a:off x="905932" y="120827"/>
            <a:ext cx="3589867" cy="1417846"/>
          </a:xfrm>
          <a:prstGeom prst="rect">
            <a:avLst/>
          </a:prstGeom>
        </p:spPr>
      </p:pic>
    </p:spTree>
    <p:extLst>
      <p:ext uri="{BB962C8B-B14F-4D97-AF65-F5344CB8AC3E}">
        <p14:creationId xmlns:p14="http://schemas.microsoft.com/office/powerpoint/2010/main" val="1967128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32F21-6AFA-D1F2-94D7-C3C173FEA51A}"/>
              </a:ext>
            </a:extLst>
          </p:cNvPr>
          <p:cNvPicPr>
            <a:picLocks noChangeAspect="1"/>
          </p:cNvPicPr>
          <p:nvPr/>
        </p:nvPicPr>
        <p:blipFill>
          <a:blip r:embed="rId2"/>
          <a:stretch>
            <a:fillRect/>
          </a:stretch>
        </p:blipFill>
        <p:spPr>
          <a:xfrm>
            <a:off x="2102774" y="75909"/>
            <a:ext cx="7986452" cy="6706181"/>
          </a:xfrm>
          <a:prstGeom prst="rect">
            <a:avLst/>
          </a:prstGeom>
        </p:spPr>
      </p:pic>
    </p:spTree>
    <p:extLst>
      <p:ext uri="{BB962C8B-B14F-4D97-AF65-F5344CB8AC3E}">
        <p14:creationId xmlns:p14="http://schemas.microsoft.com/office/powerpoint/2010/main" val="2950375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E8FCC8-C028-2E7E-2C02-561F919BEA05}"/>
              </a:ext>
            </a:extLst>
          </p:cNvPr>
          <p:cNvPicPr>
            <a:picLocks noChangeAspect="1"/>
          </p:cNvPicPr>
          <p:nvPr/>
        </p:nvPicPr>
        <p:blipFill>
          <a:blip r:embed="rId2"/>
          <a:stretch>
            <a:fillRect/>
          </a:stretch>
        </p:blipFill>
        <p:spPr>
          <a:xfrm>
            <a:off x="2483807" y="300719"/>
            <a:ext cx="7224386" cy="6256562"/>
          </a:xfrm>
          <a:prstGeom prst="rect">
            <a:avLst/>
          </a:prstGeom>
        </p:spPr>
      </p:pic>
    </p:spTree>
    <p:extLst>
      <p:ext uri="{BB962C8B-B14F-4D97-AF65-F5344CB8AC3E}">
        <p14:creationId xmlns:p14="http://schemas.microsoft.com/office/powerpoint/2010/main" val="3375604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F230CB-A4C5-D8E8-F4D2-2D7294D9F128}"/>
              </a:ext>
            </a:extLst>
          </p:cNvPr>
          <p:cNvPicPr>
            <a:picLocks noChangeAspect="1"/>
          </p:cNvPicPr>
          <p:nvPr/>
        </p:nvPicPr>
        <p:blipFill>
          <a:blip r:embed="rId2"/>
          <a:stretch>
            <a:fillRect/>
          </a:stretch>
        </p:blipFill>
        <p:spPr>
          <a:xfrm>
            <a:off x="3135373" y="514097"/>
            <a:ext cx="5921253" cy="5829805"/>
          </a:xfrm>
          <a:prstGeom prst="rect">
            <a:avLst/>
          </a:prstGeom>
        </p:spPr>
      </p:pic>
    </p:spTree>
    <p:extLst>
      <p:ext uri="{BB962C8B-B14F-4D97-AF65-F5344CB8AC3E}">
        <p14:creationId xmlns:p14="http://schemas.microsoft.com/office/powerpoint/2010/main" val="35678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8B71-B91C-C80C-E191-02D70AEBE163}"/>
              </a:ext>
            </a:extLst>
          </p:cNvPr>
          <p:cNvSpPr>
            <a:spLocks noGrp="1"/>
          </p:cNvSpPr>
          <p:nvPr>
            <p:ph type="title"/>
          </p:nvPr>
        </p:nvSpPr>
        <p:spPr/>
        <p:txBody>
          <a:bodyPr/>
          <a:lstStyle/>
          <a:p>
            <a:r>
              <a:rPr lang="en-US"/>
              <a:t>face_descriptors </a:t>
            </a:r>
          </a:p>
        </p:txBody>
      </p:sp>
      <p:sp>
        <p:nvSpPr>
          <p:cNvPr id="3" name="Content Placeholder 2">
            <a:extLst>
              <a:ext uri="{FF2B5EF4-FFF2-40B4-BE49-F238E27FC236}">
                <a16:creationId xmlns:a16="http://schemas.microsoft.com/office/drawing/2014/main" id="{664526B9-6428-2351-3C70-AEECA774E163}"/>
              </a:ext>
            </a:extLst>
          </p:cNvPr>
          <p:cNvSpPr>
            <a:spLocks noGrp="1"/>
          </p:cNvSpPr>
          <p:nvPr>
            <p:ph idx="1"/>
          </p:nvPr>
        </p:nvSpPr>
        <p:spPr/>
        <p:txBody>
          <a:bodyPr>
            <a:normAutofit fontScale="70000" lnSpcReduction="20000"/>
          </a:bodyPr>
          <a:lstStyle/>
          <a:p>
            <a:pPr algn="just">
              <a:lnSpc>
                <a:spcPct val="160000"/>
              </a:lnSpc>
            </a:pPr>
            <a:r>
              <a:rPr lang="vi-VN"/>
              <a:t>Dữ liệu trong face_descriptors là các đặc trưng mô tả một khuôn mặt cụ thể. Dlib sử dụng mô hình nhận diện khuôn mặt ResNet để tính toán các đặc trưng này. Mỗi vector đặc trưng bao gồm 128 giá trị số thực. Đặc trưng này được tạo ra để biểu diễn một cách số học các đặc điểm quan trọng của khuôn mặt, giúp phân biệt một khuôn mặt với các khuôn mặt khác.</a:t>
            </a:r>
          </a:p>
          <a:p>
            <a:pPr algn="just">
              <a:lnSpc>
                <a:spcPct val="160000"/>
              </a:lnSpc>
            </a:pPr>
            <a:r>
              <a:rPr lang="vi-VN"/>
              <a:t>Cụ thể, vector 128 chiều này chứa thông tin về sự phân bố của các điểm đặc trưng trên khuôn mặt (ví dụ: khoảng cách giữa các mắt, mũi, miệng) và cả về cấu trúc nội tại của khuôn mặt (ví dụ: các đặc điểm vùng mắt, vùng miệng, vùng trán).</a:t>
            </a:r>
            <a:endParaRPr lang="en-US"/>
          </a:p>
        </p:txBody>
      </p:sp>
    </p:spTree>
    <p:extLst>
      <p:ext uri="{BB962C8B-B14F-4D97-AF65-F5344CB8AC3E}">
        <p14:creationId xmlns:p14="http://schemas.microsoft.com/office/powerpoint/2010/main" val="61246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use Google Colab - GeeksforGeeks">
            <a:extLst>
              <a:ext uri="{FF2B5EF4-FFF2-40B4-BE49-F238E27FC236}">
                <a16:creationId xmlns:a16="http://schemas.microsoft.com/office/drawing/2014/main" id="{D3F10176-2883-0317-C32E-17AC5859B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41" y="649924"/>
            <a:ext cx="9958883" cy="555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2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5201-7523-D67C-ADD0-36E66FD3CFD1}"/>
              </a:ext>
            </a:extLst>
          </p:cNvPr>
          <p:cNvSpPr>
            <a:spLocks noGrp="1"/>
          </p:cNvSpPr>
          <p:nvPr>
            <p:ph type="title"/>
          </p:nvPr>
        </p:nvSpPr>
        <p:spPr/>
        <p:txBody>
          <a:bodyPr/>
          <a:lstStyle/>
          <a:p>
            <a:r>
              <a:rPr lang="en-US"/>
              <a:t>Một số tính năng </a:t>
            </a:r>
          </a:p>
        </p:txBody>
      </p:sp>
      <p:sp>
        <p:nvSpPr>
          <p:cNvPr id="3" name="Content Placeholder 2">
            <a:extLst>
              <a:ext uri="{FF2B5EF4-FFF2-40B4-BE49-F238E27FC236}">
                <a16:creationId xmlns:a16="http://schemas.microsoft.com/office/drawing/2014/main" id="{E50563FF-933A-52E6-83ED-4421315789A3}"/>
              </a:ext>
            </a:extLst>
          </p:cNvPr>
          <p:cNvSpPr>
            <a:spLocks noGrp="1"/>
          </p:cNvSpPr>
          <p:nvPr>
            <p:ph idx="1"/>
          </p:nvPr>
        </p:nvSpPr>
        <p:spPr/>
        <p:txBody>
          <a:bodyPr>
            <a:normAutofit lnSpcReduction="10000"/>
          </a:bodyPr>
          <a:lstStyle/>
          <a:p>
            <a:r>
              <a:rPr lang="en-US"/>
              <a:t>Tạo mục lục dựa trên các Heading viết bằng ngôn ngữ markdown</a:t>
            </a:r>
          </a:p>
          <a:p>
            <a:r>
              <a:rPr lang="en-US"/>
              <a:t>Thêm hình ảnh, biểu mẫu dễ dàng với markdown</a:t>
            </a:r>
          </a:p>
          <a:p>
            <a:r>
              <a:rPr lang="en-US"/>
              <a:t>Kết nối dễ dàng với Google Drive, Google Sheets</a:t>
            </a:r>
          </a:p>
          <a:p>
            <a:r>
              <a:rPr lang="en-US"/>
              <a:t>Chạy Python trên Cloud hay Local Runtime (Python trên máy tính cá nhân) của bạn đều cho trải nghiệm tốt.</a:t>
            </a:r>
          </a:p>
          <a:p>
            <a:r>
              <a:rPr lang="vi-VN"/>
              <a:t>Tự động lưu lịch sử chỉnh sửa thành các phiên bản giúp bạn dễ dàng khôi phục lại phiên bản gần nhất nếu cần khi bạn gặp lỗi.</a:t>
            </a:r>
            <a:endParaRPr lang="en-US"/>
          </a:p>
          <a:p>
            <a:r>
              <a:rPr lang="vi-VN"/>
              <a:t>Cho phép tìm kiếm và chèn các đoạn mã được soạn thảo sẵn trong các Template (bởi bạn) vào Notebook.</a:t>
            </a:r>
            <a:endParaRPr lang="en-US"/>
          </a:p>
          <a:p>
            <a:r>
              <a:rPr lang="en-US"/>
              <a:t>Tạo dashboard viết bằng Python và chia sẻ với team dễ dàng</a:t>
            </a:r>
          </a:p>
        </p:txBody>
      </p:sp>
    </p:spTree>
    <p:extLst>
      <p:ext uri="{BB962C8B-B14F-4D97-AF65-F5344CB8AC3E}">
        <p14:creationId xmlns:p14="http://schemas.microsoft.com/office/powerpoint/2010/main" val="379458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D5EC-5D03-9987-6E86-449EB331CFA4}"/>
              </a:ext>
            </a:extLst>
          </p:cNvPr>
          <p:cNvSpPr>
            <a:spLocks noGrp="1"/>
          </p:cNvSpPr>
          <p:nvPr>
            <p:ph type="title"/>
          </p:nvPr>
        </p:nvSpPr>
        <p:spPr/>
        <p:txBody>
          <a:bodyPr/>
          <a:lstStyle/>
          <a:p>
            <a:r>
              <a:rPr lang="en-US"/>
              <a:t>Các yêu cầu tối thiểu để dùng Google Colab</a:t>
            </a:r>
          </a:p>
        </p:txBody>
      </p:sp>
      <p:sp>
        <p:nvSpPr>
          <p:cNvPr id="3" name="Content Placeholder 2">
            <a:extLst>
              <a:ext uri="{FF2B5EF4-FFF2-40B4-BE49-F238E27FC236}">
                <a16:creationId xmlns:a16="http://schemas.microsoft.com/office/drawing/2014/main" id="{6A46D1D8-2DB5-D868-633E-75DBFC71B34E}"/>
              </a:ext>
            </a:extLst>
          </p:cNvPr>
          <p:cNvSpPr>
            <a:spLocks noGrp="1"/>
          </p:cNvSpPr>
          <p:nvPr>
            <p:ph idx="1"/>
          </p:nvPr>
        </p:nvSpPr>
        <p:spPr/>
        <p:txBody>
          <a:bodyPr/>
          <a:lstStyle/>
          <a:p>
            <a:pPr>
              <a:lnSpc>
                <a:spcPct val="150000"/>
              </a:lnSpc>
            </a:pPr>
            <a:r>
              <a:rPr lang="en-US"/>
              <a:t>Link để truy cập: </a:t>
            </a:r>
          </a:p>
          <a:p>
            <a:pPr marL="0" indent="0" algn="ctr">
              <a:lnSpc>
                <a:spcPct val="150000"/>
              </a:lnSpc>
              <a:buNone/>
            </a:pPr>
            <a:r>
              <a:rPr lang="en-US">
                <a:hlinkClick r:id="rId2"/>
              </a:rPr>
              <a:t>https://colab.google</a:t>
            </a:r>
            <a:endParaRPr lang="en-US"/>
          </a:p>
          <a:p>
            <a:pPr>
              <a:lnSpc>
                <a:spcPct val="150000"/>
              </a:lnSpc>
            </a:pPr>
            <a:r>
              <a:rPr lang="en-US"/>
              <a:t>Các yêu cầu tối thiểu:</a:t>
            </a:r>
          </a:p>
          <a:p>
            <a:pPr lvl="1">
              <a:lnSpc>
                <a:spcPct val="150000"/>
              </a:lnSpc>
            </a:pPr>
            <a:r>
              <a:rPr lang="en-US" sz="2000"/>
              <a:t>Thiết bị có kết nối Internet: máy tính, máy tính bảng, … </a:t>
            </a:r>
          </a:p>
          <a:p>
            <a:pPr lvl="1">
              <a:lnSpc>
                <a:spcPct val="150000"/>
              </a:lnSpc>
            </a:pPr>
            <a:r>
              <a:rPr lang="en-US" sz="2000"/>
              <a:t>Trình duyệt web: Google Chrome, Mozilla Firefox, Safari, hoặc Microsoft Edge …</a:t>
            </a:r>
          </a:p>
          <a:p>
            <a:pPr lvl="1">
              <a:lnSpc>
                <a:spcPct val="150000"/>
              </a:lnSpc>
            </a:pPr>
            <a:r>
              <a:rPr lang="en-US" sz="2000"/>
              <a:t>Tài khoản Google: Bạn cần có một tài khoản Google để đăng nhập vào Google Colab. Nếu bạn đã có một tài khoản Gmail, bạn có thể sử dụng nó để đăng nhập.</a:t>
            </a:r>
          </a:p>
        </p:txBody>
      </p:sp>
    </p:spTree>
    <p:extLst>
      <p:ext uri="{BB962C8B-B14F-4D97-AF65-F5344CB8AC3E}">
        <p14:creationId xmlns:p14="http://schemas.microsoft.com/office/powerpoint/2010/main" val="140406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41F9CB-A02D-3256-5132-31EAF3A72F4F}"/>
              </a:ext>
            </a:extLst>
          </p:cNvPr>
          <p:cNvPicPr>
            <a:picLocks noChangeAspect="1"/>
          </p:cNvPicPr>
          <p:nvPr/>
        </p:nvPicPr>
        <p:blipFill>
          <a:blip r:embed="rId2"/>
          <a:stretch>
            <a:fillRect/>
          </a:stretch>
        </p:blipFill>
        <p:spPr>
          <a:xfrm>
            <a:off x="584200" y="215436"/>
            <a:ext cx="11159924" cy="6549429"/>
          </a:xfrm>
          <a:prstGeom prst="rect">
            <a:avLst/>
          </a:prstGeom>
        </p:spPr>
      </p:pic>
    </p:spTree>
    <p:extLst>
      <p:ext uri="{BB962C8B-B14F-4D97-AF65-F5344CB8AC3E}">
        <p14:creationId xmlns:p14="http://schemas.microsoft.com/office/powerpoint/2010/main" val="360987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846FB2-AB74-5F29-0A21-808832A3CDE4}"/>
              </a:ext>
            </a:extLst>
          </p:cNvPr>
          <p:cNvPicPr>
            <a:picLocks noChangeAspect="1"/>
          </p:cNvPicPr>
          <p:nvPr/>
        </p:nvPicPr>
        <p:blipFill>
          <a:blip r:embed="rId2"/>
          <a:stretch>
            <a:fillRect/>
          </a:stretch>
        </p:blipFill>
        <p:spPr>
          <a:xfrm>
            <a:off x="2365686" y="556011"/>
            <a:ext cx="7460627" cy="5745978"/>
          </a:xfrm>
          <a:prstGeom prst="rect">
            <a:avLst/>
          </a:prstGeom>
        </p:spPr>
      </p:pic>
    </p:spTree>
    <p:extLst>
      <p:ext uri="{BB962C8B-B14F-4D97-AF65-F5344CB8AC3E}">
        <p14:creationId xmlns:p14="http://schemas.microsoft.com/office/powerpoint/2010/main" val="274305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907B-8421-48D6-7A33-34DD07D7B6B3}"/>
              </a:ext>
            </a:extLst>
          </p:cNvPr>
          <p:cNvSpPr>
            <a:spLocks noGrp="1"/>
          </p:cNvSpPr>
          <p:nvPr>
            <p:ph type="title"/>
          </p:nvPr>
        </p:nvSpPr>
        <p:spPr/>
        <p:txBody>
          <a:bodyPr/>
          <a:lstStyle/>
          <a:p>
            <a:r>
              <a:rPr lang="en-US"/>
              <a:t>Một số thao tác cơ bản với Google Colab</a:t>
            </a:r>
          </a:p>
        </p:txBody>
      </p:sp>
      <p:sp>
        <p:nvSpPr>
          <p:cNvPr id="3" name="Content Placeholder 2">
            <a:extLst>
              <a:ext uri="{FF2B5EF4-FFF2-40B4-BE49-F238E27FC236}">
                <a16:creationId xmlns:a16="http://schemas.microsoft.com/office/drawing/2014/main" id="{FDA620E7-3522-EABD-47D7-CBDB81CC8C78}"/>
              </a:ext>
            </a:extLst>
          </p:cNvPr>
          <p:cNvSpPr>
            <a:spLocks noGrp="1"/>
          </p:cNvSpPr>
          <p:nvPr>
            <p:ph idx="1"/>
          </p:nvPr>
        </p:nvSpPr>
        <p:spPr/>
        <p:txBody>
          <a:bodyPr/>
          <a:lstStyle/>
          <a:p>
            <a:r>
              <a:rPr lang="en-US"/>
              <a:t>Xem hướng dẫn trực tiếp</a:t>
            </a:r>
          </a:p>
          <a:p>
            <a:r>
              <a:rPr lang="en-US"/>
              <a:t>Tham khảo: https://tenten.vn/tin-tuc/google-colab-la-gi/#1_Google_Colab_la_gi</a:t>
            </a:r>
          </a:p>
        </p:txBody>
      </p:sp>
    </p:spTree>
    <p:extLst>
      <p:ext uri="{BB962C8B-B14F-4D97-AF65-F5344CB8AC3E}">
        <p14:creationId xmlns:p14="http://schemas.microsoft.com/office/powerpoint/2010/main" val="257606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F037-2D92-A928-3090-388E2D2D2D66}"/>
              </a:ext>
            </a:extLst>
          </p:cNvPr>
          <p:cNvSpPr>
            <a:spLocks noGrp="1"/>
          </p:cNvSpPr>
          <p:nvPr>
            <p:ph type="title"/>
          </p:nvPr>
        </p:nvSpPr>
        <p:spPr/>
        <p:txBody>
          <a:bodyPr/>
          <a:lstStyle/>
          <a:p>
            <a:r>
              <a:rPr lang="en-US"/>
              <a:t>Connect tới Google Drive</a:t>
            </a:r>
          </a:p>
        </p:txBody>
      </p:sp>
      <p:pic>
        <p:nvPicPr>
          <p:cNvPr id="5" name="Picture 4">
            <a:extLst>
              <a:ext uri="{FF2B5EF4-FFF2-40B4-BE49-F238E27FC236}">
                <a16:creationId xmlns:a16="http://schemas.microsoft.com/office/drawing/2014/main" id="{B8212FE6-DCB4-76FC-4FBD-F194F1D9F411}"/>
              </a:ext>
            </a:extLst>
          </p:cNvPr>
          <p:cNvPicPr>
            <a:picLocks noChangeAspect="1"/>
          </p:cNvPicPr>
          <p:nvPr/>
        </p:nvPicPr>
        <p:blipFill>
          <a:blip r:embed="rId2"/>
          <a:stretch>
            <a:fillRect/>
          </a:stretch>
        </p:blipFill>
        <p:spPr>
          <a:xfrm>
            <a:off x="0" y="1690688"/>
            <a:ext cx="6343125" cy="1399218"/>
          </a:xfrm>
          <a:prstGeom prst="rect">
            <a:avLst/>
          </a:prstGeom>
        </p:spPr>
      </p:pic>
      <p:pic>
        <p:nvPicPr>
          <p:cNvPr id="7" name="Picture 6">
            <a:extLst>
              <a:ext uri="{FF2B5EF4-FFF2-40B4-BE49-F238E27FC236}">
                <a16:creationId xmlns:a16="http://schemas.microsoft.com/office/drawing/2014/main" id="{6F2C5409-729A-1361-EF74-7A559FFD30EC}"/>
              </a:ext>
            </a:extLst>
          </p:cNvPr>
          <p:cNvPicPr>
            <a:picLocks noChangeAspect="1"/>
          </p:cNvPicPr>
          <p:nvPr/>
        </p:nvPicPr>
        <p:blipFill>
          <a:blip r:embed="rId3"/>
          <a:stretch>
            <a:fillRect/>
          </a:stretch>
        </p:blipFill>
        <p:spPr>
          <a:xfrm>
            <a:off x="202583" y="3222524"/>
            <a:ext cx="6140542" cy="2366559"/>
          </a:xfrm>
          <a:prstGeom prst="rect">
            <a:avLst/>
          </a:prstGeom>
        </p:spPr>
      </p:pic>
      <p:pic>
        <p:nvPicPr>
          <p:cNvPr id="9" name="Picture 8">
            <a:extLst>
              <a:ext uri="{FF2B5EF4-FFF2-40B4-BE49-F238E27FC236}">
                <a16:creationId xmlns:a16="http://schemas.microsoft.com/office/drawing/2014/main" id="{16BCD43F-4E0B-3557-5520-C5D6FB63E1C6}"/>
              </a:ext>
            </a:extLst>
          </p:cNvPr>
          <p:cNvPicPr>
            <a:picLocks noChangeAspect="1"/>
          </p:cNvPicPr>
          <p:nvPr/>
        </p:nvPicPr>
        <p:blipFill>
          <a:blip r:embed="rId4"/>
          <a:stretch>
            <a:fillRect/>
          </a:stretch>
        </p:blipFill>
        <p:spPr>
          <a:xfrm>
            <a:off x="6900734" y="1583266"/>
            <a:ext cx="4351723" cy="4005817"/>
          </a:xfrm>
          <a:prstGeom prst="rect">
            <a:avLst/>
          </a:prstGeom>
        </p:spPr>
      </p:pic>
    </p:spTree>
    <p:extLst>
      <p:ext uri="{BB962C8B-B14F-4D97-AF65-F5344CB8AC3E}">
        <p14:creationId xmlns:p14="http://schemas.microsoft.com/office/powerpoint/2010/main" val="2767642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6BC00A5-8D43-44B9-AA1C-385EAEB80B94}"/>
</file>

<file path=customXml/itemProps2.xml><?xml version="1.0" encoding="utf-8"?>
<ds:datastoreItem xmlns:ds="http://schemas.openxmlformats.org/officeDocument/2006/customXml" ds:itemID="{5B87778D-B4CD-456B-89DD-14908F191BBF}"/>
</file>

<file path=customXml/itemProps3.xml><?xml version="1.0" encoding="utf-8"?>
<ds:datastoreItem xmlns:ds="http://schemas.openxmlformats.org/officeDocument/2006/customXml" ds:itemID="{0834EFD8-04B3-40C0-BEBF-F5AD4BBA42CD}"/>
</file>

<file path=docProps/app.xml><?xml version="1.0" encoding="utf-8"?>
<Properties xmlns="http://schemas.openxmlformats.org/officeDocument/2006/extended-properties" xmlns:vt="http://schemas.openxmlformats.org/officeDocument/2006/docPropsVTypes">
  <TotalTime>668</TotalTime>
  <Words>906</Words>
  <Application>Microsoft Office PowerPoint</Application>
  <PresentationFormat>Widescreen</PresentationFormat>
  <Paragraphs>55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Giới thiệu về  Google Colab</vt:lpstr>
      <vt:lpstr>Google Colab</vt:lpstr>
      <vt:lpstr>PowerPoint Presentation</vt:lpstr>
      <vt:lpstr>Một số tính năng </vt:lpstr>
      <vt:lpstr>Các yêu cầu tối thiểu để dùng Google Colab</vt:lpstr>
      <vt:lpstr>PowerPoint Presentation</vt:lpstr>
      <vt:lpstr>PowerPoint Presentation</vt:lpstr>
      <vt:lpstr>Một số thao tác cơ bản với Google Colab</vt:lpstr>
      <vt:lpstr>Connect tới Google Drive</vt:lpstr>
      <vt:lpstr>PowerPoint Presentation</vt:lpstr>
      <vt:lpstr>Cách trích xuất  đặc trưng của khuôn mặt</vt:lpstr>
      <vt:lpstr>Điểm đặc trưng là gì?</vt:lpstr>
      <vt:lpstr>PowerPoint Presentation</vt:lpstr>
      <vt:lpstr>Đặc trưng của khuôn mặt là gì?</vt:lpstr>
      <vt:lpstr>Dlib Shape Predictors</vt:lpstr>
      <vt:lpstr>Cách cài đặt dlib </vt:lpstr>
      <vt:lpstr>Các bước xử lý</vt:lpstr>
      <vt:lpstr>Cài đăt dlib</vt:lpstr>
      <vt:lpstr>Thực hành</vt:lpstr>
      <vt:lpstr>PowerPoint Presentation</vt:lpstr>
      <vt:lpstr>PowerPoint Presentation</vt:lpstr>
      <vt:lpstr>PowerPoint Presentation</vt:lpstr>
      <vt:lpstr>face_descriptors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Nhat Tung</dc:creator>
  <cp:lastModifiedBy>Le Nhat Tung</cp:lastModifiedBy>
  <cp:revision>3</cp:revision>
  <dcterms:created xsi:type="dcterms:W3CDTF">2023-11-02T20:10:37Z</dcterms:created>
  <dcterms:modified xsi:type="dcterms:W3CDTF">2023-11-10T14:05:02Z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