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76" r:id="rId2"/>
    <p:sldId id="287" r:id="rId3"/>
    <p:sldId id="297" r:id="rId4"/>
    <p:sldId id="288" r:id="rId5"/>
    <p:sldId id="289" r:id="rId6"/>
    <p:sldId id="290" r:id="rId7"/>
    <p:sldId id="291" r:id="rId8"/>
    <p:sldId id="292" r:id="rId9"/>
    <p:sldId id="293" r:id="rId10"/>
    <p:sldId id="294" r:id="rId11"/>
    <p:sldId id="295" r:id="rId12"/>
    <p:sldId id="296" r:id="rId13"/>
    <p:sldId id="306" r:id="rId14"/>
    <p:sldId id="308" r:id="rId15"/>
    <p:sldId id="309" r:id="rId16"/>
    <p:sldId id="310" r:id="rId17"/>
    <p:sldId id="311" r:id="rId18"/>
    <p:sldId id="312" r:id="rId19"/>
    <p:sldId id="313" r:id="rId20"/>
    <p:sldId id="314" r:id="rId21"/>
    <p:sldId id="315" r:id="rId22"/>
    <p:sldId id="307" r:id="rId23"/>
    <p:sldId id="298" r:id="rId24"/>
    <p:sldId id="299" r:id="rId25"/>
    <p:sldId id="300" r:id="rId26"/>
    <p:sldId id="301" r:id="rId27"/>
    <p:sldId id="302" r:id="rId28"/>
    <p:sldId id="303" r:id="rId29"/>
    <p:sldId id="30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94660"/>
  </p:normalViewPr>
  <p:slideViewPr>
    <p:cSldViewPr snapToGrid="0">
      <p:cViewPr varScale="1">
        <p:scale>
          <a:sx n="90" d="100"/>
          <a:sy n="90" d="100"/>
        </p:scale>
        <p:origin x="35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Nhat Tung" userId="77b0905b33e1f80d" providerId="LiveId" clId="{92ED7F93-7BAA-46F3-9C9F-54BC97CE93F0}"/>
    <pc:docChg chg="undo redo custSel addSld delSld modSld">
      <pc:chgData name="Le Nhat Tung" userId="77b0905b33e1f80d" providerId="LiveId" clId="{92ED7F93-7BAA-46F3-9C9F-54BC97CE93F0}" dt="2023-11-10T14:04:56.698" v="986" actId="1076"/>
      <pc:docMkLst>
        <pc:docMk/>
      </pc:docMkLst>
      <pc:sldChg chg="modSp mod">
        <pc:chgData name="Le Nhat Tung" userId="77b0905b33e1f80d" providerId="LiveId" clId="{92ED7F93-7BAA-46F3-9C9F-54BC97CE93F0}" dt="2023-11-10T13:31:45.387" v="94" actId="20577"/>
        <pc:sldMkLst>
          <pc:docMk/>
          <pc:sldMk cId="587648972" sldId="256"/>
        </pc:sldMkLst>
        <pc:spChg chg="mod">
          <ac:chgData name="Le Nhat Tung" userId="77b0905b33e1f80d" providerId="LiveId" clId="{92ED7F93-7BAA-46F3-9C9F-54BC97CE93F0}" dt="2023-11-10T13:31:45.387" v="94" actId="20577"/>
          <ac:spMkLst>
            <pc:docMk/>
            <pc:sldMk cId="587648972" sldId="256"/>
            <ac:spMk id="2" creationId="{D6199C21-185A-4B4B-471B-84D250763E42}"/>
          </ac:spMkLst>
        </pc:spChg>
      </pc:sldChg>
      <pc:sldChg chg="del">
        <pc:chgData name="Le Nhat Tung" userId="77b0905b33e1f80d" providerId="LiveId" clId="{92ED7F93-7BAA-46F3-9C9F-54BC97CE93F0}" dt="2023-11-10T13:31:59.696" v="95" actId="47"/>
        <pc:sldMkLst>
          <pc:docMk/>
          <pc:sldMk cId="1262528000" sldId="257"/>
        </pc:sldMkLst>
      </pc:sldChg>
      <pc:sldChg chg="del">
        <pc:chgData name="Le Nhat Tung" userId="77b0905b33e1f80d" providerId="LiveId" clId="{92ED7F93-7BAA-46F3-9C9F-54BC97CE93F0}" dt="2023-11-10T13:31:59.696" v="95" actId="47"/>
        <pc:sldMkLst>
          <pc:docMk/>
          <pc:sldMk cId="67109168" sldId="258"/>
        </pc:sldMkLst>
      </pc:sldChg>
      <pc:sldChg chg="del">
        <pc:chgData name="Le Nhat Tung" userId="77b0905b33e1f80d" providerId="LiveId" clId="{92ED7F93-7BAA-46F3-9C9F-54BC97CE93F0}" dt="2023-11-10T13:31:59.696" v="95" actId="47"/>
        <pc:sldMkLst>
          <pc:docMk/>
          <pc:sldMk cId="915762063" sldId="264"/>
        </pc:sldMkLst>
      </pc:sldChg>
      <pc:sldChg chg="del">
        <pc:chgData name="Le Nhat Tung" userId="77b0905b33e1f80d" providerId="LiveId" clId="{92ED7F93-7BAA-46F3-9C9F-54BC97CE93F0}" dt="2023-11-10T13:31:59.696" v="95" actId="47"/>
        <pc:sldMkLst>
          <pc:docMk/>
          <pc:sldMk cId="3666988251" sldId="265"/>
        </pc:sldMkLst>
      </pc:sldChg>
      <pc:sldChg chg="del">
        <pc:chgData name="Le Nhat Tung" userId="77b0905b33e1f80d" providerId="LiveId" clId="{92ED7F93-7BAA-46F3-9C9F-54BC97CE93F0}" dt="2023-11-10T13:31:59.696" v="95" actId="47"/>
        <pc:sldMkLst>
          <pc:docMk/>
          <pc:sldMk cId="2713762206" sldId="266"/>
        </pc:sldMkLst>
      </pc:sldChg>
      <pc:sldChg chg="del">
        <pc:chgData name="Le Nhat Tung" userId="77b0905b33e1f80d" providerId="LiveId" clId="{92ED7F93-7BAA-46F3-9C9F-54BC97CE93F0}" dt="2023-11-10T13:31:59.696" v="95" actId="47"/>
        <pc:sldMkLst>
          <pc:docMk/>
          <pc:sldMk cId="2187963097" sldId="267"/>
        </pc:sldMkLst>
      </pc:sldChg>
      <pc:sldChg chg="del">
        <pc:chgData name="Le Nhat Tung" userId="77b0905b33e1f80d" providerId="LiveId" clId="{92ED7F93-7BAA-46F3-9C9F-54BC97CE93F0}" dt="2023-11-10T13:31:59.696" v="95" actId="47"/>
        <pc:sldMkLst>
          <pc:docMk/>
          <pc:sldMk cId="364585559" sldId="268"/>
        </pc:sldMkLst>
      </pc:sldChg>
      <pc:sldChg chg="del">
        <pc:chgData name="Le Nhat Tung" userId="77b0905b33e1f80d" providerId="LiveId" clId="{92ED7F93-7BAA-46F3-9C9F-54BC97CE93F0}" dt="2023-11-10T13:31:59.696" v="95" actId="47"/>
        <pc:sldMkLst>
          <pc:docMk/>
          <pc:sldMk cId="2153649164" sldId="269"/>
        </pc:sldMkLst>
      </pc:sldChg>
      <pc:sldChg chg="del">
        <pc:chgData name="Le Nhat Tung" userId="77b0905b33e1f80d" providerId="LiveId" clId="{92ED7F93-7BAA-46F3-9C9F-54BC97CE93F0}" dt="2023-11-10T13:31:59.696" v="95" actId="47"/>
        <pc:sldMkLst>
          <pc:docMk/>
          <pc:sldMk cId="3850138569" sldId="270"/>
        </pc:sldMkLst>
      </pc:sldChg>
      <pc:sldChg chg="del">
        <pc:chgData name="Le Nhat Tung" userId="77b0905b33e1f80d" providerId="LiveId" clId="{92ED7F93-7BAA-46F3-9C9F-54BC97CE93F0}" dt="2023-11-10T13:31:59.696" v="95" actId="47"/>
        <pc:sldMkLst>
          <pc:docMk/>
          <pc:sldMk cId="1940829194" sldId="271"/>
        </pc:sldMkLst>
      </pc:sldChg>
      <pc:sldChg chg="del">
        <pc:chgData name="Le Nhat Tung" userId="77b0905b33e1f80d" providerId="LiveId" clId="{92ED7F93-7BAA-46F3-9C9F-54BC97CE93F0}" dt="2023-11-10T13:31:59.696" v="95" actId="47"/>
        <pc:sldMkLst>
          <pc:docMk/>
          <pc:sldMk cId="1634109234" sldId="272"/>
        </pc:sldMkLst>
      </pc:sldChg>
      <pc:sldChg chg="del">
        <pc:chgData name="Le Nhat Tung" userId="77b0905b33e1f80d" providerId="LiveId" clId="{92ED7F93-7BAA-46F3-9C9F-54BC97CE93F0}" dt="2023-11-10T13:31:59.696" v="95" actId="47"/>
        <pc:sldMkLst>
          <pc:docMk/>
          <pc:sldMk cId="457514599" sldId="273"/>
        </pc:sldMkLst>
      </pc:sldChg>
      <pc:sldChg chg="del">
        <pc:chgData name="Le Nhat Tung" userId="77b0905b33e1f80d" providerId="LiveId" clId="{92ED7F93-7BAA-46F3-9C9F-54BC97CE93F0}" dt="2023-11-10T13:31:59.696" v="95" actId="47"/>
        <pc:sldMkLst>
          <pc:docMk/>
          <pc:sldMk cId="2602399486" sldId="274"/>
        </pc:sldMkLst>
      </pc:sldChg>
      <pc:sldChg chg="del">
        <pc:chgData name="Le Nhat Tung" userId="77b0905b33e1f80d" providerId="LiveId" clId="{92ED7F93-7BAA-46F3-9C9F-54BC97CE93F0}" dt="2023-11-10T13:31:59.696" v="95" actId="47"/>
        <pc:sldMkLst>
          <pc:docMk/>
          <pc:sldMk cId="1794565730" sldId="275"/>
        </pc:sldMkLst>
      </pc:sldChg>
      <pc:sldChg chg="modSp mod">
        <pc:chgData name="Le Nhat Tung" userId="77b0905b33e1f80d" providerId="LiveId" clId="{92ED7F93-7BAA-46F3-9C9F-54BC97CE93F0}" dt="2023-11-10T13:32:20.806" v="169" actId="20577"/>
        <pc:sldMkLst>
          <pc:docMk/>
          <pc:sldMk cId="1189013896" sldId="276"/>
        </pc:sldMkLst>
        <pc:spChg chg="mod">
          <ac:chgData name="Le Nhat Tung" userId="77b0905b33e1f80d" providerId="LiveId" clId="{92ED7F93-7BAA-46F3-9C9F-54BC97CE93F0}" dt="2023-11-10T13:32:20.806" v="169" actId="20577"/>
          <ac:spMkLst>
            <pc:docMk/>
            <pc:sldMk cId="1189013896" sldId="276"/>
            <ac:spMk id="2" creationId="{D6199C21-185A-4B4B-471B-84D250763E42}"/>
          </ac:spMkLst>
        </pc:spChg>
      </pc:sldChg>
      <pc:sldChg chg="addSp modSp new mod">
        <pc:chgData name="Le Nhat Tung" userId="77b0905b33e1f80d" providerId="LiveId" clId="{92ED7F93-7BAA-46F3-9C9F-54BC97CE93F0}" dt="2023-11-10T13:34:46.739" v="217" actId="14100"/>
        <pc:sldMkLst>
          <pc:docMk/>
          <pc:sldMk cId="1967128247" sldId="288"/>
        </pc:sldMkLst>
        <pc:spChg chg="mod">
          <ac:chgData name="Le Nhat Tung" userId="77b0905b33e1f80d" providerId="LiveId" clId="{92ED7F93-7BAA-46F3-9C9F-54BC97CE93F0}" dt="2023-11-10T13:33:08.069" v="186" actId="20577"/>
          <ac:spMkLst>
            <pc:docMk/>
            <pc:sldMk cId="1967128247" sldId="288"/>
            <ac:spMk id="2" creationId="{549C3431-5D16-8AF0-B2B4-23463EBD6F9B}"/>
          </ac:spMkLst>
        </pc:spChg>
        <pc:spChg chg="mod">
          <ac:chgData name="Le Nhat Tung" userId="77b0905b33e1f80d" providerId="LiveId" clId="{92ED7F93-7BAA-46F3-9C9F-54BC97CE93F0}" dt="2023-11-10T13:34:12.973" v="212" actId="1076"/>
          <ac:spMkLst>
            <pc:docMk/>
            <pc:sldMk cId="1967128247" sldId="288"/>
            <ac:spMk id="3" creationId="{54D3700F-93C1-B1BF-6CD7-7D32E9730241}"/>
          </ac:spMkLst>
        </pc:spChg>
        <pc:spChg chg="add mod">
          <ac:chgData name="Le Nhat Tung" userId="77b0905b33e1f80d" providerId="LiveId" clId="{92ED7F93-7BAA-46F3-9C9F-54BC97CE93F0}" dt="2023-11-10T13:33:39.416" v="207" actId="1076"/>
          <ac:spMkLst>
            <pc:docMk/>
            <pc:sldMk cId="1967128247" sldId="288"/>
            <ac:spMk id="5" creationId="{9D57ADB5-258E-2D37-2753-67A56CB46D4E}"/>
          </ac:spMkLst>
        </pc:spChg>
        <pc:picChg chg="add mod">
          <ac:chgData name="Le Nhat Tung" userId="77b0905b33e1f80d" providerId="LiveId" clId="{92ED7F93-7BAA-46F3-9C9F-54BC97CE93F0}" dt="2023-11-10T13:34:46.739" v="217" actId="14100"/>
          <ac:picMkLst>
            <pc:docMk/>
            <pc:sldMk cId="1967128247" sldId="288"/>
            <ac:picMk id="7" creationId="{057D5E4F-2180-DAE6-F150-AC224302B23B}"/>
          </ac:picMkLst>
        </pc:picChg>
      </pc:sldChg>
      <pc:sldChg chg="addSp delSp modSp new mod">
        <pc:chgData name="Le Nhat Tung" userId="77b0905b33e1f80d" providerId="LiveId" clId="{92ED7F93-7BAA-46F3-9C9F-54BC97CE93F0}" dt="2023-11-10T13:35:33.998" v="224" actId="1076"/>
        <pc:sldMkLst>
          <pc:docMk/>
          <pc:sldMk cId="227525401" sldId="289"/>
        </pc:sldMkLst>
        <pc:spChg chg="del">
          <ac:chgData name="Le Nhat Tung" userId="77b0905b33e1f80d" providerId="LiveId" clId="{92ED7F93-7BAA-46F3-9C9F-54BC97CE93F0}" dt="2023-11-10T13:35:25.294" v="218" actId="478"/>
          <ac:spMkLst>
            <pc:docMk/>
            <pc:sldMk cId="227525401" sldId="289"/>
            <ac:spMk id="2" creationId="{B07E7FF5-9B1D-7BB1-1D0F-769C830352E9}"/>
          </ac:spMkLst>
        </pc:spChg>
        <pc:spChg chg="del">
          <ac:chgData name="Le Nhat Tung" userId="77b0905b33e1f80d" providerId="LiveId" clId="{92ED7F93-7BAA-46F3-9C9F-54BC97CE93F0}" dt="2023-11-10T13:35:25.294" v="218" actId="478"/>
          <ac:spMkLst>
            <pc:docMk/>
            <pc:sldMk cId="227525401" sldId="289"/>
            <ac:spMk id="3" creationId="{DA352A51-1069-8F87-A8A8-301C63D4AE2B}"/>
          </ac:spMkLst>
        </pc:spChg>
        <pc:picChg chg="add mod">
          <ac:chgData name="Le Nhat Tung" userId="77b0905b33e1f80d" providerId="LiveId" clId="{92ED7F93-7BAA-46F3-9C9F-54BC97CE93F0}" dt="2023-11-10T13:35:33.998" v="224" actId="1076"/>
          <ac:picMkLst>
            <pc:docMk/>
            <pc:sldMk cId="227525401" sldId="289"/>
            <ac:picMk id="1026" creationId="{D3F10176-2883-0317-C32E-17AC5859B2D1}"/>
          </ac:picMkLst>
        </pc:picChg>
      </pc:sldChg>
      <pc:sldChg chg="modSp new mod">
        <pc:chgData name="Le Nhat Tung" userId="77b0905b33e1f80d" providerId="LiveId" clId="{92ED7F93-7BAA-46F3-9C9F-54BC97CE93F0}" dt="2023-11-10T13:38:13.271" v="242" actId="27636"/>
        <pc:sldMkLst>
          <pc:docMk/>
          <pc:sldMk cId="3794586633" sldId="290"/>
        </pc:sldMkLst>
        <pc:spChg chg="mod">
          <ac:chgData name="Le Nhat Tung" userId="77b0905b33e1f80d" providerId="LiveId" clId="{92ED7F93-7BAA-46F3-9C9F-54BC97CE93F0}" dt="2023-11-10T13:36:13.663" v="226"/>
          <ac:spMkLst>
            <pc:docMk/>
            <pc:sldMk cId="3794586633" sldId="290"/>
            <ac:spMk id="2" creationId="{4B445201-7523-D67C-ADD0-36E66FD3CFD1}"/>
          </ac:spMkLst>
        </pc:spChg>
        <pc:spChg chg="mod">
          <ac:chgData name="Le Nhat Tung" userId="77b0905b33e1f80d" providerId="LiveId" clId="{92ED7F93-7BAA-46F3-9C9F-54BC97CE93F0}" dt="2023-11-10T13:38:13.271" v="242" actId="27636"/>
          <ac:spMkLst>
            <pc:docMk/>
            <pc:sldMk cId="3794586633" sldId="290"/>
            <ac:spMk id="3" creationId="{E50563FF-933A-52E6-83ED-4421315789A3}"/>
          </ac:spMkLst>
        </pc:spChg>
      </pc:sldChg>
      <pc:sldChg chg="modSp new mod">
        <pc:chgData name="Le Nhat Tung" userId="77b0905b33e1f80d" providerId="LiveId" clId="{92ED7F93-7BAA-46F3-9C9F-54BC97CE93F0}" dt="2023-11-10T13:46:57.947" v="707" actId="20577"/>
        <pc:sldMkLst>
          <pc:docMk/>
          <pc:sldMk cId="1404066512" sldId="291"/>
        </pc:sldMkLst>
        <pc:spChg chg="mod">
          <ac:chgData name="Le Nhat Tung" userId="77b0905b33e1f80d" providerId="LiveId" clId="{92ED7F93-7BAA-46F3-9C9F-54BC97CE93F0}" dt="2023-11-10T13:44:33.527" v="506" actId="20577"/>
          <ac:spMkLst>
            <pc:docMk/>
            <pc:sldMk cId="1404066512" sldId="291"/>
            <ac:spMk id="2" creationId="{AF45D5EC-5D03-9987-6E86-449EB331CFA4}"/>
          </ac:spMkLst>
        </pc:spChg>
        <pc:spChg chg="mod">
          <ac:chgData name="Le Nhat Tung" userId="77b0905b33e1f80d" providerId="LiveId" clId="{92ED7F93-7BAA-46F3-9C9F-54BC97CE93F0}" dt="2023-11-10T13:46:57.947" v="707" actId="20577"/>
          <ac:spMkLst>
            <pc:docMk/>
            <pc:sldMk cId="1404066512" sldId="291"/>
            <ac:spMk id="3" creationId="{6A46D1D8-2DB5-D868-633E-75DBFC71B34E}"/>
          </ac:spMkLst>
        </pc:spChg>
      </pc:sldChg>
      <pc:sldChg chg="addSp delSp modSp new mod">
        <pc:chgData name="Le Nhat Tung" userId="77b0905b33e1f80d" providerId="LiveId" clId="{92ED7F93-7BAA-46F3-9C9F-54BC97CE93F0}" dt="2023-11-10T13:48:02.370" v="712" actId="1076"/>
        <pc:sldMkLst>
          <pc:docMk/>
          <pc:sldMk cId="3609871987" sldId="292"/>
        </pc:sldMkLst>
        <pc:spChg chg="del">
          <ac:chgData name="Le Nhat Tung" userId="77b0905b33e1f80d" providerId="LiveId" clId="{92ED7F93-7BAA-46F3-9C9F-54BC97CE93F0}" dt="2023-11-10T13:47:57.894" v="709" actId="478"/>
          <ac:spMkLst>
            <pc:docMk/>
            <pc:sldMk cId="3609871987" sldId="292"/>
            <ac:spMk id="2" creationId="{51263FE8-CAF1-FE9A-378B-F7F2D1C592C7}"/>
          </ac:spMkLst>
        </pc:spChg>
        <pc:spChg chg="del">
          <ac:chgData name="Le Nhat Tung" userId="77b0905b33e1f80d" providerId="LiveId" clId="{92ED7F93-7BAA-46F3-9C9F-54BC97CE93F0}" dt="2023-11-10T13:47:57.894" v="709" actId="478"/>
          <ac:spMkLst>
            <pc:docMk/>
            <pc:sldMk cId="3609871987" sldId="292"/>
            <ac:spMk id="3" creationId="{999C3367-D9BC-451D-9700-830EDBA33E74}"/>
          </ac:spMkLst>
        </pc:spChg>
        <pc:picChg chg="add mod">
          <ac:chgData name="Le Nhat Tung" userId="77b0905b33e1f80d" providerId="LiveId" clId="{92ED7F93-7BAA-46F3-9C9F-54BC97CE93F0}" dt="2023-11-10T13:48:02.370" v="712" actId="1076"/>
          <ac:picMkLst>
            <pc:docMk/>
            <pc:sldMk cId="3609871987" sldId="292"/>
            <ac:picMk id="5" creationId="{C641F9CB-A02D-3256-5132-31EAF3A72F4F}"/>
          </ac:picMkLst>
        </pc:picChg>
      </pc:sldChg>
      <pc:sldChg chg="addSp delSp new mod">
        <pc:chgData name="Le Nhat Tung" userId="77b0905b33e1f80d" providerId="LiveId" clId="{92ED7F93-7BAA-46F3-9C9F-54BC97CE93F0}" dt="2023-11-10T13:48:48.462" v="715" actId="22"/>
        <pc:sldMkLst>
          <pc:docMk/>
          <pc:sldMk cId="2743057618" sldId="293"/>
        </pc:sldMkLst>
        <pc:spChg chg="del">
          <ac:chgData name="Le Nhat Tung" userId="77b0905b33e1f80d" providerId="LiveId" clId="{92ED7F93-7BAA-46F3-9C9F-54BC97CE93F0}" dt="2023-11-10T13:48:47.901" v="714" actId="478"/>
          <ac:spMkLst>
            <pc:docMk/>
            <pc:sldMk cId="2743057618" sldId="293"/>
            <ac:spMk id="2" creationId="{3F0E9683-C080-E070-189B-F0D77BE7070A}"/>
          </ac:spMkLst>
        </pc:spChg>
        <pc:spChg chg="del">
          <ac:chgData name="Le Nhat Tung" userId="77b0905b33e1f80d" providerId="LiveId" clId="{92ED7F93-7BAA-46F3-9C9F-54BC97CE93F0}" dt="2023-11-10T13:48:47.901" v="714" actId="478"/>
          <ac:spMkLst>
            <pc:docMk/>
            <pc:sldMk cId="2743057618" sldId="293"/>
            <ac:spMk id="3" creationId="{A5D0C0A9-1178-D14B-2632-C9BCC176B126}"/>
          </ac:spMkLst>
        </pc:spChg>
        <pc:picChg chg="add">
          <ac:chgData name="Le Nhat Tung" userId="77b0905b33e1f80d" providerId="LiveId" clId="{92ED7F93-7BAA-46F3-9C9F-54BC97CE93F0}" dt="2023-11-10T13:48:48.462" v="715" actId="22"/>
          <ac:picMkLst>
            <pc:docMk/>
            <pc:sldMk cId="2743057618" sldId="293"/>
            <ac:picMk id="5" creationId="{85846FB2-AB74-5F29-0A21-808832A3CDE4}"/>
          </ac:picMkLst>
        </pc:picChg>
      </pc:sldChg>
      <pc:sldChg chg="modSp new mod">
        <pc:chgData name="Le Nhat Tung" userId="77b0905b33e1f80d" providerId="LiveId" clId="{92ED7F93-7BAA-46F3-9C9F-54BC97CE93F0}" dt="2023-11-10T13:53:26.945" v="904"/>
        <pc:sldMkLst>
          <pc:docMk/>
          <pc:sldMk cId="2576063285" sldId="294"/>
        </pc:sldMkLst>
        <pc:spChg chg="mod">
          <ac:chgData name="Le Nhat Tung" userId="77b0905b33e1f80d" providerId="LiveId" clId="{92ED7F93-7BAA-46F3-9C9F-54BC97CE93F0}" dt="2023-11-10T13:52:39.920" v="797" actId="20577"/>
          <ac:spMkLst>
            <pc:docMk/>
            <pc:sldMk cId="2576063285" sldId="294"/>
            <ac:spMk id="2" creationId="{C5D9907B-8421-48D6-7A33-34DD07D7B6B3}"/>
          </ac:spMkLst>
        </pc:spChg>
        <pc:spChg chg="mod">
          <ac:chgData name="Le Nhat Tung" userId="77b0905b33e1f80d" providerId="LiveId" clId="{92ED7F93-7BAA-46F3-9C9F-54BC97CE93F0}" dt="2023-11-10T13:53:26.945" v="904"/>
          <ac:spMkLst>
            <pc:docMk/>
            <pc:sldMk cId="2576063285" sldId="294"/>
            <ac:spMk id="3" creationId="{FDA620E7-3522-EABD-47D7-CBDB81CC8C78}"/>
          </ac:spMkLst>
        </pc:spChg>
      </pc:sldChg>
      <pc:sldChg chg="addSp delSp modSp new mod">
        <pc:chgData name="Le Nhat Tung" userId="77b0905b33e1f80d" providerId="LiveId" clId="{92ED7F93-7BAA-46F3-9C9F-54BC97CE93F0}" dt="2023-11-10T13:55:16.759" v="919" actId="1076"/>
        <pc:sldMkLst>
          <pc:docMk/>
          <pc:sldMk cId="2767642302" sldId="295"/>
        </pc:sldMkLst>
        <pc:spChg chg="mod">
          <ac:chgData name="Le Nhat Tung" userId="77b0905b33e1f80d" providerId="LiveId" clId="{92ED7F93-7BAA-46F3-9C9F-54BC97CE93F0}" dt="2023-11-10T13:53:00.094" v="899" actId="20577"/>
          <ac:spMkLst>
            <pc:docMk/>
            <pc:sldMk cId="2767642302" sldId="295"/>
            <ac:spMk id="2" creationId="{557DF037-2D92-A928-3090-388E2D2D2D66}"/>
          </ac:spMkLst>
        </pc:spChg>
        <pc:spChg chg="del">
          <ac:chgData name="Le Nhat Tung" userId="77b0905b33e1f80d" providerId="LiveId" clId="{92ED7F93-7BAA-46F3-9C9F-54BC97CE93F0}" dt="2023-11-10T13:53:03.580" v="900" actId="478"/>
          <ac:spMkLst>
            <pc:docMk/>
            <pc:sldMk cId="2767642302" sldId="295"/>
            <ac:spMk id="3" creationId="{D0A06D8B-8164-00B4-A043-6DA7E58A573C}"/>
          </ac:spMkLst>
        </pc:spChg>
        <pc:picChg chg="add mod">
          <ac:chgData name="Le Nhat Tung" userId="77b0905b33e1f80d" providerId="LiveId" clId="{92ED7F93-7BAA-46F3-9C9F-54BC97CE93F0}" dt="2023-11-10T13:55:16.759" v="919" actId="1076"/>
          <ac:picMkLst>
            <pc:docMk/>
            <pc:sldMk cId="2767642302" sldId="295"/>
            <ac:picMk id="5" creationId="{B8212FE6-DCB4-76FC-4FBD-F194F1D9F411}"/>
          </ac:picMkLst>
        </pc:picChg>
        <pc:picChg chg="add mod">
          <ac:chgData name="Le Nhat Tung" userId="77b0905b33e1f80d" providerId="LiveId" clId="{92ED7F93-7BAA-46F3-9C9F-54BC97CE93F0}" dt="2023-11-10T13:55:14.975" v="918" actId="1076"/>
          <ac:picMkLst>
            <pc:docMk/>
            <pc:sldMk cId="2767642302" sldId="295"/>
            <ac:picMk id="7" creationId="{6F2C5409-729A-1361-EF74-7A559FFD30EC}"/>
          </ac:picMkLst>
        </pc:picChg>
        <pc:picChg chg="add mod">
          <ac:chgData name="Le Nhat Tung" userId="77b0905b33e1f80d" providerId="LiveId" clId="{92ED7F93-7BAA-46F3-9C9F-54BC97CE93F0}" dt="2023-11-10T13:55:13.226" v="917" actId="1076"/>
          <ac:picMkLst>
            <pc:docMk/>
            <pc:sldMk cId="2767642302" sldId="295"/>
            <ac:picMk id="9" creationId="{16BCD43F-4E0B-3557-5520-C5D6FB63E1C6}"/>
          </ac:picMkLst>
        </pc:picChg>
      </pc:sldChg>
      <pc:sldChg chg="addSp delSp modSp new mod">
        <pc:chgData name="Le Nhat Tung" userId="77b0905b33e1f80d" providerId="LiveId" clId="{92ED7F93-7BAA-46F3-9C9F-54BC97CE93F0}" dt="2023-11-10T13:56:06.899" v="925" actId="1076"/>
        <pc:sldMkLst>
          <pc:docMk/>
          <pc:sldMk cId="1956840176" sldId="296"/>
        </pc:sldMkLst>
        <pc:spChg chg="del">
          <ac:chgData name="Le Nhat Tung" userId="77b0905b33e1f80d" providerId="LiveId" clId="{92ED7F93-7BAA-46F3-9C9F-54BC97CE93F0}" dt="2023-11-10T13:56:01.912" v="921" actId="478"/>
          <ac:spMkLst>
            <pc:docMk/>
            <pc:sldMk cId="1956840176" sldId="296"/>
            <ac:spMk id="2" creationId="{20E40FA6-CBC0-6FF7-2A60-66DF2F70C459}"/>
          </ac:spMkLst>
        </pc:spChg>
        <pc:spChg chg="del">
          <ac:chgData name="Le Nhat Tung" userId="77b0905b33e1f80d" providerId="LiveId" clId="{92ED7F93-7BAA-46F3-9C9F-54BC97CE93F0}" dt="2023-11-10T13:56:01.912" v="921" actId="478"/>
          <ac:spMkLst>
            <pc:docMk/>
            <pc:sldMk cId="1956840176" sldId="296"/>
            <ac:spMk id="3" creationId="{8B200600-28B2-06DF-0E8C-1ADD737A9AC3}"/>
          </ac:spMkLst>
        </pc:spChg>
        <pc:picChg chg="add mod">
          <ac:chgData name="Le Nhat Tung" userId="77b0905b33e1f80d" providerId="LiveId" clId="{92ED7F93-7BAA-46F3-9C9F-54BC97CE93F0}" dt="2023-11-10T13:56:06.899" v="925" actId="1076"/>
          <ac:picMkLst>
            <pc:docMk/>
            <pc:sldMk cId="1956840176" sldId="296"/>
            <ac:picMk id="5" creationId="{ECDDB5C3-2124-BE9E-1FD8-72132A998452}"/>
          </ac:picMkLst>
        </pc:picChg>
      </pc:sldChg>
      <pc:sldChg chg="addSp modSp new mod">
        <pc:chgData name="Le Nhat Tung" userId="77b0905b33e1f80d" providerId="LiveId" clId="{92ED7F93-7BAA-46F3-9C9F-54BC97CE93F0}" dt="2023-11-10T14:04:56.698" v="986" actId="1076"/>
        <pc:sldMkLst>
          <pc:docMk/>
          <pc:sldMk cId="565859111" sldId="297"/>
        </pc:sldMkLst>
        <pc:spChg chg="mod">
          <ac:chgData name="Le Nhat Tung" userId="77b0905b33e1f80d" providerId="LiveId" clId="{92ED7F93-7BAA-46F3-9C9F-54BC97CE93F0}" dt="2023-11-10T14:04:42.667" v="983" actId="20577"/>
          <ac:spMkLst>
            <pc:docMk/>
            <pc:sldMk cId="565859111" sldId="297"/>
            <ac:spMk id="2" creationId="{AD9B7FC6-0F38-976C-AADB-F90F072E7784}"/>
          </ac:spMkLst>
        </pc:spChg>
        <pc:spChg chg="mod">
          <ac:chgData name="Le Nhat Tung" userId="77b0905b33e1f80d" providerId="LiveId" clId="{92ED7F93-7BAA-46F3-9C9F-54BC97CE93F0}" dt="2023-11-10T14:04:28.601" v="955" actId="27636"/>
          <ac:spMkLst>
            <pc:docMk/>
            <pc:sldMk cId="565859111" sldId="297"/>
            <ac:spMk id="3" creationId="{B1236B84-0C40-F489-9631-8B3479E42FD1}"/>
          </ac:spMkLst>
        </pc:spChg>
        <pc:picChg chg="add mod">
          <ac:chgData name="Le Nhat Tung" userId="77b0905b33e1f80d" providerId="LiveId" clId="{92ED7F93-7BAA-46F3-9C9F-54BC97CE93F0}" dt="2023-11-10T14:04:56.698" v="986" actId="1076"/>
          <ac:picMkLst>
            <pc:docMk/>
            <pc:sldMk cId="565859111" sldId="297"/>
            <ac:picMk id="4" creationId="{31863703-68D4-44F4-8172-1EE979E2C965}"/>
          </ac:picMkLst>
        </pc:picChg>
      </pc:sldChg>
    </pc:docChg>
  </pc:docChgLst>
  <pc:docChgLst>
    <pc:chgData name="Le Nhat Tung" userId="77b0905b33e1f80d" providerId="LiveId" clId="{E64EFF1D-4B2E-41DB-AF72-23AD9FAA9091}"/>
    <pc:docChg chg="undo redo custSel addSld delSld modSld sldOrd">
      <pc:chgData name="Le Nhat Tung" userId="77b0905b33e1f80d" providerId="LiveId" clId="{E64EFF1D-4B2E-41DB-AF72-23AD9FAA9091}" dt="2023-11-10T22:02:59.857" v="632" actId="2696"/>
      <pc:docMkLst>
        <pc:docMk/>
      </pc:docMkLst>
      <pc:sldChg chg="modSp mod">
        <pc:chgData name="Le Nhat Tung" userId="77b0905b33e1f80d" providerId="LiveId" clId="{E64EFF1D-4B2E-41DB-AF72-23AD9FAA9091}" dt="2023-11-10T16:02:32.894" v="97" actId="20577"/>
        <pc:sldMkLst>
          <pc:docMk/>
          <pc:sldMk cId="587648972" sldId="256"/>
        </pc:sldMkLst>
        <pc:spChg chg="mod">
          <ac:chgData name="Le Nhat Tung" userId="77b0905b33e1f80d" providerId="LiveId" clId="{E64EFF1D-4B2E-41DB-AF72-23AD9FAA9091}" dt="2023-11-10T16:02:32.894" v="97" actId="20577"/>
          <ac:spMkLst>
            <pc:docMk/>
            <pc:sldMk cId="587648972" sldId="256"/>
            <ac:spMk id="2" creationId="{D6199C21-185A-4B4B-471B-84D250763E42}"/>
          </ac:spMkLst>
        </pc:spChg>
      </pc:sldChg>
      <pc:sldChg chg="modSp mod ord">
        <pc:chgData name="Le Nhat Tung" userId="77b0905b33e1f80d" providerId="LiveId" clId="{E64EFF1D-4B2E-41DB-AF72-23AD9FAA9091}" dt="2023-11-10T16:23:51.955" v="313"/>
        <pc:sldMkLst>
          <pc:docMk/>
          <pc:sldMk cId="1189013896" sldId="276"/>
        </pc:sldMkLst>
        <pc:spChg chg="mod">
          <ac:chgData name="Le Nhat Tung" userId="77b0905b33e1f80d" providerId="LiveId" clId="{E64EFF1D-4B2E-41DB-AF72-23AD9FAA9091}" dt="2023-11-10T16:02:54.763" v="178" actId="14100"/>
          <ac:spMkLst>
            <pc:docMk/>
            <pc:sldMk cId="1189013896" sldId="276"/>
            <ac:spMk id="2" creationId="{D6199C21-185A-4B4B-471B-84D250763E42}"/>
          </ac:spMkLst>
        </pc:spChg>
      </pc:sldChg>
      <pc:sldChg chg="del">
        <pc:chgData name="Le Nhat Tung" userId="77b0905b33e1f80d" providerId="LiveId" clId="{E64EFF1D-4B2E-41DB-AF72-23AD9FAA9091}" dt="2023-11-10T16:02:13.622" v="1" actId="2696"/>
        <pc:sldMkLst>
          <pc:docMk/>
          <pc:sldMk cId="1121996883" sldId="277"/>
        </pc:sldMkLst>
      </pc:sldChg>
      <pc:sldChg chg="modSp new del mod ord">
        <pc:chgData name="Le Nhat Tung" userId="77b0905b33e1f80d" providerId="LiveId" clId="{E64EFF1D-4B2E-41DB-AF72-23AD9FAA9091}" dt="2023-11-10T16:48:09.353" v="585" actId="2696"/>
        <pc:sldMkLst>
          <pc:docMk/>
          <pc:sldMk cId="4067482522" sldId="277"/>
        </pc:sldMkLst>
        <pc:spChg chg="mod">
          <ac:chgData name="Le Nhat Tung" userId="77b0905b33e1f80d" providerId="LiveId" clId="{E64EFF1D-4B2E-41DB-AF72-23AD9FAA9091}" dt="2023-11-10T16:47:53.640" v="583" actId="20577"/>
          <ac:spMkLst>
            <pc:docMk/>
            <pc:sldMk cId="4067482522" sldId="277"/>
            <ac:spMk id="2" creationId="{5F7429B1-1FA7-98B2-C400-E06EC90F3170}"/>
          </ac:spMkLst>
        </pc:spChg>
      </pc:sldChg>
      <pc:sldChg chg="addSp modSp new mod">
        <pc:chgData name="Le Nhat Tung" userId="77b0905b33e1f80d" providerId="LiveId" clId="{E64EFF1D-4B2E-41DB-AF72-23AD9FAA9091}" dt="2023-11-10T16:22:56.921" v="294" actId="1076"/>
        <pc:sldMkLst>
          <pc:docMk/>
          <pc:sldMk cId="329926199" sldId="278"/>
        </pc:sldMkLst>
        <pc:spChg chg="mod">
          <ac:chgData name="Le Nhat Tung" userId="77b0905b33e1f80d" providerId="LiveId" clId="{E64EFF1D-4B2E-41DB-AF72-23AD9FAA9091}" dt="2023-11-10T16:03:28.203" v="225" actId="20577"/>
          <ac:spMkLst>
            <pc:docMk/>
            <pc:sldMk cId="329926199" sldId="278"/>
            <ac:spMk id="2" creationId="{4D386AFC-86CF-0046-FA2A-F21DE691EC8F}"/>
          </ac:spMkLst>
        </pc:spChg>
        <pc:spChg chg="mod">
          <ac:chgData name="Le Nhat Tung" userId="77b0905b33e1f80d" providerId="LiveId" clId="{E64EFF1D-4B2E-41DB-AF72-23AD9FAA9091}" dt="2023-11-10T16:22:47.668" v="292" actId="12"/>
          <ac:spMkLst>
            <pc:docMk/>
            <pc:sldMk cId="329926199" sldId="278"/>
            <ac:spMk id="3" creationId="{B21E00F4-87E1-F30D-F156-0E1BD84DC070}"/>
          </ac:spMkLst>
        </pc:spChg>
        <pc:picChg chg="add mod">
          <ac:chgData name="Le Nhat Tung" userId="77b0905b33e1f80d" providerId="LiveId" clId="{E64EFF1D-4B2E-41DB-AF72-23AD9FAA9091}" dt="2023-11-10T16:22:56.921" v="294" actId="1076"/>
          <ac:picMkLst>
            <pc:docMk/>
            <pc:sldMk cId="329926199" sldId="278"/>
            <ac:picMk id="5" creationId="{124A6555-5059-EACC-0AF7-E7E883D5055A}"/>
          </ac:picMkLst>
        </pc:picChg>
      </pc:sldChg>
      <pc:sldChg chg="del">
        <pc:chgData name="Le Nhat Tung" userId="77b0905b33e1f80d" providerId="LiveId" clId="{E64EFF1D-4B2E-41DB-AF72-23AD9FAA9091}" dt="2023-11-10T16:02:13.622" v="1" actId="2696"/>
        <pc:sldMkLst>
          <pc:docMk/>
          <pc:sldMk cId="3660813235" sldId="278"/>
        </pc:sldMkLst>
      </pc:sldChg>
      <pc:sldChg chg="modSp new mod">
        <pc:chgData name="Le Nhat Tung" userId="77b0905b33e1f80d" providerId="LiveId" clId="{E64EFF1D-4B2E-41DB-AF72-23AD9FAA9091}" dt="2023-11-10T16:32:52.924" v="459" actId="27636"/>
        <pc:sldMkLst>
          <pc:docMk/>
          <pc:sldMk cId="2022658938" sldId="279"/>
        </pc:sldMkLst>
        <pc:spChg chg="mod">
          <ac:chgData name="Le Nhat Tung" userId="77b0905b33e1f80d" providerId="LiveId" clId="{E64EFF1D-4B2E-41DB-AF72-23AD9FAA9091}" dt="2023-11-10T16:30:55.766" v="431" actId="20577"/>
          <ac:spMkLst>
            <pc:docMk/>
            <pc:sldMk cId="2022658938" sldId="279"/>
            <ac:spMk id="2" creationId="{1B87C94D-49D4-3DE4-45DB-F9FE67E78113}"/>
          </ac:spMkLst>
        </pc:spChg>
        <pc:spChg chg="mod">
          <ac:chgData name="Le Nhat Tung" userId="77b0905b33e1f80d" providerId="LiveId" clId="{E64EFF1D-4B2E-41DB-AF72-23AD9FAA9091}" dt="2023-11-10T16:32:52.924" v="459" actId="27636"/>
          <ac:spMkLst>
            <pc:docMk/>
            <pc:sldMk cId="2022658938" sldId="279"/>
            <ac:spMk id="3" creationId="{6A05A39F-B239-3426-98A1-ABE98B0ECEAB}"/>
          </ac:spMkLst>
        </pc:spChg>
      </pc:sldChg>
      <pc:sldChg chg="del">
        <pc:chgData name="Le Nhat Tung" userId="77b0905b33e1f80d" providerId="LiveId" clId="{E64EFF1D-4B2E-41DB-AF72-23AD9FAA9091}" dt="2023-11-10T16:02:13.622" v="1" actId="2696"/>
        <pc:sldMkLst>
          <pc:docMk/>
          <pc:sldMk cId="2355130622" sldId="279"/>
        </pc:sldMkLst>
      </pc:sldChg>
      <pc:sldChg chg="del">
        <pc:chgData name="Le Nhat Tung" userId="77b0905b33e1f80d" providerId="LiveId" clId="{E64EFF1D-4B2E-41DB-AF72-23AD9FAA9091}" dt="2023-11-10T16:02:13.622" v="1" actId="2696"/>
        <pc:sldMkLst>
          <pc:docMk/>
          <pc:sldMk cId="663940479" sldId="280"/>
        </pc:sldMkLst>
      </pc:sldChg>
      <pc:sldChg chg="addSp delSp modSp add mod">
        <pc:chgData name="Le Nhat Tung" userId="77b0905b33e1f80d" providerId="LiveId" clId="{E64EFF1D-4B2E-41DB-AF72-23AD9FAA9091}" dt="2023-11-10T16:26:59.480" v="332" actId="1076"/>
        <pc:sldMkLst>
          <pc:docMk/>
          <pc:sldMk cId="2984055648" sldId="280"/>
        </pc:sldMkLst>
        <pc:spChg chg="mod">
          <ac:chgData name="Le Nhat Tung" userId="77b0905b33e1f80d" providerId="LiveId" clId="{E64EFF1D-4B2E-41DB-AF72-23AD9FAA9091}" dt="2023-11-10T16:23:15.356" v="301"/>
          <ac:spMkLst>
            <pc:docMk/>
            <pc:sldMk cId="2984055648" sldId="280"/>
            <ac:spMk id="2" creationId="{4D386AFC-86CF-0046-FA2A-F21DE691EC8F}"/>
          </ac:spMkLst>
        </pc:spChg>
        <pc:spChg chg="mod">
          <ac:chgData name="Le Nhat Tung" userId="77b0905b33e1f80d" providerId="LiveId" clId="{E64EFF1D-4B2E-41DB-AF72-23AD9FAA9091}" dt="2023-11-10T16:26:56.883" v="330" actId="1076"/>
          <ac:spMkLst>
            <pc:docMk/>
            <pc:sldMk cId="2984055648" sldId="280"/>
            <ac:spMk id="3" creationId="{B21E00F4-87E1-F30D-F156-0E1BD84DC070}"/>
          </ac:spMkLst>
        </pc:spChg>
        <pc:picChg chg="del">
          <ac:chgData name="Le Nhat Tung" userId="77b0905b33e1f80d" providerId="LiveId" clId="{E64EFF1D-4B2E-41DB-AF72-23AD9FAA9091}" dt="2023-11-10T16:23:35.035" v="310" actId="478"/>
          <ac:picMkLst>
            <pc:docMk/>
            <pc:sldMk cId="2984055648" sldId="280"/>
            <ac:picMk id="5" creationId="{124A6555-5059-EACC-0AF7-E7E883D5055A}"/>
          </ac:picMkLst>
        </pc:picChg>
        <pc:picChg chg="add mod">
          <ac:chgData name="Le Nhat Tung" userId="77b0905b33e1f80d" providerId="LiveId" clId="{E64EFF1D-4B2E-41DB-AF72-23AD9FAA9091}" dt="2023-11-10T16:26:01.075" v="326" actId="1076"/>
          <ac:picMkLst>
            <pc:docMk/>
            <pc:sldMk cId="2984055648" sldId="280"/>
            <ac:picMk id="1026" creationId="{E3BA7490-1A1C-58D8-A59C-E3CEAF788056}"/>
          </ac:picMkLst>
        </pc:picChg>
        <pc:picChg chg="add mod">
          <ac:chgData name="Le Nhat Tung" userId="77b0905b33e1f80d" providerId="LiveId" clId="{E64EFF1D-4B2E-41DB-AF72-23AD9FAA9091}" dt="2023-11-10T16:26:59.480" v="332" actId="1076"/>
          <ac:picMkLst>
            <pc:docMk/>
            <pc:sldMk cId="2984055648" sldId="280"/>
            <ac:picMk id="1028" creationId="{29B313B8-33A4-BEEC-BC0B-65B32C186882}"/>
          </ac:picMkLst>
        </pc:picChg>
      </pc:sldChg>
      <pc:sldChg chg="del">
        <pc:chgData name="Le Nhat Tung" userId="77b0905b33e1f80d" providerId="LiveId" clId="{E64EFF1D-4B2E-41DB-AF72-23AD9FAA9091}" dt="2023-11-10T16:02:13.622" v="1" actId="2696"/>
        <pc:sldMkLst>
          <pc:docMk/>
          <pc:sldMk cId="1429413498" sldId="281"/>
        </pc:sldMkLst>
      </pc:sldChg>
      <pc:sldChg chg="addSp modSp new mod">
        <pc:chgData name="Le Nhat Tung" userId="77b0905b33e1f80d" providerId="LiveId" clId="{E64EFF1D-4B2E-41DB-AF72-23AD9FAA9091}" dt="2023-11-10T16:30:16.952" v="381" actId="1076"/>
        <pc:sldMkLst>
          <pc:docMk/>
          <pc:sldMk cId="3595767945" sldId="281"/>
        </pc:sldMkLst>
        <pc:spChg chg="mod">
          <ac:chgData name="Le Nhat Tung" userId="77b0905b33e1f80d" providerId="LiveId" clId="{E64EFF1D-4B2E-41DB-AF72-23AD9FAA9091}" dt="2023-11-10T16:27:45.881" v="369" actId="20577"/>
          <ac:spMkLst>
            <pc:docMk/>
            <pc:sldMk cId="3595767945" sldId="281"/>
            <ac:spMk id="2" creationId="{19577890-6BBC-1412-6860-22757FF1D557}"/>
          </ac:spMkLst>
        </pc:spChg>
        <pc:spChg chg="mod">
          <ac:chgData name="Le Nhat Tung" userId="77b0905b33e1f80d" providerId="LiveId" clId="{E64EFF1D-4B2E-41DB-AF72-23AD9FAA9091}" dt="2023-11-10T16:28:18.298" v="378" actId="20577"/>
          <ac:spMkLst>
            <pc:docMk/>
            <pc:sldMk cId="3595767945" sldId="281"/>
            <ac:spMk id="3" creationId="{5C0F7924-36DE-D4CD-423B-5EA150F15119}"/>
          </ac:spMkLst>
        </pc:spChg>
        <pc:picChg chg="add mod">
          <ac:chgData name="Le Nhat Tung" userId="77b0905b33e1f80d" providerId="LiveId" clId="{E64EFF1D-4B2E-41DB-AF72-23AD9FAA9091}" dt="2023-11-10T16:30:16.952" v="381" actId="1076"/>
          <ac:picMkLst>
            <pc:docMk/>
            <pc:sldMk cId="3595767945" sldId="281"/>
            <ac:picMk id="2050" creationId="{05F4699D-12D2-6FC4-EA96-2D196654BC9B}"/>
          </ac:picMkLst>
        </pc:picChg>
      </pc:sldChg>
      <pc:sldChg chg="addSp modSp new mod">
        <pc:chgData name="Le Nhat Tung" userId="77b0905b33e1f80d" providerId="LiveId" clId="{E64EFF1D-4B2E-41DB-AF72-23AD9FAA9091}" dt="2023-11-10T16:39:22.456" v="496" actId="1076"/>
        <pc:sldMkLst>
          <pc:docMk/>
          <pc:sldMk cId="2602593923" sldId="282"/>
        </pc:sldMkLst>
        <pc:spChg chg="mod">
          <ac:chgData name="Le Nhat Tung" userId="77b0905b33e1f80d" providerId="LiveId" clId="{E64EFF1D-4B2E-41DB-AF72-23AD9FAA9091}" dt="2023-11-10T16:33:23.048" v="475"/>
          <ac:spMkLst>
            <pc:docMk/>
            <pc:sldMk cId="2602593923" sldId="282"/>
            <ac:spMk id="2" creationId="{38483F65-5765-BC28-8D24-7BF9865A4C27}"/>
          </ac:spMkLst>
        </pc:spChg>
        <pc:spChg chg="mod">
          <ac:chgData name="Le Nhat Tung" userId="77b0905b33e1f80d" providerId="LiveId" clId="{E64EFF1D-4B2E-41DB-AF72-23AD9FAA9091}" dt="2023-11-10T16:33:34.923" v="477" actId="404"/>
          <ac:spMkLst>
            <pc:docMk/>
            <pc:sldMk cId="2602593923" sldId="282"/>
            <ac:spMk id="3" creationId="{2E4FCEE3-192E-AABF-93FC-66222A56C174}"/>
          </ac:spMkLst>
        </pc:spChg>
        <pc:picChg chg="add mod">
          <ac:chgData name="Le Nhat Tung" userId="77b0905b33e1f80d" providerId="LiveId" clId="{E64EFF1D-4B2E-41DB-AF72-23AD9FAA9091}" dt="2023-11-10T16:39:22.456" v="496" actId="1076"/>
          <ac:picMkLst>
            <pc:docMk/>
            <pc:sldMk cId="2602593923" sldId="282"/>
            <ac:picMk id="5" creationId="{244305C2-FD56-48D9-ECA5-46232A0F4E1F}"/>
          </ac:picMkLst>
        </pc:picChg>
        <pc:picChg chg="add mod">
          <ac:chgData name="Le Nhat Tung" userId="77b0905b33e1f80d" providerId="LiveId" clId="{E64EFF1D-4B2E-41DB-AF72-23AD9FAA9091}" dt="2023-11-10T16:37:19.464" v="480" actId="1076"/>
          <ac:picMkLst>
            <pc:docMk/>
            <pc:sldMk cId="2602593923" sldId="282"/>
            <ac:picMk id="3074" creationId="{C0F39082-6FF3-2C2C-ACCE-8CD1173C04C6}"/>
          </ac:picMkLst>
        </pc:picChg>
        <pc:picChg chg="add mod">
          <ac:chgData name="Le Nhat Tung" userId="77b0905b33e1f80d" providerId="LiveId" clId="{E64EFF1D-4B2E-41DB-AF72-23AD9FAA9091}" dt="2023-11-10T16:39:21.144" v="495" actId="1076"/>
          <ac:picMkLst>
            <pc:docMk/>
            <pc:sldMk cId="2602593923" sldId="282"/>
            <ac:picMk id="3076" creationId="{792E00F2-F292-2A39-5DBF-33F9E4FF28B0}"/>
          </ac:picMkLst>
        </pc:picChg>
      </pc:sldChg>
      <pc:sldChg chg="del">
        <pc:chgData name="Le Nhat Tung" userId="77b0905b33e1f80d" providerId="LiveId" clId="{E64EFF1D-4B2E-41DB-AF72-23AD9FAA9091}" dt="2023-11-10T16:02:13.622" v="1" actId="2696"/>
        <pc:sldMkLst>
          <pc:docMk/>
          <pc:sldMk cId="3822833387" sldId="282"/>
        </pc:sldMkLst>
      </pc:sldChg>
      <pc:sldChg chg="del">
        <pc:chgData name="Le Nhat Tung" userId="77b0905b33e1f80d" providerId="LiveId" clId="{E64EFF1D-4B2E-41DB-AF72-23AD9FAA9091}" dt="2023-11-10T16:02:13.622" v="1" actId="2696"/>
        <pc:sldMkLst>
          <pc:docMk/>
          <pc:sldMk cId="1621380183" sldId="283"/>
        </pc:sldMkLst>
      </pc:sldChg>
      <pc:sldChg chg="addSp delSp modSp add mod">
        <pc:chgData name="Le Nhat Tung" userId="77b0905b33e1f80d" providerId="LiveId" clId="{E64EFF1D-4B2E-41DB-AF72-23AD9FAA9091}" dt="2023-11-10T16:42:50.759" v="529" actId="1076"/>
        <pc:sldMkLst>
          <pc:docMk/>
          <pc:sldMk cId="3764760097" sldId="283"/>
        </pc:sldMkLst>
        <pc:spChg chg="mod">
          <ac:chgData name="Le Nhat Tung" userId="77b0905b33e1f80d" providerId="LiveId" clId="{E64EFF1D-4B2E-41DB-AF72-23AD9FAA9091}" dt="2023-11-10T16:40:20.657" v="501"/>
          <ac:spMkLst>
            <pc:docMk/>
            <pc:sldMk cId="3764760097" sldId="283"/>
            <ac:spMk id="2" creationId="{38483F65-5765-BC28-8D24-7BF9865A4C27}"/>
          </ac:spMkLst>
        </pc:spChg>
        <pc:spChg chg="mod">
          <ac:chgData name="Le Nhat Tung" userId="77b0905b33e1f80d" providerId="LiveId" clId="{E64EFF1D-4B2E-41DB-AF72-23AD9FAA9091}" dt="2023-11-10T16:40:30.486" v="504"/>
          <ac:spMkLst>
            <pc:docMk/>
            <pc:sldMk cId="3764760097" sldId="283"/>
            <ac:spMk id="3" creationId="{2E4FCEE3-192E-AABF-93FC-66222A56C174}"/>
          </ac:spMkLst>
        </pc:spChg>
        <pc:picChg chg="del">
          <ac:chgData name="Le Nhat Tung" userId="77b0905b33e1f80d" providerId="LiveId" clId="{E64EFF1D-4B2E-41DB-AF72-23AD9FAA9091}" dt="2023-11-10T16:40:33.209" v="507" actId="478"/>
          <ac:picMkLst>
            <pc:docMk/>
            <pc:sldMk cId="3764760097" sldId="283"/>
            <ac:picMk id="5" creationId="{244305C2-FD56-48D9-ECA5-46232A0F4E1F}"/>
          </ac:picMkLst>
        </pc:picChg>
        <pc:picChg chg="add mod">
          <ac:chgData name="Le Nhat Tung" userId="77b0905b33e1f80d" providerId="LiveId" clId="{E64EFF1D-4B2E-41DB-AF72-23AD9FAA9091}" dt="2023-11-10T16:42:50.759" v="529" actId="1076"/>
          <ac:picMkLst>
            <pc:docMk/>
            <pc:sldMk cId="3764760097" sldId="283"/>
            <ac:picMk id="6" creationId="{7E771792-DE49-508C-6E95-AAF8559457A1}"/>
          </ac:picMkLst>
        </pc:picChg>
        <pc:picChg chg="del">
          <ac:chgData name="Le Nhat Tung" userId="77b0905b33e1f80d" providerId="LiveId" clId="{E64EFF1D-4B2E-41DB-AF72-23AD9FAA9091}" dt="2023-11-10T16:40:32.057" v="505" actId="478"/>
          <ac:picMkLst>
            <pc:docMk/>
            <pc:sldMk cId="3764760097" sldId="283"/>
            <ac:picMk id="3074" creationId="{C0F39082-6FF3-2C2C-ACCE-8CD1173C04C6}"/>
          </ac:picMkLst>
        </pc:picChg>
        <pc:picChg chg="del">
          <ac:chgData name="Le Nhat Tung" userId="77b0905b33e1f80d" providerId="LiveId" clId="{E64EFF1D-4B2E-41DB-AF72-23AD9FAA9091}" dt="2023-11-10T16:40:32.641" v="506" actId="478"/>
          <ac:picMkLst>
            <pc:docMk/>
            <pc:sldMk cId="3764760097" sldId="283"/>
            <ac:picMk id="3076" creationId="{792E00F2-F292-2A39-5DBF-33F9E4FF28B0}"/>
          </ac:picMkLst>
        </pc:picChg>
      </pc:sldChg>
      <pc:sldChg chg="del">
        <pc:chgData name="Le Nhat Tung" userId="77b0905b33e1f80d" providerId="LiveId" clId="{E64EFF1D-4B2E-41DB-AF72-23AD9FAA9091}" dt="2023-11-10T16:02:13.622" v="1" actId="2696"/>
        <pc:sldMkLst>
          <pc:docMk/>
          <pc:sldMk cId="612461566" sldId="284"/>
        </pc:sldMkLst>
      </pc:sldChg>
      <pc:sldChg chg="addSp modSp add mod">
        <pc:chgData name="Le Nhat Tung" userId="77b0905b33e1f80d" providerId="LiveId" clId="{E64EFF1D-4B2E-41DB-AF72-23AD9FAA9091}" dt="2023-11-10T16:44:23.027" v="535" actId="1076"/>
        <pc:sldMkLst>
          <pc:docMk/>
          <pc:sldMk cId="1944808566" sldId="284"/>
        </pc:sldMkLst>
        <pc:spChg chg="mod">
          <ac:chgData name="Le Nhat Tung" userId="77b0905b33e1f80d" providerId="LiveId" clId="{E64EFF1D-4B2E-41DB-AF72-23AD9FAA9091}" dt="2023-11-10T16:41:21.384" v="521" actId="404"/>
          <ac:spMkLst>
            <pc:docMk/>
            <pc:sldMk cId="1944808566" sldId="284"/>
            <ac:spMk id="2" creationId="{38483F65-5765-BC28-8D24-7BF9865A4C27}"/>
          </ac:spMkLst>
        </pc:spChg>
        <pc:spChg chg="mod">
          <ac:chgData name="Le Nhat Tung" userId="77b0905b33e1f80d" providerId="LiveId" clId="{E64EFF1D-4B2E-41DB-AF72-23AD9FAA9091}" dt="2023-11-10T16:41:38.071" v="524"/>
          <ac:spMkLst>
            <pc:docMk/>
            <pc:sldMk cId="1944808566" sldId="284"/>
            <ac:spMk id="3" creationId="{2E4FCEE3-192E-AABF-93FC-66222A56C174}"/>
          </ac:spMkLst>
        </pc:spChg>
        <pc:picChg chg="add mod">
          <ac:chgData name="Le Nhat Tung" userId="77b0905b33e1f80d" providerId="LiveId" clId="{E64EFF1D-4B2E-41DB-AF72-23AD9FAA9091}" dt="2023-11-10T16:44:23.027" v="535" actId="1076"/>
          <ac:picMkLst>
            <pc:docMk/>
            <pc:sldMk cId="1944808566" sldId="284"/>
            <ac:picMk id="4098" creationId="{8DEF755A-5184-9B4E-20E5-B5824BC73863}"/>
          </ac:picMkLst>
        </pc:picChg>
      </pc:sldChg>
      <pc:sldChg chg="addSp delSp modSp add mod">
        <pc:chgData name="Le Nhat Tung" userId="77b0905b33e1f80d" providerId="LiveId" clId="{E64EFF1D-4B2E-41DB-AF72-23AD9FAA9091}" dt="2023-11-10T16:45:36.125" v="543" actId="1076"/>
        <pc:sldMkLst>
          <pc:docMk/>
          <pc:sldMk cId="509054393" sldId="285"/>
        </pc:sldMkLst>
        <pc:spChg chg="mod">
          <ac:chgData name="Le Nhat Tung" userId="77b0905b33e1f80d" providerId="LiveId" clId="{E64EFF1D-4B2E-41DB-AF72-23AD9FAA9091}" dt="2023-11-10T16:44:58.530" v="541" actId="20577"/>
          <ac:spMkLst>
            <pc:docMk/>
            <pc:sldMk cId="509054393" sldId="285"/>
            <ac:spMk id="2" creationId="{38483F65-5765-BC28-8D24-7BF9865A4C27}"/>
          </ac:spMkLst>
        </pc:spChg>
        <pc:spChg chg="mod">
          <ac:chgData name="Le Nhat Tung" userId="77b0905b33e1f80d" providerId="LiveId" clId="{E64EFF1D-4B2E-41DB-AF72-23AD9FAA9091}" dt="2023-11-10T16:44:52.038" v="539"/>
          <ac:spMkLst>
            <pc:docMk/>
            <pc:sldMk cId="509054393" sldId="285"/>
            <ac:spMk id="3" creationId="{2E4FCEE3-192E-AABF-93FC-66222A56C174}"/>
          </ac:spMkLst>
        </pc:spChg>
        <pc:picChg chg="del">
          <ac:chgData name="Le Nhat Tung" userId="77b0905b33e1f80d" providerId="LiveId" clId="{E64EFF1D-4B2E-41DB-AF72-23AD9FAA9091}" dt="2023-11-10T16:44:54.872" v="540" actId="478"/>
          <ac:picMkLst>
            <pc:docMk/>
            <pc:sldMk cId="509054393" sldId="285"/>
            <ac:picMk id="4098" creationId="{8DEF755A-5184-9B4E-20E5-B5824BC73863}"/>
          </ac:picMkLst>
        </pc:picChg>
        <pc:picChg chg="add mod">
          <ac:chgData name="Le Nhat Tung" userId="77b0905b33e1f80d" providerId="LiveId" clId="{E64EFF1D-4B2E-41DB-AF72-23AD9FAA9091}" dt="2023-11-10T16:45:36.125" v="543" actId="1076"/>
          <ac:picMkLst>
            <pc:docMk/>
            <pc:sldMk cId="509054393" sldId="285"/>
            <ac:picMk id="6146" creationId="{BF62200A-2AD9-912F-2BF1-764949284406}"/>
          </ac:picMkLst>
        </pc:picChg>
      </pc:sldChg>
      <pc:sldChg chg="del">
        <pc:chgData name="Le Nhat Tung" userId="77b0905b33e1f80d" providerId="LiveId" clId="{E64EFF1D-4B2E-41DB-AF72-23AD9FAA9091}" dt="2023-11-10T16:02:13.622" v="1" actId="2696"/>
        <pc:sldMkLst>
          <pc:docMk/>
          <pc:sldMk cId="2950375253" sldId="285"/>
        </pc:sldMkLst>
      </pc:sldChg>
      <pc:sldChg chg="del">
        <pc:chgData name="Le Nhat Tung" userId="77b0905b33e1f80d" providerId="LiveId" clId="{E64EFF1D-4B2E-41DB-AF72-23AD9FAA9091}" dt="2023-11-10T16:02:13.622" v="1" actId="2696"/>
        <pc:sldMkLst>
          <pc:docMk/>
          <pc:sldMk cId="3375604675" sldId="286"/>
        </pc:sldMkLst>
      </pc:sldChg>
      <pc:sldChg chg="addSp delSp modSp add mod">
        <pc:chgData name="Le Nhat Tung" userId="77b0905b33e1f80d" providerId="LiveId" clId="{E64EFF1D-4B2E-41DB-AF72-23AD9FAA9091}" dt="2023-11-10T16:47:31.660" v="557" actId="1076"/>
        <pc:sldMkLst>
          <pc:docMk/>
          <pc:sldMk cId="3567325439" sldId="286"/>
        </pc:sldMkLst>
        <pc:spChg chg="mod">
          <ac:chgData name="Le Nhat Tung" userId="77b0905b33e1f80d" providerId="LiveId" clId="{E64EFF1D-4B2E-41DB-AF72-23AD9FAA9091}" dt="2023-11-10T16:46:02.301" v="546"/>
          <ac:spMkLst>
            <pc:docMk/>
            <pc:sldMk cId="3567325439" sldId="286"/>
            <ac:spMk id="2" creationId="{38483F65-5765-BC28-8D24-7BF9865A4C27}"/>
          </ac:spMkLst>
        </pc:spChg>
        <pc:spChg chg="mod">
          <ac:chgData name="Le Nhat Tung" userId="77b0905b33e1f80d" providerId="LiveId" clId="{E64EFF1D-4B2E-41DB-AF72-23AD9FAA9091}" dt="2023-11-10T16:46:20.396" v="549" actId="2710"/>
          <ac:spMkLst>
            <pc:docMk/>
            <pc:sldMk cId="3567325439" sldId="286"/>
            <ac:spMk id="3" creationId="{2E4FCEE3-192E-AABF-93FC-66222A56C174}"/>
          </ac:spMkLst>
        </pc:spChg>
        <pc:picChg chg="del">
          <ac:chgData name="Le Nhat Tung" userId="77b0905b33e1f80d" providerId="LiveId" clId="{E64EFF1D-4B2E-41DB-AF72-23AD9FAA9091}" dt="2023-11-10T16:46:15.914" v="548" actId="478"/>
          <ac:picMkLst>
            <pc:docMk/>
            <pc:sldMk cId="3567325439" sldId="286"/>
            <ac:picMk id="6146" creationId="{BF62200A-2AD9-912F-2BF1-764949284406}"/>
          </ac:picMkLst>
        </pc:picChg>
        <pc:picChg chg="add mod">
          <ac:chgData name="Le Nhat Tung" userId="77b0905b33e1f80d" providerId="LiveId" clId="{E64EFF1D-4B2E-41DB-AF72-23AD9FAA9091}" dt="2023-11-10T16:47:31.660" v="557" actId="1076"/>
          <ac:picMkLst>
            <pc:docMk/>
            <pc:sldMk cId="3567325439" sldId="286"/>
            <ac:picMk id="7170" creationId="{22B984B0-11ED-2E39-826D-68E495CDC632}"/>
          </ac:picMkLst>
        </pc:picChg>
      </pc:sldChg>
      <pc:sldChg chg="del">
        <pc:chgData name="Le Nhat Tung" userId="77b0905b33e1f80d" providerId="LiveId" clId="{E64EFF1D-4B2E-41DB-AF72-23AD9FAA9091}" dt="2023-11-10T16:02:13.622" v="1" actId="2696"/>
        <pc:sldMkLst>
          <pc:docMk/>
          <pc:sldMk cId="356783856" sldId="287"/>
        </pc:sldMkLst>
      </pc:sldChg>
      <pc:sldChg chg="add">
        <pc:chgData name="Le Nhat Tung" userId="77b0905b33e1f80d" providerId="LiveId" clId="{E64EFF1D-4B2E-41DB-AF72-23AD9FAA9091}" dt="2023-11-10T16:48:01.651" v="584"/>
        <pc:sldMkLst>
          <pc:docMk/>
          <pc:sldMk cId="476406400" sldId="287"/>
        </pc:sldMkLst>
      </pc:sldChg>
      <pc:sldChg chg="add">
        <pc:chgData name="Le Nhat Tung" userId="77b0905b33e1f80d" providerId="LiveId" clId="{E64EFF1D-4B2E-41DB-AF72-23AD9FAA9091}" dt="2023-11-10T16:48:18.393" v="586"/>
        <pc:sldMkLst>
          <pc:docMk/>
          <pc:sldMk cId="157940226" sldId="288"/>
        </pc:sldMkLst>
      </pc:sldChg>
      <pc:sldChg chg="del">
        <pc:chgData name="Le Nhat Tung" userId="77b0905b33e1f80d" providerId="LiveId" clId="{E64EFF1D-4B2E-41DB-AF72-23AD9FAA9091}" dt="2023-11-10T16:02:07.202" v="0" actId="2696"/>
        <pc:sldMkLst>
          <pc:docMk/>
          <pc:sldMk cId="1967128247" sldId="288"/>
        </pc:sldMkLst>
      </pc:sldChg>
      <pc:sldChg chg="del">
        <pc:chgData name="Le Nhat Tung" userId="77b0905b33e1f80d" providerId="LiveId" clId="{E64EFF1D-4B2E-41DB-AF72-23AD9FAA9091}" dt="2023-11-10T16:02:07.202" v="0" actId="2696"/>
        <pc:sldMkLst>
          <pc:docMk/>
          <pc:sldMk cId="227525401" sldId="289"/>
        </pc:sldMkLst>
      </pc:sldChg>
      <pc:sldChg chg="addSp delSp modSp new mod">
        <pc:chgData name="Le Nhat Tung" userId="77b0905b33e1f80d" providerId="LiveId" clId="{E64EFF1D-4B2E-41DB-AF72-23AD9FAA9091}" dt="2023-11-10T16:49:27.409" v="602" actId="1076"/>
        <pc:sldMkLst>
          <pc:docMk/>
          <pc:sldMk cId="996646055" sldId="289"/>
        </pc:sldMkLst>
        <pc:spChg chg="del">
          <ac:chgData name="Le Nhat Tung" userId="77b0905b33e1f80d" providerId="LiveId" clId="{E64EFF1D-4B2E-41DB-AF72-23AD9FAA9091}" dt="2023-11-10T16:48:36.118" v="588" actId="478"/>
          <ac:spMkLst>
            <pc:docMk/>
            <pc:sldMk cId="996646055" sldId="289"/>
            <ac:spMk id="2" creationId="{AE922C69-7B1E-CE3E-1B7E-ECE816968D15}"/>
          </ac:spMkLst>
        </pc:spChg>
        <pc:spChg chg="del">
          <ac:chgData name="Le Nhat Tung" userId="77b0905b33e1f80d" providerId="LiveId" clId="{E64EFF1D-4B2E-41DB-AF72-23AD9FAA9091}" dt="2023-11-10T16:48:36.118" v="588" actId="478"/>
          <ac:spMkLst>
            <pc:docMk/>
            <pc:sldMk cId="996646055" sldId="289"/>
            <ac:spMk id="3" creationId="{A2D41819-0C28-6868-629F-1BF7EBA705BC}"/>
          </ac:spMkLst>
        </pc:spChg>
        <pc:picChg chg="add mod">
          <ac:chgData name="Le Nhat Tung" userId="77b0905b33e1f80d" providerId="LiveId" clId="{E64EFF1D-4B2E-41DB-AF72-23AD9FAA9091}" dt="2023-11-10T16:49:22.235" v="600" actId="1076"/>
          <ac:picMkLst>
            <pc:docMk/>
            <pc:sldMk cId="996646055" sldId="289"/>
            <ac:picMk id="5" creationId="{57DFEDED-33ED-38C3-82CF-D61B94D43788}"/>
          </ac:picMkLst>
        </pc:picChg>
        <pc:picChg chg="add mod">
          <ac:chgData name="Le Nhat Tung" userId="77b0905b33e1f80d" providerId="LiveId" clId="{E64EFF1D-4B2E-41DB-AF72-23AD9FAA9091}" dt="2023-11-10T16:49:27.409" v="602" actId="1076"/>
          <ac:picMkLst>
            <pc:docMk/>
            <pc:sldMk cId="996646055" sldId="289"/>
            <ac:picMk id="7" creationId="{50E16981-C398-A36B-6682-22DCB6130045}"/>
          </ac:picMkLst>
        </pc:picChg>
      </pc:sldChg>
      <pc:sldChg chg="modSp new mod">
        <pc:chgData name="Le Nhat Tung" userId="77b0905b33e1f80d" providerId="LiveId" clId="{E64EFF1D-4B2E-41DB-AF72-23AD9FAA9091}" dt="2023-11-10T19:49:10.235" v="630" actId="20577"/>
        <pc:sldMkLst>
          <pc:docMk/>
          <pc:sldMk cId="817125895" sldId="290"/>
        </pc:sldMkLst>
        <pc:spChg chg="mod">
          <ac:chgData name="Le Nhat Tung" userId="77b0905b33e1f80d" providerId="LiveId" clId="{E64EFF1D-4B2E-41DB-AF72-23AD9FAA9091}" dt="2023-11-10T19:49:04.615" v="628" actId="20577"/>
          <ac:spMkLst>
            <pc:docMk/>
            <pc:sldMk cId="817125895" sldId="290"/>
            <ac:spMk id="2" creationId="{65A350A3-26BC-A238-CBBA-C82EDE455B0F}"/>
          </ac:spMkLst>
        </pc:spChg>
        <pc:spChg chg="mod">
          <ac:chgData name="Le Nhat Tung" userId="77b0905b33e1f80d" providerId="LiveId" clId="{E64EFF1D-4B2E-41DB-AF72-23AD9FAA9091}" dt="2023-11-10T19:49:10.235" v="630" actId="20577"/>
          <ac:spMkLst>
            <pc:docMk/>
            <pc:sldMk cId="817125895" sldId="290"/>
            <ac:spMk id="3" creationId="{3E5E4393-1754-F7DC-5E06-9F1F3B768884}"/>
          </ac:spMkLst>
        </pc:spChg>
      </pc:sldChg>
      <pc:sldChg chg="del">
        <pc:chgData name="Le Nhat Tung" userId="77b0905b33e1f80d" providerId="LiveId" clId="{E64EFF1D-4B2E-41DB-AF72-23AD9FAA9091}" dt="2023-11-10T16:02:07.202" v="0" actId="2696"/>
        <pc:sldMkLst>
          <pc:docMk/>
          <pc:sldMk cId="3794586633" sldId="290"/>
        </pc:sldMkLst>
      </pc:sldChg>
      <pc:sldChg chg="del">
        <pc:chgData name="Le Nhat Tung" userId="77b0905b33e1f80d" providerId="LiveId" clId="{E64EFF1D-4B2E-41DB-AF72-23AD9FAA9091}" dt="2023-11-10T16:02:07.202" v="0" actId="2696"/>
        <pc:sldMkLst>
          <pc:docMk/>
          <pc:sldMk cId="1404066512" sldId="291"/>
        </pc:sldMkLst>
      </pc:sldChg>
      <pc:sldChg chg="addSp delSp modSp new mod">
        <pc:chgData name="Le Nhat Tung" userId="77b0905b33e1f80d" providerId="LiveId" clId="{E64EFF1D-4B2E-41DB-AF72-23AD9FAA9091}" dt="2023-11-10T16:53:50.278" v="611" actId="1076"/>
        <pc:sldMkLst>
          <pc:docMk/>
          <pc:sldMk cId="4134874365" sldId="291"/>
        </pc:sldMkLst>
        <pc:spChg chg="del">
          <ac:chgData name="Le Nhat Tung" userId="77b0905b33e1f80d" providerId="LiveId" clId="{E64EFF1D-4B2E-41DB-AF72-23AD9FAA9091}" dt="2023-11-10T16:53:36.388" v="605" actId="478"/>
          <ac:spMkLst>
            <pc:docMk/>
            <pc:sldMk cId="4134874365" sldId="291"/>
            <ac:spMk id="2" creationId="{67511054-F381-DA40-4372-EA67E6409D23}"/>
          </ac:spMkLst>
        </pc:spChg>
        <pc:spChg chg="del">
          <ac:chgData name="Le Nhat Tung" userId="77b0905b33e1f80d" providerId="LiveId" clId="{E64EFF1D-4B2E-41DB-AF72-23AD9FAA9091}" dt="2023-11-10T16:53:36.388" v="605" actId="478"/>
          <ac:spMkLst>
            <pc:docMk/>
            <pc:sldMk cId="4134874365" sldId="291"/>
            <ac:spMk id="3" creationId="{C1CC1855-C83E-73C2-6C7D-7736EF89613B}"/>
          </ac:spMkLst>
        </pc:spChg>
        <pc:picChg chg="add mod">
          <ac:chgData name="Le Nhat Tung" userId="77b0905b33e1f80d" providerId="LiveId" clId="{E64EFF1D-4B2E-41DB-AF72-23AD9FAA9091}" dt="2023-11-10T16:53:50.278" v="611" actId="1076"/>
          <ac:picMkLst>
            <pc:docMk/>
            <pc:sldMk cId="4134874365" sldId="291"/>
            <ac:picMk id="8194" creationId="{DC0FFF92-0B3F-CF55-C2DF-1965E9958DAC}"/>
          </ac:picMkLst>
        </pc:picChg>
      </pc:sldChg>
      <pc:sldChg chg="new del">
        <pc:chgData name="Le Nhat Tung" userId="77b0905b33e1f80d" providerId="LiveId" clId="{E64EFF1D-4B2E-41DB-AF72-23AD9FAA9091}" dt="2023-11-10T22:02:59.857" v="632" actId="2696"/>
        <pc:sldMkLst>
          <pc:docMk/>
          <pc:sldMk cId="513778243" sldId="292"/>
        </pc:sldMkLst>
      </pc:sldChg>
      <pc:sldChg chg="del">
        <pc:chgData name="Le Nhat Tung" userId="77b0905b33e1f80d" providerId="LiveId" clId="{E64EFF1D-4B2E-41DB-AF72-23AD9FAA9091}" dt="2023-11-10T16:02:07.202" v="0" actId="2696"/>
        <pc:sldMkLst>
          <pc:docMk/>
          <pc:sldMk cId="3609871987" sldId="292"/>
        </pc:sldMkLst>
      </pc:sldChg>
      <pc:sldChg chg="del">
        <pc:chgData name="Le Nhat Tung" userId="77b0905b33e1f80d" providerId="LiveId" clId="{E64EFF1D-4B2E-41DB-AF72-23AD9FAA9091}" dt="2023-11-10T16:02:07.202" v="0" actId="2696"/>
        <pc:sldMkLst>
          <pc:docMk/>
          <pc:sldMk cId="2743057618" sldId="293"/>
        </pc:sldMkLst>
      </pc:sldChg>
      <pc:sldChg chg="del">
        <pc:chgData name="Le Nhat Tung" userId="77b0905b33e1f80d" providerId="LiveId" clId="{E64EFF1D-4B2E-41DB-AF72-23AD9FAA9091}" dt="2023-11-10T16:02:07.202" v="0" actId="2696"/>
        <pc:sldMkLst>
          <pc:docMk/>
          <pc:sldMk cId="2576063285" sldId="294"/>
        </pc:sldMkLst>
      </pc:sldChg>
      <pc:sldChg chg="del">
        <pc:chgData name="Le Nhat Tung" userId="77b0905b33e1f80d" providerId="LiveId" clId="{E64EFF1D-4B2E-41DB-AF72-23AD9FAA9091}" dt="2023-11-10T16:02:07.202" v="0" actId="2696"/>
        <pc:sldMkLst>
          <pc:docMk/>
          <pc:sldMk cId="2767642302" sldId="295"/>
        </pc:sldMkLst>
      </pc:sldChg>
      <pc:sldChg chg="del">
        <pc:chgData name="Le Nhat Tung" userId="77b0905b33e1f80d" providerId="LiveId" clId="{E64EFF1D-4B2E-41DB-AF72-23AD9FAA9091}" dt="2023-11-10T16:02:07.202" v="0" actId="2696"/>
        <pc:sldMkLst>
          <pc:docMk/>
          <pc:sldMk cId="1956840176" sldId="296"/>
        </pc:sldMkLst>
      </pc:sldChg>
      <pc:sldChg chg="del">
        <pc:chgData name="Le Nhat Tung" userId="77b0905b33e1f80d" providerId="LiveId" clId="{E64EFF1D-4B2E-41DB-AF72-23AD9FAA9091}" dt="2023-11-10T16:02:13.622" v="1" actId="2696"/>
        <pc:sldMkLst>
          <pc:docMk/>
          <pc:sldMk cId="565859111" sldId="297"/>
        </pc:sldMkLst>
      </pc:sldChg>
    </pc:docChg>
  </pc:docChgLst>
  <pc:docChgLst>
    <pc:chgData name="Le Nhat Tung" userId="77b0905b33e1f80d" providerId="LiveId" clId="{1F902572-3FA2-4C7F-88A4-0DE7B5D32C49}"/>
    <pc:docChg chg="undo custSel addSld delSld modSld">
      <pc:chgData name="Le Nhat Tung" userId="77b0905b33e1f80d" providerId="LiveId" clId="{1F902572-3FA2-4C7F-88A4-0DE7B5D32C49}" dt="2023-11-02T20:36:54.478" v="589" actId="1076"/>
      <pc:docMkLst>
        <pc:docMk/>
      </pc:docMkLst>
      <pc:sldChg chg="addSp delSp modSp new mod setBg">
        <pc:chgData name="Le Nhat Tung" userId="77b0905b33e1f80d" providerId="LiveId" clId="{1F902572-3FA2-4C7F-88A4-0DE7B5D32C49}" dt="2023-11-02T20:23:50.028" v="457" actId="478"/>
        <pc:sldMkLst>
          <pc:docMk/>
          <pc:sldMk cId="587648972" sldId="256"/>
        </pc:sldMkLst>
        <pc:spChg chg="mod">
          <ac:chgData name="Le Nhat Tung" userId="77b0905b33e1f80d" providerId="LiveId" clId="{1F902572-3FA2-4C7F-88A4-0DE7B5D32C49}" dt="2023-11-02T20:23:47.166" v="456" actId="26606"/>
          <ac:spMkLst>
            <pc:docMk/>
            <pc:sldMk cId="587648972" sldId="256"/>
            <ac:spMk id="2" creationId="{D6199C21-185A-4B4B-471B-84D250763E42}"/>
          </ac:spMkLst>
        </pc:spChg>
        <pc:spChg chg="del mod">
          <ac:chgData name="Le Nhat Tung" userId="77b0905b33e1f80d" providerId="LiveId" clId="{1F902572-3FA2-4C7F-88A4-0DE7B5D32C49}" dt="2023-11-02T20:23:50.028" v="457" actId="478"/>
          <ac:spMkLst>
            <pc:docMk/>
            <pc:sldMk cId="587648972" sldId="256"/>
            <ac:spMk id="3" creationId="{71C6328E-BA2F-8B22-CECD-E095C85376B7}"/>
          </ac:spMkLst>
        </pc:spChg>
        <pc:spChg chg="add del">
          <ac:chgData name="Le Nhat Tung" userId="77b0905b33e1f80d" providerId="LiveId" clId="{1F902572-3FA2-4C7F-88A4-0DE7B5D32C49}" dt="2023-11-02T20:23:47.166" v="456" actId="26606"/>
          <ac:spMkLst>
            <pc:docMk/>
            <pc:sldMk cId="587648972" sldId="256"/>
            <ac:spMk id="9" creationId="{934F1179-B481-4F9E-BCA3-AFB972070F83}"/>
          </ac:spMkLst>
        </pc:spChg>
        <pc:spChg chg="add del">
          <ac:chgData name="Le Nhat Tung" userId="77b0905b33e1f80d" providerId="LiveId" clId="{1F902572-3FA2-4C7F-88A4-0DE7B5D32C49}" dt="2023-11-02T20:23:47.166" v="456" actId="26606"/>
          <ac:spMkLst>
            <pc:docMk/>
            <pc:sldMk cId="587648972" sldId="256"/>
            <ac:spMk id="11" creationId="{827DC2C4-B485-428A-BF4A-472D2967F47F}"/>
          </ac:spMkLst>
        </pc:spChg>
        <pc:spChg chg="add del">
          <ac:chgData name="Le Nhat Tung" userId="77b0905b33e1f80d" providerId="LiveId" clId="{1F902572-3FA2-4C7F-88A4-0DE7B5D32C49}" dt="2023-11-02T20:23:47.166" v="456" actId="26606"/>
          <ac:spMkLst>
            <pc:docMk/>
            <pc:sldMk cId="587648972" sldId="256"/>
            <ac:spMk id="13" creationId="{EE04B5EB-F158-4507-90DD-BD23620C7CC9}"/>
          </ac:spMkLst>
        </pc:spChg>
        <pc:spChg chg="add">
          <ac:chgData name="Le Nhat Tung" userId="77b0905b33e1f80d" providerId="LiveId" clId="{1F902572-3FA2-4C7F-88A4-0DE7B5D32C49}" dt="2023-11-02T20:23:47.166" v="456" actId="26606"/>
          <ac:spMkLst>
            <pc:docMk/>
            <pc:sldMk cId="587648972" sldId="256"/>
            <ac:spMk id="18" creationId="{934F1179-B481-4F9E-BCA3-AFB972070F83}"/>
          </ac:spMkLst>
        </pc:spChg>
        <pc:spChg chg="add">
          <ac:chgData name="Le Nhat Tung" userId="77b0905b33e1f80d" providerId="LiveId" clId="{1F902572-3FA2-4C7F-88A4-0DE7B5D32C49}" dt="2023-11-02T20:23:47.166" v="456" actId="26606"/>
          <ac:spMkLst>
            <pc:docMk/>
            <pc:sldMk cId="587648972" sldId="256"/>
            <ac:spMk id="20" creationId="{827DC2C4-B485-428A-BF4A-472D2967F47F}"/>
          </ac:spMkLst>
        </pc:spChg>
        <pc:spChg chg="add">
          <ac:chgData name="Le Nhat Tung" userId="77b0905b33e1f80d" providerId="LiveId" clId="{1F902572-3FA2-4C7F-88A4-0DE7B5D32C49}" dt="2023-11-02T20:23:47.166" v="456" actId="26606"/>
          <ac:spMkLst>
            <pc:docMk/>
            <pc:sldMk cId="587648972" sldId="256"/>
            <ac:spMk id="22" creationId="{EE04B5EB-F158-4507-90DD-BD23620C7CC9}"/>
          </ac:spMkLst>
        </pc:spChg>
        <pc:picChg chg="add del">
          <ac:chgData name="Le Nhat Tung" userId="77b0905b33e1f80d" providerId="LiveId" clId="{1F902572-3FA2-4C7F-88A4-0DE7B5D32C49}" dt="2023-11-02T20:23:43.923" v="455" actId="478"/>
          <ac:picMkLst>
            <pc:docMk/>
            <pc:sldMk cId="587648972" sldId="256"/>
            <ac:picMk id="5" creationId="{007C3FC7-0495-9B11-A916-57ACAA52AA40}"/>
          </ac:picMkLst>
        </pc:picChg>
      </pc:sldChg>
      <pc:sldChg chg="add">
        <pc:chgData name="Le Nhat Tung" userId="77b0905b33e1f80d" providerId="LiveId" clId="{1F902572-3FA2-4C7F-88A4-0DE7B5D32C49}" dt="2023-11-02T20:21:05.119" v="440"/>
        <pc:sldMkLst>
          <pc:docMk/>
          <pc:sldMk cId="1262528000" sldId="257"/>
        </pc:sldMkLst>
      </pc:sldChg>
      <pc:sldChg chg="modSp new del mod">
        <pc:chgData name="Le Nhat Tung" userId="77b0905b33e1f80d" providerId="LiveId" clId="{1F902572-3FA2-4C7F-88A4-0DE7B5D32C49}" dt="2023-11-02T20:21:00.489" v="439" actId="2696"/>
        <pc:sldMkLst>
          <pc:docMk/>
          <pc:sldMk cId="2373980490" sldId="257"/>
        </pc:sldMkLst>
        <pc:spChg chg="mod">
          <ac:chgData name="Le Nhat Tung" userId="77b0905b33e1f80d" providerId="LiveId" clId="{1F902572-3FA2-4C7F-88A4-0DE7B5D32C49}" dt="2023-11-02T20:11:36.264" v="74" actId="20577"/>
          <ac:spMkLst>
            <pc:docMk/>
            <pc:sldMk cId="2373980490" sldId="257"/>
            <ac:spMk id="2" creationId="{75C8620B-ADBC-93CC-C565-E1F7C608E58E}"/>
          </ac:spMkLst>
        </pc:spChg>
        <pc:spChg chg="mod">
          <ac:chgData name="Le Nhat Tung" userId="77b0905b33e1f80d" providerId="LiveId" clId="{1F902572-3FA2-4C7F-88A4-0DE7B5D32C49}" dt="2023-11-02T20:12:51.822" v="84" actId="27636"/>
          <ac:spMkLst>
            <pc:docMk/>
            <pc:sldMk cId="2373980490" sldId="257"/>
            <ac:spMk id="3" creationId="{FC6714D6-1C32-2A7B-2488-72CFE76C3E77}"/>
          </ac:spMkLst>
        </pc:spChg>
      </pc:sldChg>
      <pc:sldChg chg="add">
        <pc:chgData name="Le Nhat Tung" userId="77b0905b33e1f80d" providerId="LiveId" clId="{1F902572-3FA2-4C7F-88A4-0DE7B5D32C49}" dt="2023-11-02T20:21:05.119" v="440"/>
        <pc:sldMkLst>
          <pc:docMk/>
          <pc:sldMk cId="67109168" sldId="258"/>
        </pc:sldMkLst>
      </pc:sldChg>
      <pc:sldChg chg="modSp new del mod">
        <pc:chgData name="Le Nhat Tung" userId="77b0905b33e1f80d" providerId="LiveId" clId="{1F902572-3FA2-4C7F-88A4-0DE7B5D32C49}" dt="2023-11-02T20:21:00.489" v="439" actId="2696"/>
        <pc:sldMkLst>
          <pc:docMk/>
          <pc:sldMk cId="509116801" sldId="258"/>
        </pc:sldMkLst>
        <pc:spChg chg="mod">
          <ac:chgData name="Le Nhat Tung" userId="77b0905b33e1f80d" providerId="LiveId" clId="{1F902572-3FA2-4C7F-88A4-0DE7B5D32C49}" dt="2023-11-02T20:13:16.539" v="93" actId="207"/>
          <ac:spMkLst>
            <pc:docMk/>
            <pc:sldMk cId="509116801" sldId="258"/>
            <ac:spMk id="2" creationId="{5AA70C86-6007-2ADC-73E1-5D9122318975}"/>
          </ac:spMkLst>
        </pc:spChg>
        <pc:spChg chg="mod">
          <ac:chgData name="Le Nhat Tung" userId="77b0905b33e1f80d" providerId="LiveId" clId="{1F902572-3FA2-4C7F-88A4-0DE7B5D32C49}" dt="2023-11-02T20:13:45.485" v="105" actId="207"/>
          <ac:spMkLst>
            <pc:docMk/>
            <pc:sldMk cId="509116801" sldId="258"/>
            <ac:spMk id="3" creationId="{BC33AE42-5DD8-23C5-8C5E-EF1696D3956A}"/>
          </ac:spMkLst>
        </pc:spChg>
      </pc:sldChg>
      <pc:sldChg chg="modSp new mod">
        <pc:chgData name="Le Nhat Tung" userId="77b0905b33e1f80d" providerId="LiveId" clId="{1F902572-3FA2-4C7F-88A4-0DE7B5D32C49}" dt="2023-11-02T20:14:32.233" v="153" actId="2710"/>
        <pc:sldMkLst>
          <pc:docMk/>
          <pc:sldMk cId="2605361061" sldId="259"/>
        </pc:sldMkLst>
        <pc:spChg chg="mod">
          <ac:chgData name="Le Nhat Tung" userId="77b0905b33e1f80d" providerId="LiveId" clId="{1F902572-3FA2-4C7F-88A4-0DE7B5D32C49}" dt="2023-11-02T20:14:18.431" v="150" actId="20577"/>
          <ac:spMkLst>
            <pc:docMk/>
            <pc:sldMk cId="2605361061" sldId="259"/>
            <ac:spMk id="2" creationId="{2AA272DF-1A6B-CE3F-7870-66CE53923C1E}"/>
          </ac:spMkLst>
        </pc:spChg>
        <pc:spChg chg="mod">
          <ac:chgData name="Le Nhat Tung" userId="77b0905b33e1f80d" providerId="LiveId" clId="{1F902572-3FA2-4C7F-88A4-0DE7B5D32C49}" dt="2023-11-02T20:14:32.233" v="153" actId="2710"/>
          <ac:spMkLst>
            <pc:docMk/>
            <pc:sldMk cId="2605361061" sldId="259"/>
            <ac:spMk id="3" creationId="{67EA9DDE-D9DE-4099-6E9B-4F24EEE3452E}"/>
          </ac:spMkLst>
        </pc:spChg>
      </pc:sldChg>
      <pc:sldChg chg="modSp new mod">
        <pc:chgData name="Le Nhat Tung" userId="77b0905b33e1f80d" providerId="LiveId" clId="{1F902572-3FA2-4C7F-88A4-0DE7B5D32C49}" dt="2023-11-02T20:15:25.954" v="158" actId="2710"/>
        <pc:sldMkLst>
          <pc:docMk/>
          <pc:sldMk cId="2694226817" sldId="260"/>
        </pc:sldMkLst>
        <pc:spChg chg="mod">
          <ac:chgData name="Le Nhat Tung" userId="77b0905b33e1f80d" providerId="LiveId" clId="{1F902572-3FA2-4C7F-88A4-0DE7B5D32C49}" dt="2023-11-02T20:15:12.567" v="155"/>
          <ac:spMkLst>
            <pc:docMk/>
            <pc:sldMk cId="2694226817" sldId="260"/>
            <ac:spMk id="2" creationId="{F2F9CFF4-BB77-638B-D42B-FD552451AA53}"/>
          </ac:spMkLst>
        </pc:spChg>
        <pc:spChg chg="mod">
          <ac:chgData name="Le Nhat Tung" userId="77b0905b33e1f80d" providerId="LiveId" clId="{1F902572-3FA2-4C7F-88A4-0DE7B5D32C49}" dt="2023-11-02T20:15:25.954" v="158" actId="2710"/>
          <ac:spMkLst>
            <pc:docMk/>
            <pc:sldMk cId="2694226817" sldId="260"/>
            <ac:spMk id="3" creationId="{3030FBCE-E113-4A00-DB01-036A1CCEE68D}"/>
          </ac:spMkLst>
        </pc:spChg>
      </pc:sldChg>
      <pc:sldChg chg="addSp delSp modSp new mod">
        <pc:chgData name="Le Nhat Tung" userId="77b0905b33e1f80d" providerId="LiveId" clId="{1F902572-3FA2-4C7F-88A4-0DE7B5D32C49}" dt="2023-11-02T20:16:19.180" v="164" actId="1076"/>
        <pc:sldMkLst>
          <pc:docMk/>
          <pc:sldMk cId="1532431317" sldId="261"/>
        </pc:sldMkLst>
        <pc:spChg chg="del">
          <ac:chgData name="Le Nhat Tung" userId="77b0905b33e1f80d" providerId="LiveId" clId="{1F902572-3FA2-4C7F-88A4-0DE7B5D32C49}" dt="2023-11-02T20:16:11.041" v="160" actId="478"/>
          <ac:spMkLst>
            <pc:docMk/>
            <pc:sldMk cId="1532431317" sldId="261"/>
            <ac:spMk id="2" creationId="{5168787E-293B-DEC8-399D-4B5B5FD597A6}"/>
          </ac:spMkLst>
        </pc:spChg>
        <pc:spChg chg="del">
          <ac:chgData name="Le Nhat Tung" userId="77b0905b33e1f80d" providerId="LiveId" clId="{1F902572-3FA2-4C7F-88A4-0DE7B5D32C49}" dt="2023-11-02T20:16:11.041" v="160" actId="478"/>
          <ac:spMkLst>
            <pc:docMk/>
            <pc:sldMk cId="1532431317" sldId="261"/>
            <ac:spMk id="3" creationId="{96127C28-B4AA-83C3-8C95-BF8C1A0EDCB4}"/>
          </ac:spMkLst>
        </pc:spChg>
        <pc:picChg chg="add mod">
          <ac:chgData name="Le Nhat Tung" userId="77b0905b33e1f80d" providerId="LiveId" clId="{1F902572-3FA2-4C7F-88A4-0DE7B5D32C49}" dt="2023-11-02T20:16:19.180" v="164" actId="1076"/>
          <ac:picMkLst>
            <pc:docMk/>
            <pc:sldMk cId="1532431317" sldId="261"/>
            <ac:picMk id="1026" creationId="{82C619DC-F528-E05F-815E-767D3DC4666E}"/>
          </ac:picMkLst>
        </pc:picChg>
      </pc:sldChg>
      <pc:sldChg chg="modSp new mod">
        <pc:chgData name="Le Nhat Tung" userId="77b0905b33e1f80d" providerId="LiveId" clId="{1F902572-3FA2-4C7F-88A4-0DE7B5D32C49}" dt="2023-11-02T20:19:21.549" v="301" actId="123"/>
        <pc:sldMkLst>
          <pc:docMk/>
          <pc:sldMk cId="2593529674" sldId="262"/>
        </pc:sldMkLst>
        <pc:spChg chg="mod">
          <ac:chgData name="Le Nhat Tung" userId="77b0905b33e1f80d" providerId="LiveId" clId="{1F902572-3FA2-4C7F-88A4-0DE7B5D32C49}" dt="2023-11-02T20:19:02.534" v="291"/>
          <ac:spMkLst>
            <pc:docMk/>
            <pc:sldMk cId="2593529674" sldId="262"/>
            <ac:spMk id="2" creationId="{85D95DB4-EF2B-148F-1E97-A9F96A541AC3}"/>
          </ac:spMkLst>
        </pc:spChg>
        <pc:spChg chg="mod">
          <ac:chgData name="Le Nhat Tung" userId="77b0905b33e1f80d" providerId="LiveId" clId="{1F902572-3FA2-4C7F-88A4-0DE7B5D32C49}" dt="2023-11-02T20:19:21.549" v="301" actId="123"/>
          <ac:spMkLst>
            <pc:docMk/>
            <pc:sldMk cId="2593529674" sldId="262"/>
            <ac:spMk id="3" creationId="{C2F78220-7391-7957-E95F-0E78129010A2}"/>
          </ac:spMkLst>
        </pc:spChg>
      </pc:sldChg>
      <pc:sldChg chg="modSp new mod">
        <pc:chgData name="Le Nhat Tung" userId="77b0905b33e1f80d" providerId="LiveId" clId="{1F902572-3FA2-4C7F-88A4-0DE7B5D32C49}" dt="2023-11-02T20:20:28.828" v="345" actId="2710"/>
        <pc:sldMkLst>
          <pc:docMk/>
          <pc:sldMk cId="801678626" sldId="263"/>
        </pc:sldMkLst>
        <pc:spChg chg="mod">
          <ac:chgData name="Le Nhat Tung" userId="77b0905b33e1f80d" providerId="LiveId" clId="{1F902572-3FA2-4C7F-88A4-0DE7B5D32C49}" dt="2023-11-02T20:20:06.078" v="326" actId="20577"/>
          <ac:spMkLst>
            <pc:docMk/>
            <pc:sldMk cId="801678626" sldId="263"/>
            <ac:spMk id="2" creationId="{2D58AE0E-C8B5-783A-4EA0-286EE308D9EC}"/>
          </ac:spMkLst>
        </pc:spChg>
        <pc:spChg chg="mod">
          <ac:chgData name="Le Nhat Tung" userId="77b0905b33e1f80d" providerId="LiveId" clId="{1F902572-3FA2-4C7F-88A4-0DE7B5D32C49}" dt="2023-11-02T20:20:28.828" v="345" actId="2710"/>
          <ac:spMkLst>
            <pc:docMk/>
            <pc:sldMk cId="801678626" sldId="263"/>
            <ac:spMk id="3" creationId="{F7D7C293-8B0F-735B-CC2D-7A333FADF8F3}"/>
          </ac:spMkLst>
        </pc:spChg>
      </pc:sldChg>
      <pc:sldChg chg="modSp new mod">
        <pc:chgData name="Le Nhat Tung" userId="77b0905b33e1f80d" providerId="LiveId" clId="{1F902572-3FA2-4C7F-88A4-0DE7B5D32C49}" dt="2023-11-02T20:24:46.867" v="463" actId="27636"/>
        <pc:sldMkLst>
          <pc:docMk/>
          <pc:sldMk cId="915762063" sldId="264"/>
        </pc:sldMkLst>
        <pc:spChg chg="mod">
          <ac:chgData name="Le Nhat Tung" userId="77b0905b33e1f80d" providerId="LiveId" clId="{1F902572-3FA2-4C7F-88A4-0DE7B5D32C49}" dt="2023-11-02T20:23:28.256" v="453" actId="20577"/>
          <ac:spMkLst>
            <pc:docMk/>
            <pc:sldMk cId="915762063" sldId="264"/>
            <ac:spMk id="2" creationId="{9F89E5F5-12D9-1382-054A-C97012AEBF21}"/>
          </ac:spMkLst>
        </pc:spChg>
        <pc:spChg chg="mod">
          <ac:chgData name="Le Nhat Tung" userId="77b0905b33e1f80d" providerId="LiveId" clId="{1F902572-3FA2-4C7F-88A4-0DE7B5D32C49}" dt="2023-11-02T20:24:46.867" v="463" actId="27636"/>
          <ac:spMkLst>
            <pc:docMk/>
            <pc:sldMk cId="915762063" sldId="264"/>
            <ac:spMk id="3" creationId="{02CA4BBB-9A6E-626A-57F1-2C71D66C8962}"/>
          </ac:spMkLst>
        </pc:spChg>
      </pc:sldChg>
      <pc:sldChg chg="addSp delSp modSp new mod">
        <pc:chgData name="Le Nhat Tung" userId="77b0905b33e1f80d" providerId="LiveId" clId="{1F902572-3FA2-4C7F-88A4-0DE7B5D32C49}" dt="2023-11-02T20:22:19.729" v="451" actId="1076"/>
        <pc:sldMkLst>
          <pc:docMk/>
          <pc:sldMk cId="3666988251" sldId="265"/>
        </pc:sldMkLst>
        <pc:spChg chg="del">
          <ac:chgData name="Le Nhat Tung" userId="77b0905b33e1f80d" providerId="LiveId" clId="{1F902572-3FA2-4C7F-88A4-0DE7B5D32C49}" dt="2023-11-02T20:22:01.493" v="443" actId="478"/>
          <ac:spMkLst>
            <pc:docMk/>
            <pc:sldMk cId="3666988251" sldId="265"/>
            <ac:spMk id="2" creationId="{23C1C71C-C170-03B0-A0F6-86C3E1F60FCB}"/>
          </ac:spMkLst>
        </pc:spChg>
        <pc:spChg chg="del">
          <ac:chgData name="Le Nhat Tung" userId="77b0905b33e1f80d" providerId="LiveId" clId="{1F902572-3FA2-4C7F-88A4-0DE7B5D32C49}" dt="2023-11-02T20:22:01.493" v="443" actId="478"/>
          <ac:spMkLst>
            <pc:docMk/>
            <pc:sldMk cId="3666988251" sldId="265"/>
            <ac:spMk id="3" creationId="{8EFD04AF-5F0A-FBCD-ABF1-50F758BC4C59}"/>
          </ac:spMkLst>
        </pc:spChg>
        <pc:picChg chg="add mod">
          <ac:chgData name="Le Nhat Tung" userId="77b0905b33e1f80d" providerId="LiveId" clId="{1F902572-3FA2-4C7F-88A4-0DE7B5D32C49}" dt="2023-11-02T20:22:19.729" v="451" actId="1076"/>
          <ac:picMkLst>
            <pc:docMk/>
            <pc:sldMk cId="3666988251" sldId="265"/>
            <ac:picMk id="2050" creationId="{D6EF6550-43DB-5950-BE2F-67C63985EE12}"/>
          </ac:picMkLst>
        </pc:picChg>
      </pc:sldChg>
      <pc:sldChg chg="new del">
        <pc:chgData name="Le Nhat Tung" userId="77b0905b33e1f80d" providerId="LiveId" clId="{1F902572-3FA2-4C7F-88A4-0DE7B5D32C49}" dt="2023-11-02T20:22:17.473" v="450" actId="2696"/>
        <pc:sldMkLst>
          <pc:docMk/>
          <pc:sldMk cId="1451868665" sldId="266"/>
        </pc:sldMkLst>
      </pc:sldChg>
      <pc:sldChg chg="addSp modSp new mod">
        <pc:chgData name="Le Nhat Tung" userId="77b0905b33e1f80d" providerId="LiveId" clId="{1F902572-3FA2-4C7F-88A4-0DE7B5D32C49}" dt="2023-11-02T20:26:52.969" v="490" actId="1076"/>
        <pc:sldMkLst>
          <pc:docMk/>
          <pc:sldMk cId="2713762206" sldId="266"/>
        </pc:sldMkLst>
        <pc:spChg chg="mod">
          <ac:chgData name="Le Nhat Tung" userId="77b0905b33e1f80d" providerId="LiveId" clId="{1F902572-3FA2-4C7F-88A4-0DE7B5D32C49}" dt="2023-11-02T20:25:12.740" v="467" actId="20577"/>
          <ac:spMkLst>
            <pc:docMk/>
            <pc:sldMk cId="2713762206" sldId="266"/>
            <ac:spMk id="2" creationId="{4C990FAE-7B36-3F43-6DCA-28369323F0CA}"/>
          </ac:spMkLst>
        </pc:spChg>
        <pc:spChg chg="mod">
          <ac:chgData name="Le Nhat Tung" userId="77b0905b33e1f80d" providerId="LiveId" clId="{1F902572-3FA2-4C7F-88A4-0DE7B5D32C49}" dt="2023-11-02T20:26:15.187" v="486" actId="11"/>
          <ac:spMkLst>
            <pc:docMk/>
            <pc:sldMk cId="2713762206" sldId="266"/>
            <ac:spMk id="3" creationId="{7688DB15-0478-8977-F9FE-E51C5779DF15}"/>
          </ac:spMkLst>
        </pc:spChg>
        <pc:picChg chg="add mod">
          <ac:chgData name="Le Nhat Tung" userId="77b0905b33e1f80d" providerId="LiveId" clId="{1F902572-3FA2-4C7F-88A4-0DE7B5D32C49}" dt="2023-11-02T20:26:52.969" v="490" actId="1076"/>
          <ac:picMkLst>
            <pc:docMk/>
            <pc:sldMk cId="2713762206" sldId="266"/>
            <ac:picMk id="5" creationId="{0C5FE0AF-7EFE-B031-71CA-6932E111C4A4}"/>
          </ac:picMkLst>
        </pc:picChg>
      </pc:sldChg>
      <pc:sldChg chg="addSp modSp new mod">
        <pc:chgData name="Le Nhat Tung" userId="77b0905b33e1f80d" providerId="LiveId" clId="{1F902572-3FA2-4C7F-88A4-0DE7B5D32C49}" dt="2023-11-02T20:31:58.636" v="564" actId="1076"/>
        <pc:sldMkLst>
          <pc:docMk/>
          <pc:sldMk cId="3164487214" sldId="267"/>
        </pc:sldMkLst>
        <pc:spChg chg="mod">
          <ac:chgData name="Le Nhat Tung" userId="77b0905b33e1f80d" providerId="LiveId" clId="{1F902572-3FA2-4C7F-88A4-0DE7B5D32C49}" dt="2023-11-02T20:28:33.740" v="533" actId="20577"/>
          <ac:spMkLst>
            <pc:docMk/>
            <pc:sldMk cId="3164487214" sldId="267"/>
            <ac:spMk id="2" creationId="{A6A07D87-8FBF-D336-C510-A86A2849747E}"/>
          </ac:spMkLst>
        </pc:spChg>
        <pc:spChg chg="mod">
          <ac:chgData name="Le Nhat Tung" userId="77b0905b33e1f80d" providerId="LiveId" clId="{1F902572-3FA2-4C7F-88A4-0DE7B5D32C49}" dt="2023-11-02T20:29:28.829" v="553" actId="20577"/>
          <ac:spMkLst>
            <pc:docMk/>
            <pc:sldMk cId="3164487214" sldId="267"/>
            <ac:spMk id="3" creationId="{46E7BBC8-F496-7261-616D-483140F60AD8}"/>
          </ac:spMkLst>
        </pc:spChg>
        <pc:picChg chg="add mod">
          <ac:chgData name="Le Nhat Tung" userId="77b0905b33e1f80d" providerId="LiveId" clId="{1F902572-3FA2-4C7F-88A4-0DE7B5D32C49}" dt="2023-11-02T20:31:58.636" v="564" actId="1076"/>
          <ac:picMkLst>
            <pc:docMk/>
            <pc:sldMk cId="3164487214" sldId="267"/>
            <ac:picMk id="5" creationId="{C8F0AEB2-CDB3-8EB8-5F73-ED9FDFDB03DA}"/>
          </ac:picMkLst>
        </pc:picChg>
      </pc:sldChg>
      <pc:sldChg chg="addSp modSp add mod">
        <pc:chgData name="Le Nhat Tung" userId="77b0905b33e1f80d" providerId="LiveId" clId="{1F902572-3FA2-4C7F-88A4-0DE7B5D32C49}" dt="2023-11-02T20:35:19.014" v="580" actId="1076"/>
        <pc:sldMkLst>
          <pc:docMk/>
          <pc:sldMk cId="2090270228" sldId="268"/>
        </pc:sldMkLst>
        <pc:spChg chg="mod">
          <ac:chgData name="Le Nhat Tung" userId="77b0905b33e1f80d" providerId="LiveId" clId="{1F902572-3FA2-4C7F-88A4-0DE7B5D32C49}" dt="2023-11-02T20:30:29.097" v="558" actId="27636"/>
          <ac:spMkLst>
            <pc:docMk/>
            <pc:sldMk cId="2090270228" sldId="268"/>
            <ac:spMk id="3" creationId="{46E7BBC8-F496-7261-616D-483140F60AD8}"/>
          </ac:spMkLst>
        </pc:spChg>
        <pc:picChg chg="add mod">
          <ac:chgData name="Le Nhat Tung" userId="77b0905b33e1f80d" providerId="LiveId" clId="{1F902572-3FA2-4C7F-88A4-0DE7B5D32C49}" dt="2023-11-02T20:35:19.014" v="580" actId="1076"/>
          <ac:picMkLst>
            <pc:docMk/>
            <pc:sldMk cId="2090270228" sldId="268"/>
            <ac:picMk id="5" creationId="{5F91D0B0-08E9-07E1-7F2E-A23178D8E9BA}"/>
          </ac:picMkLst>
        </pc:picChg>
      </pc:sldChg>
      <pc:sldChg chg="addSp modSp add mod">
        <pc:chgData name="Le Nhat Tung" userId="77b0905b33e1f80d" providerId="LiveId" clId="{1F902572-3FA2-4C7F-88A4-0DE7B5D32C49}" dt="2023-11-02T20:35:15.325" v="578" actId="1076"/>
        <pc:sldMkLst>
          <pc:docMk/>
          <pc:sldMk cId="3783525107" sldId="269"/>
        </pc:sldMkLst>
        <pc:spChg chg="mod">
          <ac:chgData name="Le Nhat Tung" userId="77b0905b33e1f80d" providerId="LiveId" clId="{1F902572-3FA2-4C7F-88A4-0DE7B5D32C49}" dt="2023-11-02T20:33:35.047" v="567" actId="20577"/>
          <ac:spMkLst>
            <pc:docMk/>
            <pc:sldMk cId="3783525107" sldId="269"/>
            <ac:spMk id="3" creationId="{46E7BBC8-F496-7261-616D-483140F60AD8}"/>
          </ac:spMkLst>
        </pc:spChg>
        <pc:picChg chg="add mod">
          <ac:chgData name="Le Nhat Tung" userId="77b0905b33e1f80d" providerId="LiveId" clId="{1F902572-3FA2-4C7F-88A4-0DE7B5D32C49}" dt="2023-11-02T20:35:15.325" v="578" actId="1076"/>
          <ac:picMkLst>
            <pc:docMk/>
            <pc:sldMk cId="3783525107" sldId="269"/>
            <ac:picMk id="5" creationId="{45A71293-462F-2884-3486-619FE15FF659}"/>
          </ac:picMkLst>
        </pc:picChg>
      </pc:sldChg>
      <pc:sldChg chg="addSp modSp add mod">
        <pc:chgData name="Le Nhat Tung" userId="77b0905b33e1f80d" providerId="LiveId" clId="{1F902572-3FA2-4C7F-88A4-0DE7B5D32C49}" dt="2023-11-02T20:36:54.478" v="589" actId="1076"/>
        <pc:sldMkLst>
          <pc:docMk/>
          <pc:sldMk cId="1522196090" sldId="270"/>
        </pc:sldMkLst>
        <pc:spChg chg="mod">
          <ac:chgData name="Le Nhat Tung" userId="77b0905b33e1f80d" providerId="LiveId" clId="{1F902572-3FA2-4C7F-88A4-0DE7B5D32C49}" dt="2023-11-02T20:33:56.742" v="574" actId="27636"/>
          <ac:spMkLst>
            <pc:docMk/>
            <pc:sldMk cId="1522196090" sldId="270"/>
            <ac:spMk id="3" creationId="{46E7BBC8-F496-7261-616D-483140F60AD8}"/>
          </ac:spMkLst>
        </pc:spChg>
        <pc:picChg chg="add mod">
          <ac:chgData name="Le Nhat Tung" userId="77b0905b33e1f80d" providerId="LiveId" clId="{1F902572-3FA2-4C7F-88A4-0DE7B5D32C49}" dt="2023-11-02T20:36:54.478" v="589" actId="1076"/>
          <ac:picMkLst>
            <pc:docMk/>
            <pc:sldMk cId="1522196090" sldId="270"/>
            <ac:picMk id="5" creationId="{FE370317-0543-D902-DB39-98F751009DF1}"/>
          </ac:picMkLst>
        </pc:picChg>
      </pc:sldChg>
    </pc:docChg>
  </pc:docChgLst>
  <pc:docChgLst>
    <pc:chgData name="Le Nhat Tung" userId="77b0905b33e1f80d" providerId="LiveId" clId="{BB95437C-28BC-4B67-B4E6-3617CB4AAD8A}"/>
    <pc:docChg chg="modSld">
      <pc:chgData name="Le Nhat Tung" userId="77b0905b33e1f80d" providerId="LiveId" clId="{BB95437C-28BC-4B67-B4E6-3617CB4AAD8A}" dt="2023-11-11T08:07:32.773" v="0" actId="1076"/>
      <pc:docMkLst>
        <pc:docMk/>
      </pc:docMkLst>
      <pc:sldChg chg="modSp mod">
        <pc:chgData name="Le Nhat Tung" userId="77b0905b33e1f80d" providerId="LiveId" clId="{BB95437C-28BC-4B67-B4E6-3617CB4AAD8A}" dt="2023-11-11T08:07:32.773" v="0" actId="1076"/>
        <pc:sldMkLst>
          <pc:docMk/>
          <pc:sldMk cId="587648972" sldId="256"/>
        </pc:sldMkLst>
        <pc:spChg chg="mod">
          <ac:chgData name="Le Nhat Tung" userId="77b0905b33e1f80d" providerId="LiveId" clId="{BB95437C-28BC-4B67-B4E6-3617CB4AAD8A}" dt="2023-11-11T08:07:32.773" v="0" actId="1076"/>
          <ac:spMkLst>
            <pc:docMk/>
            <pc:sldMk cId="587648972" sldId="256"/>
            <ac:spMk id="2" creationId="{D6199C21-185A-4B4B-471B-84D250763E42}"/>
          </ac:spMkLst>
        </pc:spChg>
      </pc:sldChg>
    </pc:docChg>
  </pc:docChgLst>
  <pc:docChgLst>
    <pc:chgData name="Le Nhat Tung" userId="77b0905b33e1f80d" providerId="LiveId" clId="{3780A39D-82A5-4DF7-A38E-C2D4AF25CFF9}"/>
    <pc:docChg chg="undo custSel addSld delSld modSld sldOrd">
      <pc:chgData name="Le Nhat Tung" userId="77b0905b33e1f80d" providerId="LiveId" clId="{3780A39D-82A5-4DF7-A38E-C2D4AF25CFF9}" dt="2023-11-03T21:00:08.206" v="1272" actId="22"/>
      <pc:docMkLst>
        <pc:docMk/>
      </pc:docMkLst>
      <pc:sldChg chg="modSp mod">
        <pc:chgData name="Le Nhat Tung" userId="77b0905b33e1f80d" providerId="LiveId" clId="{3780A39D-82A5-4DF7-A38E-C2D4AF25CFF9}" dt="2023-11-03T17:52:49.978" v="649" actId="20577"/>
        <pc:sldMkLst>
          <pc:docMk/>
          <pc:sldMk cId="587648972" sldId="256"/>
        </pc:sldMkLst>
        <pc:spChg chg="mod">
          <ac:chgData name="Le Nhat Tung" userId="77b0905b33e1f80d" providerId="LiveId" clId="{3780A39D-82A5-4DF7-A38E-C2D4AF25CFF9}" dt="2023-11-03T17:52:49.978" v="649" actId="20577"/>
          <ac:spMkLst>
            <pc:docMk/>
            <pc:sldMk cId="587648972" sldId="256"/>
            <ac:spMk id="2" creationId="{D6199C21-185A-4B4B-471B-84D250763E42}"/>
          </ac:spMkLst>
        </pc:spChg>
      </pc:sldChg>
      <pc:sldChg chg="addSp delSp modSp mod">
        <pc:chgData name="Le Nhat Tung" userId="77b0905b33e1f80d" providerId="LiveId" clId="{3780A39D-82A5-4DF7-A38E-C2D4AF25CFF9}" dt="2023-11-03T16:42:10.442" v="42" actId="1076"/>
        <pc:sldMkLst>
          <pc:docMk/>
          <pc:sldMk cId="2187963097" sldId="267"/>
        </pc:sldMkLst>
        <pc:spChg chg="mod">
          <ac:chgData name="Le Nhat Tung" userId="77b0905b33e1f80d" providerId="LiveId" clId="{3780A39D-82A5-4DF7-A38E-C2D4AF25CFF9}" dt="2023-11-03T16:39:17.819" v="0"/>
          <ac:spMkLst>
            <pc:docMk/>
            <pc:sldMk cId="2187963097" sldId="267"/>
            <ac:spMk id="2" creationId="{3B319CA5-8BD6-27CE-DC21-7A141AD3126E}"/>
          </ac:spMkLst>
        </pc:spChg>
        <pc:spChg chg="del">
          <ac:chgData name="Le Nhat Tung" userId="77b0905b33e1f80d" providerId="LiveId" clId="{3780A39D-82A5-4DF7-A38E-C2D4AF25CFF9}" dt="2023-11-03T16:40:00.947" v="1" actId="478"/>
          <ac:spMkLst>
            <pc:docMk/>
            <pc:sldMk cId="2187963097" sldId="267"/>
            <ac:spMk id="3" creationId="{47643F0F-F3BB-44A0-910D-1A65BE5DD339}"/>
          </ac:spMkLst>
        </pc:spChg>
        <pc:spChg chg="add mod">
          <ac:chgData name="Le Nhat Tung" userId="77b0905b33e1f80d" providerId="LiveId" clId="{3780A39D-82A5-4DF7-A38E-C2D4AF25CFF9}" dt="2023-11-03T16:42:07.196" v="40" actId="20577"/>
          <ac:spMkLst>
            <pc:docMk/>
            <pc:sldMk cId="2187963097" sldId="267"/>
            <ac:spMk id="7" creationId="{E32DB6C1-905E-1B36-3E99-4176C7F96B7F}"/>
          </ac:spMkLst>
        </pc:spChg>
        <pc:picChg chg="add mod">
          <ac:chgData name="Le Nhat Tung" userId="77b0905b33e1f80d" providerId="LiveId" clId="{3780A39D-82A5-4DF7-A38E-C2D4AF25CFF9}" dt="2023-11-03T16:42:10.442" v="42" actId="1076"/>
          <ac:picMkLst>
            <pc:docMk/>
            <pc:sldMk cId="2187963097" sldId="267"/>
            <ac:picMk id="5" creationId="{1C594B44-1402-4C47-B009-0541C9DCA7A5}"/>
          </ac:picMkLst>
        </pc:picChg>
      </pc:sldChg>
      <pc:sldChg chg="modSp new mod">
        <pc:chgData name="Le Nhat Tung" userId="77b0905b33e1f80d" providerId="LiveId" clId="{3780A39D-82A5-4DF7-A38E-C2D4AF25CFF9}" dt="2023-11-03T17:04:25.745" v="271" actId="20577"/>
        <pc:sldMkLst>
          <pc:docMk/>
          <pc:sldMk cId="364585559" sldId="268"/>
        </pc:sldMkLst>
        <pc:spChg chg="mod">
          <ac:chgData name="Le Nhat Tung" userId="77b0905b33e1f80d" providerId="LiveId" clId="{3780A39D-82A5-4DF7-A38E-C2D4AF25CFF9}" dt="2023-11-03T16:48:37.593" v="115" actId="20577"/>
          <ac:spMkLst>
            <pc:docMk/>
            <pc:sldMk cId="364585559" sldId="268"/>
            <ac:spMk id="2" creationId="{B1F9061C-07F3-0F56-CF8D-B1EB43F5467E}"/>
          </ac:spMkLst>
        </pc:spChg>
        <pc:spChg chg="mod">
          <ac:chgData name="Le Nhat Tung" userId="77b0905b33e1f80d" providerId="LiveId" clId="{3780A39D-82A5-4DF7-A38E-C2D4AF25CFF9}" dt="2023-11-03T17:04:25.745" v="271" actId="20577"/>
          <ac:spMkLst>
            <pc:docMk/>
            <pc:sldMk cId="364585559" sldId="268"/>
            <ac:spMk id="3" creationId="{0469B58C-9292-25E9-2300-B352598F3C02}"/>
          </ac:spMkLst>
        </pc:spChg>
      </pc:sldChg>
      <pc:sldChg chg="modSp new mod">
        <pc:chgData name="Le Nhat Tung" userId="77b0905b33e1f80d" providerId="LiveId" clId="{3780A39D-82A5-4DF7-A38E-C2D4AF25CFF9}" dt="2023-11-03T16:47:04.889" v="71" actId="20577"/>
        <pc:sldMkLst>
          <pc:docMk/>
          <pc:sldMk cId="2153649164" sldId="269"/>
        </pc:sldMkLst>
        <pc:spChg chg="mod">
          <ac:chgData name="Le Nhat Tung" userId="77b0905b33e1f80d" providerId="LiveId" clId="{3780A39D-82A5-4DF7-A38E-C2D4AF25CFF9}" dt="2023-11-03T16:46:55.990" v="63"/>
          <ac:spMkLst>
            <pc:docMk/>
            <pc:sldMk cId="2153649164" sldId="269"/>
            <ac:spMk id="2" creationId="{91F973BC-8349-2D51-F655-DF6158B78898}"/>
          </ac:spMkLst>
        </pc:spChg>
        <pc:spChg chg="mod">
          <ac:chgData name="Le Nhat Tung" userId="77b0905b33e1f80d" providerId="LiveId" clId="{3780A39D-82A5-4DF7-A38E-C2D4AF25CFF9}" dt="2023-11-03T16:47:04.889" v="71" actId="20577"/>
          <ac:spMkLst>
            <pc:docMk/>
            <pc:sldMk cId="2153649164" sldId="269"/>
            <ac:spMk id="3" creationId="{32D8710D-6217-F38D-B6A1-4A4D0BB8F94D}"/>
          </ac:spMkLst>
        </pc:spChg>
      </pc:sldChg>
      <pc:sldChg chg="new del">
        <pc:chgData name="Le Nhat Tung" userId="77b0905b33e1f80d" providerId="LiveId" clId="{3780A39D-82A5-4DF7-A38E-C2D4AF25CFF9}" dt="2023-11-03T16:55:50.655" v="261" actId="2696"/>
        <pc:sldMkLst>
          <pc:docMk/>
          <pc:sldMk cId="3299487901" sldId="270"/>
        </pc:sldMkLst>
      </pc:sldChg>
      <pc:sldChg chg="addSp delSp modSp new mod">
        <pc:chgData name="Le Nhat Tung" userId="77b0905b33e1f80d" providerId="LiveId" clId="{3780A39D-82A5-4DF7-A38E-C2D4AF25CFF9}" dt="2023-11-03T17:30:49.167" v="517" actId="123"/>
        <pc:sldMkLst>
          <pc:docMk/>
          <pc:sldMk cId="3850138569" sldId="270"/>
        </pc:sldMkLst>
        <pc:spChg chg="del">
          <ac:chgData name="Le Nhat Tung" userId="77b0905b33e1f80d" providerId="LiveId" clId="{3780A39D-82A5-4DF7-A38E-C2D4AF25CFF9}" dt="2023-11-03T17:27:23.284" v="410" actId="478"/>
          <ac:spMkLst>
            <pc:docMk/>
            <pc:sldMk cId="3850138569" sldId="270"/>
            <ac:spMk id="2" creationId="{A79ED4E0-B42F-27BF-D6DD-A95E4BD25383}"/>
          </ac:spMkLst>
        </pc:spChg>
        <pc:spChg chg="mod">
          <ac:chgData name="Le Nhat Tung" userId="77b0905b33e1f80d" providerId="LiveId" clId="{3780A39D-82A5-4DF7-A38E-C2D4AF25CFF9}" dt="2023-11-03T17:30:49.167" v="517" actId="123"/>
          <ac:spMkLst>
            <pc:docMk/>
            <pc:sldMk cId="3850138569" sldId="270"/>
            <ac:spMk id="3" creationId="{83D7BDE7-3A06-80D6-9D8D-5751ED84333F}"/>
          </ac:spMkLst>
        </pc:spChg>
        <pc:picChg chg="add mod">
          <ac:chgData name="Le Nhat Tung" userId="77b0905b33e1f80d" providerId="LiveId" clId="{3780A39D-82A5-4DF7-A38E-C2D4AF25CFF9}" dt="2023-11-03T17:27:29.873" v="413" actId="1076"/>
          <ac:picMkLst>
            <pc:docMk/>
            <pc:sldMk cId="3850138569" sldId="270"/>
            <ac:picMk id="5" creationId="{639A2392-3A56-2F3D-D963-4F913DD0F82F}"/>
          </ac:picMkLst>
        </pc:picChg>
        <pc:picChg chg="add mod">
          <ac:chgData name="Le Nhat Tung" userId="77b0905b33e1f80d" providerId="LiveId" clId="{3780A39D-82A5-4DF7-A38E-C2D4AF25CFF9}" dt="2023-11-03T17:28:31.439" v="420" actId="1076"/>
          <ac:picMkLst>
            <pc:docMk/>
            <pc:sldMk cId="3850138569" sldId="270"/>
            <ac:picMk id="7" creationId="{2BD6AFD6-FED9-4011-D7C5-82669C2E23B9}"/>
          </ac:picMkLst>
        </pc:picChg>
      </pc:sldChg>
      <pc:sldChg chg="addSp delSp modSp add mod">
        <pc:chgData name="Le Nhat Tung" userId="77b0905b33e1f80d" providerId="LiveId" clId="{3780A39D-82A5-4DF7-A38E-C2D4AF25CFF9}" dt="2023-11-03T17:30:09.627" v="429" actId="20577"/>
        <pc:sldMkLst>
          <pc:docMk/>
          <pc:sldMk cId="1940829194" sldId="271"/>
        </pc:sldMkLst>
        <pc:spChg chg="del">
          <ac:chgData name="Le Nhat Tung" userId="77b0905b33e1f80d" providerId="LiveId" clId="{3780A39D-82A5-4DF7-A38E-C2D4AF25CFF9}" dt="2023-11-03T17:28:50.866" v="423" actId="478"/>
          <ac:spMkLst>
            <pc:docMk/>
            <pc:sldMk cId="1940829194" sldId="271"/>
            <ac:spMk id="3" creationId="{83D7BDE7-3A06-80D6-9D8D-5751ED84333F}"/>
          </ac:spMkLst>
        </pc:spChg>
        <pc:spChg chg="add mod">
          <ac:chgData name="Le Nhat Tung" userId="77b0905b33e1f80d" providerId="LiveId" clId="{3780A39D-82A5-4DF7-A38E-C2D4AF25CFF9}" dt="2023-11-03T17:30:09.627" v="429" actId="20577"/>
          <ac:spMkLst>
            <pc:docMk/>
            <pc:sldMk cId="1940829194" sldId="271"/>
            <ac:spMk id="4" creationId="{B7C6A76D-6F14-E14C-DD2B-70F11D07B705}"/>
          </ac:spMkLst>
        </pc:spChg>
      </pc:sldChg>
      <pc:sldChg chg="modSp add mod">
        <pc:chgData name="Le Nhat Tung" userId="77b0905b33e1f80d" providerId="LiveId" clId="{3780A39D-82A5-4DF7-A38E-C2D4AF25CFF9}" dt="2023-11-03T17:31:21.620" v="589" actId="403"/>
        <pc:sldMkLst>
          <pc:docMk/>
          <pc:sldMk cId="1634109234" sldId="272"/>
        </pc:sldMkLst>
        <pc:spChg chg="mod">
          <ac:chgData name="Le Nhat Tung" userId="77b0905b33e1f80d" providerId="LiveId" clId="{3780A39D-82A5-4DF7-A38E-C2D4AF25CFF9}" dt="2023-11-03T17:31:21.620" v="589" actId="403"/>
          <ac:spMkLst>
            <pc:docMk/>
            <pc:sldMk cId="1634109234" sldId="272"/>
            <ac:spMk id="3" creationId="{83D7BDE7-3A06-80D6-9D8D-5751ED84333F}"/>
          </ac:spMkLst>
        </pc:spChg>
      </pc:sldChg>
      <pc:sldChg chg="addSp delSp modSp new mod">
        <pc:chgData name="Le Nhat Tung" userId="77b0905b33e1f80d" providerId="LiveId" clId="{3780A39D-82A5-4DF7-A38E-C2D4AF25CFF9}" dt="2023-11-03T17:53:58.785" v="654" actId="1076"/>
        <pc:sldMkLst>
          <pc:docMk/>
          <pc:sldMk cId="457514599" sldId="273"/>
        </pc:sldMkLst>
        <pc:spChg chg="del">
          <ac:chgData name="Le Nhat Tung" userId="77b0905b33e1f80d" providerId="LiveId" clId="{3780A39D-82A5-4DF7-A38E-C2D4AF25CFF9}" dt="2023-11-03T17:53:54.210" v="651" actId="478"/>
          <ac:spMkLst>
            <pc:docMk/>
            <pc:sldMk cId="457514599" sldId="273"/>
            <ac:spMk id="2" creationId="{746DC3F0-0A78-413A-0876-DD1F1512AF64}"/>
          </ac:spMkLst>
        </pc:spChg>
        <pc:spChg chg="del">
          <ac:chgData name="Le Nhat Tung" userId="77b0905b33e1f80d" providerId="LiveId" clId="{3780A39D-82A5-4DF7-A38E-C2D4AF25CFF9}" dt="2023-11-03T17:53:54.210" v="651" actId="478"/>
          <ac:spMkLst>
            <pc:docMk/>
            <pc:sldMk cId="457514599" sldId="273"/>
            <ac:spMk id="3" creationId="{C2A007A4-8EE2-84E5-68AF-17F29C275DB0}"/>
          </ac:spMkLst>
        </pc:spChg>
        <pc:picChg chg="add mod">
          <ac:chgData name="Le Nhat Tung" userId="77b0905b33e1f80d" providerId="LiveId" clId="{3780A39D-82A5-4DF7-A38E-C2D4AF25CFF9}" dt="2023-11-03T17:53:58.785" v="654" actId="1076"/>
          <ac:picMkLst>
            <pc:docMk/>
            <pc:sldMk cId="457514599" sldId="273"/>
            <ac:picMk id="5" creationId="{7F972C7E-E30E-8AF8-7883-A8DC08D5EFB6}"/>
          </ac:picMkLst>
        </pc:picChg>
      </pc:sldChg>
      <pc:sldChg chg="addSp delSp new mod">
        <pc:chgData name="Le Nhat Tung" userId="77b0905b33e1f80d" providerId="LiveId" clId="{3780A39D-82A5-4DF7-A38E-C2D4AF25CFF9}" dt="2023-11-03T17:54:31.504" v="657" actId="22"/>
        <pc:sldMkLst>
          <pc:docMk/>
          <pc:sldMk cId="2602399486" sldId="274"/>
        </pc:sldMkLst>
        <pc:spChg chg="del">
          <ac:chgData name="Le Nhat Tung" userId="77b0905b33e1f80d" providerId="LiveId" clId="{3780A39D-82A5-4DF7-A38E-C2D4AF25CFF9}" dt="2023-11-03T17:54:30.460" v="656" actId="478"/>
          <ac:spMkLst>
            <pc:docMk/>
            <pc:sldMk cId="2602399486" sldId="274"/>
            <ac:spMk id="2" creationId="{F8A34B98-3B46-9710-C64B-60533B33C8E1}"/>
          </ac:spMkLst>
        </pc:spChg>
        <pc:spChg chg="del">
          <ac:chgData name="Le Nhat Tung" userId="77b0905b33e1f80d" providerId="LiveId" clId="{3780A39D-82A5-4DF7-A38E-C2D4AF25CFF9}" dt="2023-11-03T17:54:30.460" v="656" actId="478"/>
          <ac:spMkLst>
            <pc:docMk/>
            <pc:sldMk cId="2602399486" sldId="274"/>
            <ac:spMk id="3" creationId="{FDB1C049-07B0-BACE-4683-C91D651394C7}"/>
          </ac:spMkLst>
        </pc:spChg>
        <pc:picChg chg="add">
          <ac:chgData name="Le Nhat Tung" userId="77b0905b33e1f80d" providerId="LiveId" clId="{3780A39D-82A5-4DF7-A38E-C2D4AF25CFF9}" dt="2023-11-03T17:54:31.504" v="657" actId="22"/>
          <ac:picMkLst>
            <pc:docMk/>
            <pc:sldMk cId="2602399486" sldId="274"/>
            <ac:picMk id="5" creationId="{E6612DB4-7EF5-2479-7C4C-001B1EDF863D}"/>
          </ac:picMkLst>
        </pc:picChg>
      </pc:sldChg>
      <pc:sldChg chg="addSp delSp new mod">
        <pc:chgData name="Le Nhat Tung" userId="77b0905b33e1f80d" providerId="LiveId" clId="{3780A39D-82A5-4DF7-A38E-C2D4AF25CFF9}" dt="2023-11-03T18:01:45.477" v="665"/>
        <pc:sldMkLst>
          <pc:docMk/>
          <pc:sldMk cId="1794565730" sldId="275"/>
        </pc:sldMkLst>
        <pc:spChg chg="del">
          <ac:chgData name="Le Nhat Tung" userId="77b0905b33e1f80d" providerId="LiveId" clId="{3780A39D-82A5-4DF7-A38E-C2D4AF25CFF9}" dt="2023-11-03T17:54:46.730" v="659" actId="478"/>
          <ac:spMkLst>
            <pc:docMk/>
            <pc:sldMk cId="1794565730" sldId="275"/>
            <ac:spMk id="2" creationId="{9217FD82-BBE2-778E-D212-0761D60F2543}"/>
          </ac:spMkLst>
        </pc:spChg>
        <pc:spChg chg="del">
          <ac:chgData name="Le Nhat Tung" userId="77b0905b33e1f80d" providerId="LiveId" clId="{3780A39D-82A5-4DF7-A38E-C2D4AF25CFF9}" dt="2023-11-03T17:54:46.730" v="659" actId="478"/>
          <ac:spMkLst>
            <pc:docMk/>
            <pc:sldMk cId="1794565730" sldId="275"/>
            <ac:spMk id="3" creationId="{027166BF-8F2F-903D-B264-44C181F4010C}"/>
          </ac:spMkLst>
        </pc:spChg>
        <pc:picChg chg="add">
          <ac:chgData name="Le Nhat Tung" userId="77b0905b33e1f80d" providerId="LiveId" clId="{3780A39D-82A5-4DF7-A38E-C2D4AF25CFF9}" dt="2023-11-03T17:54:47.808" v="660" actId="22"/>
          <ac:picMkLst>
            <pc:docMk/>
            <pc:sldMk cId="1794565730" sldId="275"/>
            <ac:picMk id="5" creationId="{514F932D-F5E8-D2F9-76BF-1641DF3C2B18}"/>
          </ac:picMkLst>
        </pc:picChg>
        <pc:picChg chg="del">
          <ac:chgData name="Le Nhat Tung" userId="77b0905b33e1f80d" providerId="LiveId" clId="{3780A39D-82A5-4DF7-A38E-C2D4AF25CFF9}" dt="2023-11-03T18:01:45.477" v="665"/>
          <ac:picMkLst>
            <pc:docMk/>
            <pc:sldMk cId="1794565730" sldId="275"/>
            <ac:picMk id="6" creationId="{E277A8AE-BA14-C91D-5B9F-48125983A953}"/>
          </ac:picMkLst>
        </pc:picChg>
      </pc:sldChg>
      <pc:sldChg chg="modSp add mod">
        <pc:chgData name="Le Nhat Tung" userId="77b0905b33e1f80d" providerId="LiveId" clId="{3780A39D-82A5-4DF7-A38E-C2D4AF25CFF9}" dt="2023-11-03T18:02:42.182" v="826" actId="404"/>
        <pc:sldMkLst>
          <pc:docMk/>
          <pc:sldMk cId="1189013896" sldId="276"/>
        </pc:sldMkLst>
        <pc:spChg chg="mod">
          <ac:chgData name="Le Nhat Tung" userId="77b0905b33e1f80d" providerId="LiveId" clId="{3780A39D-82A5-4DF7-A38E-C2D4AF25CFF9}" dt="2023-11-03T18:02:42.182" v="826" actId="404"/>
          <ac:spMkLst>
            <pc:docMk/>
            <pc:sldMk cId="1189013896" sldId="276"/>
            <ac:spMk id="2" creationId="{D6199C21-185A-4B4B-471B-84D250763E42}"/>
          </ac:spMkLst>
        </pc:spChg>
      </pc:sldChg>
      <pc:sldChg chg="addSp delSp add del setBg delDesignElem">
        <pc:chgData name="Le Nhat Tung" userId="77b0905b33e1f80d" providerId="LiveId" clId="{3780A39D-82A5-4DF7-A38E-C2D4AF25CFF9}" dt="2023-11-03T18:01:55.152" v="669"/>
        <pc:sldMkLst>
          <pc:docMk/>
          <pc:sldMk cId="3386850527" sldId="276"/>
        </pc:sldMkLst>
        <pc:spChg chg="add del">
          <ac:chgData name="Le Nhat Tung" userId="77b0905b33e1f80d" providerId="LiveId" clId="{3780A39D-82A5-4DF7-A38E-C2D4AF25CFF9}" dt="2023-11-03T18:01:55.152" v="669"/>
          <ac:spMkLst>
            <pc:docMk/>
            <pc:sldMk cId="3386850527" sldId="276"/>
            <ac:spMk id="18" creationId="{934F1179-B481-4F9E-BCA3-AFB972070F83}"/>
          </ac:spMkLst>
        </pc:spChg>
        <pc:spChg chg="add del">
          <ac:chgData name="Le Nhat Tung" userId="77b0905b33e1f80d" providerId="LiveId" clId="{3780A39D-82A5-4DF7-A38E-C2D4AF25CFF9}" dt="2023-11-03T18:01:55.152" v="669"/>
          <ac:spMkLst>
            <pc:docMk/>
            <pc:sldMk cId="3386850527" sldId="276"/>
            <ac:spMk id="20" creationId="{827DC2C4-B485-428A-BF4A-472D2967F47F}"/>
          </ac:spMkLst>
        </pc:spChg>
        <pc:spChg chg="add del">
          <ac:chgData name="Le Nhat Tung" userId="77b0905b33e1f80d" providerId="LiveId" clId="{3780A39D-82A5-4DF7-A38E-C2D4AF25CFF9}" dt="2023-11-03T18:01:55.152" v="669"/>
          <ac:spMkLst>
            <pc:docMk/>
            <pc:sldMk cId="3386850527" sldId="276"/>
            <ac:spMk id="22" creationId="{EE04B5EB-F158-4507-90DD-BD23620C7CC9}"/>
          </ac:spMkLst>
        </pc:spChg>
      </pc:sldChg>
      <pc:sldChg chg="new del">
        <pc:chgData name="Le Nhat Tung" userId="77b0905b33e1f80d" providerId="LiveId" clId="{3780A39D-82A5-4DF7-A38E-C2D4AF25CFF9}" dt="2023-11-03T18:01:47.517" v="666" actId="2696"/>
        <pc:sldMkLst>
          <pc:docMk/>
          <pc:sldMk cId="3469146289" sldId="276"/>
        </pc:sldMkLst>
      </pc:sldChg>
      <pc:sldChg chg="modSp new mod">
        <pc:chgData name="Le Nhat Tung" userId="77b0905b33e1f80d" providerId="LiveId" clId="{3780A39D-82A5-4DF7-A38E-C2D4AF25CFF9}" dt="2023-11-03T18:03:51.588" v="878" actId="27636"/>
        <pc:sldMkLst>
          <pc:docMk/>
          <pc:sldMk cId="1121996883" sldId="277"/>
        </pc:sldMkLst>
        <pc:spChg chg="mod">
          <ac:chgData name="Le Nhat Tung" userId="77b0905b33e1f80d" providerId="LiveId" clId="{3780A39D-82A5-4DF7-A38E-C2D4AF25CFF9}" dt="2023-11-03T18:03:27.638" v="870" actId="20577"/>
          <ac:spMkLst>
            <pc:docMk/>
            <pc:sldMk cId="1121996883" sldId="277"/>
            <ac:spMk id="2" creationId="{2F755352-F348-7FBF-D27C-405A152A3940}"/>
          </ac:spMkLst>
        </pc:spChg>
        <pc:spChg chg="mod">
          <ac:chgData name="Le Nhat Tung" userId="77b0905b33e1f80d" providerId="LiveId" clId="{3780A39D-82A5-4DF7-A38E-C2D4AF25CFF9}" dt="2023-11-03T18:03:51.588" v="878" actId="27636"/>
          <ac:spMkLst>
            <pc:docMk/>
            <pc:sldMk cId="1121996883" sldId="277"/>
            <ac:spMk id="3" creationId="{F06CEE1F-3B69-8350-1329-D604501E955C}"/>
          </ac:spMkLst>
        </pc:spChg>
      </pc:sldChg>
      <pc:sldChg chg="addSp delSp add del setBg delDesignElem">
        <pc:chgData name="Le Nhat Tung" userId="77b0905b33e1f80d" providerId="LiveId" clId="{3780A39D-82A5-4DF7-A38E-C2D4AF25CFF9}" dt="2023-11-03T18:01:42.307" v="664"/>
        <pc:sldMkLst>
          <pc:docMk/>
          <pc:sldMk cId="3880515638" sldId="277"/>
        </pc:sldMkLst>
        <pc:spChg chg="add del">
          <ac:chgData name="Le Nhat Tung" userId="77b0905b33e1f80d" providerId="LiveId" clId="{3780A39D-82A5-4DF7-A38E-C2D4AF25CFF9}" dt="2023-11-03T18:01:42.307" v="664"/>
          <ac:spMkLst>
            <pc:docMk/>
            <pc:sldMk cId="3880515638" sldId="277"/>
            <ac:spMk id="18" creationId="{934F1179-B481-4F9E-BCA3-AFB972070F83}"/>
          </ac:spMkLst>
        </pc:spChg>
        <pc:spChg chg="add del">
          <ac:chgData name="Le Nhat Tung" userId="77b0905b33e1f80d" providerId="LiveId" clId="{3780A39D-82A5-4DF7-A38E-C2D4AF25CFF9}" dt="2023-11-03T18:01:42.307" v="664"/>
          <ac:spMkLst>
            <pc:docMk/>
            <pc:sldMk cId="3880515638" sldId="277"/>
            <ac:spMk id="20" creationId="{827DC2C4-B485-428A-BF4A-472D2967F47F}"/>
          </ac:spMkLst>
        </pc:spChg>
        <pc:spChg chg="add del">
          <ac:chgData name="Le Nhat Tung" userId="77b0905b33e1f80d" providerId="LiveId" clId="{3780A39D-82A5-4DF7-A38E-C2D4AF25CFF9}" dt="2023-11-03T18:01:42.307" v="664"/>
          <ac:spMkLst>
            <pc:docMk/>
            <pc:sldMk cId="3880515638" sldId="277"/>
            <ac:spMk id="22" creationId="{EE04B5EB-F158-4507-90DD-BD23620C7CC9}"/>
          </ac:spMkLst>
        </pc:spChg>
      </pc:sldChg>
      <pc:sldChg chg="addSp delSp modSp new mod">
        <pc:chgData name="Le Nhat Tung" userId="77b0905b33e1f80d" providerId="LiveId" clId="{3780A39D-82A5-4DF7-A38E-C2D4AF25CFF9}" dt="2023-11-03T18:05:13.225" v="883" actId="1076"/>
        <pc:sldMkLst>
          <pc:docMk/>
          <pc:sldMk cId="3660813235" sldId="278"/>
        </pc:sldMkLst>
        <pc:spChg chg="del">
          <ac:chgData name="Le Nhat Tung" userId="77b0905b33e1f80d" providerId="LiveId" clId="{3780A39D-82A5-4DF7-A38E-C2D4AF25CFF9}" dt="2023-11-03T18:05:08.342" v="880" actId="478"/>
          <ac:spMkLst>
            <pc:docMk/>
            <pc:sldMk cId="3660813235" sldId="278"/>
            <ac:spMk id="2" creationId="{4905F157-C202-D737-C6A6-8F18F85A21F6}"/>
          </ac:spMkLst>
        </pc:spChg>
        <pc:spChg chg="del">
          <ac:chgData name="Le Nhat Tung" userId="77b0905b33e1f80d" providerId="LiveId" clId="{3780A39D-82A5-4DF7-A38E-C2D4AF25CFF9}" dt="2023-11-03T18:05:08.342" v="880" actId="478"/>
          <ac:spMkLst>
            <pc:docMk/>
            <pc:sldMk cId="3660813235" sldId="278"/>
            <ac:spMk id="3" creationId="{05C68AF6-2F0C-F14D-DCFF-C52BDEFD3A9C}"/>
          </ac:spMkLst>
        </pc:spChg>
        <pc:picChg chg="add mod">
          <ac:chgData name="Le Nhat Tung" userId="77b0905b33e1f80d" providerId="LiveId" clId="{3780A39D-82A5-4DF7-A38E-C2D4AF25CFF9}" dt="2023-11-03T18:05:13.225" v="883" actId="1076"/>
          <ac:picMkLst>
            <pc:docMk/>
            <pc:sldMk cId="3660813235" sldId="278"/>
            <ac:picMk id="1026" creationId="{47006C4F-CD4A-4629-FCF2-ABA9F3E6D43A}"/>
          </ac:picMkLst>
        </pc:picChg>
      </pc:sldChg>
      <pc:sldChg chg="modSp new mod">
        <pc:chgData name="Le Nhat Tung" userId="77b0905b33e1f80d" providerId="LiveId" clId="{3780A39D-82A5-4DF7-A38E-C2D4AF25CFF9}" dt="2023-11-03T18:07:43.944" v="904" actId="20577"/>
        <pc:sldMkLst>
          <pc:docMk/>
          <pc:sldMk cId="2355130622" sldId="279"/>
        </pc:sldMkLst>
        <pc:spChg chg="mod">
          <ac:chgData name="Le Nhat Tung" userId="77b0905b33e1f80d" providerId="LiveId" clId="{3780A39D-82A5-4DF7-A38E-C2D4AF25CFF9}" dt="2023-11-03T18:06:24.921" v="886" actId="20577"/>
          <ac:spMkLst>
            <pc:docMk/>
            <pc:sldMk cId="2355130622" sldId="279"/>
            <ac:spMk id="2" creationId="{B32619D9-6478-07CB-7147-2496D9A50407}"/>
          </ac:spMkLst>
        </pc:spChg>
        <pc:spChg chg="mod">
          <ac:chgData name="Le Nhat Tung" userId="77b0905b33e1f80d" providerId="LiveId" clId="{3780A39D-82A5-4DF7-A38E-C2D4AF25CFF9}" dt="2023-11-03T18:07:43.944" v="904" actId="20577"/>
          <ac:spMkLst>
            <pc:docMk/>
            <pc:sldMk cId="2355130622" sldId="279"/>
            <ac:spMk id="3" creationId="{CF93CD78-2D06-C202-2171-C793597CDC75}"/>
          </ac:spMkLst>
        </pc:spChg>
      </pc:sldChg>
      <pc:sldChg chg="modSp new mod">
        <pc:chgData name="Le Nhat Tung" userId="77b0905b33e1f80d" providerId="LiveId" clId="{3780A39D-82A5-4DF7-A38E-C2D4AF25CFF9}" dt="2023-11-03T18:26:13.229" v="1134" actId="20577"/>
        <pc:sldMkLst>
          <pc:docMk/>
          <pc:sldMk cId="663940479" sldId="280"/>
        </pc:sldMkLst>
        <pc:spChg chg="mod">
          <ac:chgData name="Le Nhat Tung" userId="77b0905b33e1f80d" providerId="LiveId" clId="{3780A39D-82A5-4DF7-A38E-C2D4AF25CFF9}" dt="2023-11-03T18:08:13.385" v="932" actId="20577"/>
          <ac:spMkLst>
            <pc:docMk/>
            <pc:sldMk cId="663940479" sldId="280"/>
            <ac:spMk id="2" creationId="{9D2E4C08-0F95-C4B3-E9D4-8030D931EE7D}"/>
          </ac:spMkLst>
        </pc:spChg>
        <pc:spChg chg="mod">
          <ac:chgData name="Le Nhat Tung" userId="77b0905b33e1f80d" providerId="LiveId" clId="{3780A39D-82A5-4DF7-A38E-C2D4AF25CFF9}" dt="2023-11-03T18:26:13.229" v="1134" actId="20577"/>
          <ac:spMkLst>
            <pc:docMk/>
            <pc:sldMk cId="663940479" sldId="280"/>
            <ac:spMk id="3" creationId="{1BE02209-6895-D07F-F694-D06024B2AF80}"/>
          </ac:spMkLst>
        </pc:spChg>
      </pc:sldChg>
      <pc:sldChg chg="addSp delSp modSp new mod">
        <pc:chgData name="Le Nhat Tung" userId="77b0905b33e1f80d" providerId="LiveId" clId="{3780A39D-82A5-4DF7-A38E-C2D4AF25CFF9}" dt="2023-11-03T18:30:09.730" v="1140" actId="1076"/>
        <pc:sldMkLst>
          <pc:docMk/>
          <pc:sldMk cId="1429413498" sldId="281"/>
        </pc:sldMkLst>
        <pc:spChg chg="mod">
          <ac:chgData name="Le Nhat Tung" userId="77b0905b33e1f80d" providerId="LiveId" clId="{3780A39D-82A5-4DF7-A38E-C2D4AF25CFF9}" dt="2023-11-03T18:11:26.222" v="972" actId="20577"/>
          <ac:spMkLst>
            <pc:docMk/>
            <pc:sldMk cId="1429413498" sldId="281"/>
            <ac:spMk id="2" creationId="{CEFE925C-451B-2718-894B-469F1A3EDA6F}"/>
          </ac:spMkLst>
        </pc:spChg>
        <pc:spChg chg="del">
          <ac:chgData name="Le Nhat Tung" userId="77b0905b33e1f80d" providerId="LiveId" clId="{3780A39D-82A5-4DF7-A38E-C2D4AF25CFF9}" dt="2023-11-03T18:11:30.928" v="973" actId="478"/>
          <ac:spMkLst>
            <pc:docMk/>
            <pc:sldMk cId="1429413498" sldId="281"/>
            <ac:spMk id="3" creationId="{B4FF1DDB-771E-9B94-FCAF-52A8335C1E76}"/>
          </ac:spMkLst>
        </pc:spChg>
        <pc:spChg chg="add del">
          <ac:chgData name="Le Nhat Tung" userId="77b0905b33e1f80d" providerId="LiveId" clId="{3780A39D-82A5-4DF7-A38E-C2D4AF25CFF9}" dt="2023-11-03T18:30:03.992" v="1138" actId="22"/>
          <ac:spMkLst>
            <pc:docMk/>
            <pc:sldMk cId="1429413498" sldId="281"/>
            <ac:spMk id="5" creationId="{4D663252-ABFF-1B80-8E19-F3A397B9C8CE}"/>
          </ac:spMkLst>
        </pc:spChg>
        <pc:spChg chg="add mod">
          <ac:chgData name="Le Nhat Tung" userId="77b0905b33e1f80d" providerId="LiveId" clId="{3780A39D-82A5-4DF7-A38E-C2D4AF25CFF9}" dt="2023-11-03T18:30:09.730" v="1140" actId="1076"/>
          <ac:spMkLst>
            <pc:docMk/>
            <pc:sldMk cId="1429413498" sldId="281"/>
            <ac:spMk id="7" creationId="{8768C657-531B-BF3F-139F-9F5FDBF2A58D}"/>
          </ac:spMkLst>
        </pc:spChg>
        <pc:picChg chg="add mod">
          <ac:chgData name="Le Nhat Tung" userId="77b0905b33e1f80d" providerId="LiveId" clId="{3780A39D-82A5-4DF7-A38E-C2D4AF25CFF9}" dt="2023-11-03T18:30:03.237" v="1137" actId="1076"/>
          <ac:picMkLst>
            <pc:docMk/>
            <pc:sldMk cId="1429413498" sldId="281"/>
            <ac:picMk id="2050" creationId="{D0AB68C3-3672-49AE-F353-EFCBDA673170}"/>
          </ac:picMkLst>
        </pc:picChg>
      </pc:sldChg>
      <pc:sldChg chg="addSp modSp new mod">
        <pc:chgData name="Le Nhat Tung" userId="77b0905b33e1f80d" providerId="LiveId" clId="{3780A39D-82A5-4DF7-A38E-C2D4AF25CFF9}" dt="2023-11-03T18:36:55.054" v="1141" actId="20577"/>
        <pc:sldMkLst>
          <pc:docMk/>
          <pc:sldMk cId="3822833387" sldId="282"/>
        </pc:sldMkLst>
        <pc:spChg chg="mod">
          <ac:chgData name="Le Nhat Tung" userId="77b0905b33e1f80d" providerId="LiveId" clId="{3780A39D-82A5-4DF7-A38E-C2D4AF25CFF9}" dt="2023-11-03T18:16:50.578" v="997" actId="20577"/>
          <ac:spMkLst>
            <pc:docMk/>
            <pc:sldMk cId="3822833387" sldId="282"/>
            <ac:spMk id="2" creationId="{5B765AED-218C-314A-5A79-1C914A5DDEC2}"/>
          </ac:spMkLst>
        </pc:spChg>
        <pc:spChg chg="mod">
          <ac:chgData name="Le Nhat Tung" userId="77b0905b33e1f80d" providerId="LiveId" clId="{3780A39D-82A5-4DF7-A38E-C2D4AF25CFF9}" dt="2023-11-03T18:36:55.054" v="1141" actId="20577"/>
          <ac:spMkLst>
            <pc:docMk/>
            <pc:sldMk cId="3822833387" sldId="282"/>
            <ac:spMk id="3" creationId="{E11BB4A0-1295-309F-5751-4EE9FB6F28ED}"/>
          </ac:spMkLst>
        </pc:spChg>
        <pc:picChg chg="add mod">
          <ac:chgData name="Le Nhat Tung" userId="77b0905b33e1f80d" providerId="LiveId" clId="{3780A39D-82A5-4DF7-A38E-C2D4AF25CFF9}" dt="2023-11-03T18:21:34.722" v="1066" actId="1076"/>
          <ac:picMkLst>
            <pc:docMk/>
            <pc:sldMk cId="3822833387" sldId="282"/>
            <ac:picMk id="5" creationId="{F6A5DA85-A96D-E266-3A4A-524B9962DFC0}"/>
          </ac:picMkLst>
        </pc:picChg>
      </pc:sldChg>
      <pc:sldChg chg="modSp new mod ord">
        <pc:chgData name="Le Nhat Tung" userId="77b0905b33e1f80d" providerId="LiveId" clId="{3780A39D-82A5-4DF7-A38E-C2D4AF25CFF9}" dt="2023-11-03T20:07:15.802" v="1251"/>
        <pc:sldMkLst>
          <pc:docMk/>
          <pc:sldMk cId="1621380183" sldId="283"/>
        </pc:sldMkLst>
        <pc:spChg chg="mod">
          <ac:chgData name="Le Nhat Tung" userId="77b0905b33e1f80d" providerId="LiveId" clId="{3780A39D-82A5-4DF7-A38E-C2D4AF25CFF9}" dt="2023-11-03T18:37:04.265" v="1171" actId="20577"/>
          <ac:spMkLst>
            <pc:docMk/>
            <pc:sldMk cId="1621380183" sldId="283"/>
            <ac:spMk id="2" creationId="{67EADC24-0F12-C8DA-0ACA-C50D5686CD5F}"/>
          </ac:spMkLst>
        </pc:spChg>
        <pc:spChg chg="mod">
          <ac:chgData name="Le Nhat Tung" userId="77b0905b33e1f80d" providerId="LiveId" clId="{3780A39D-82A5-4DF7-A38E-C2D4AF25CFF9}" dt="2023-11-03T20:07:08.709" v="1249"/>
          <ac:spMkLst>
            <pc:docMk/>
            <pc:sldMk cId="1621380183" sldId="283"/>
            <ac:spMk id="3" creationId="{F2F13331-7AC8-10D9-C99C-F8828DBBB7A4}"/>
          </ac:spMkLst>
        </pc:spChg>
      </pc:sldChg>
      <pc:sldChg chg="modSp new mod">
        <pc:chgData name="Le Nhat Tung" userId="77b0905b33e1f80d" providerId="LiveId" clId="{3780A39D-82A5-4DF7-A38E-C2D4AF25CFF9}" dt="2023-11-03T20:58:50.425" v="1263" actId="20577"/>
        <pc:sldMkLst>
          <pc:docMk/>
          <pc:sldMk cId="612461566" sldId="284"/>
        </pc:sldMkLst>
        <pc:spChg chg="mod">
          <ac:chgData name="Le Nhat Tung" userId="77b0905b33e1f80d" providerId="LiveId" clId="{3780A39D-82A5-4DF7-A38E-C2D4AF25CFF9}" dt="2023-11-03T20:58:46.193" v="1261"/>
          <ac:spMkLst>
            <pc:docMk/>
            <pc:sldMk cId="612461566" sldId="284"/>
            <ac:spMk id="2" creationId="{39938B71-B91C-C80C-E191-02D70AEBE163}"/>
          </ac:spMkLst>
        </pc:spChg>
        <pc:spChg chg="mod">
          <ac:chgData name="Le Nhat Tung" userId="77b0905b33e1f80d" providerId="LiveId" clId="{3780A39D-82A5-4DF7-A38E-C2D4AF25CFF9}" dt="2023-11-03T20:58:50.425" v="1263" actId="20577"/>
          <ac:spMkLst>
            <pc:docMk/>
            <pc:sldMk cId="612461566" sldId="284"/>
            <ac:spMk id="3" creationId="{664526B9-6428-2351-3C70-AEECA774E163}"/>
          </ac:spMkLst>
        </pc:spChg>
      </pc:sldChg>
      <pc:sldChg chg="addSp delSp new mod">
        <pc:chgData name="Le Nhat Tung" userId="77b0905b33e1f80d" providerId="LiveId" clId="{3780A39D-82A5-4DF7-A38E-C2D4AF25CFF9}" dt="2023-11-03T20:59:30.271" v="1266" actId="22"/>
        <pc:sldMkLst>
          <pc:docMk/>
          <pc:sldMk cId="2950375253" sldId="285"/>
        </pc:sldMkLst>
        <pc:spChg chg="del">
          <ac:chgData name="Le Nhat Tung" userId="77b0905b33e1f80d" providerId="LiveId" clId="{3780A39D-82A5-4DF7-A38E-C2D4AF25CFF9}" dt="2023-11-03T20:59:29.905" v="1265" actId="478"/>
          <ac:spMkLst>
            <pc:docMk/>
            <pc:sldMk cId="2950375253" sldId="285"/>
            <ac:spMk id="2" creationId="{721F1EFE-B07A-EC6D-D166-5B5B179DF87E}"/>
          </ac:spMkLst>
        </pc:spChg>
        <pc:spChg chg="del">
          <ac:chgData name="Le Nhat Tung" userId="77b0905b33e1f80d" providerId="LiveId" clId="{3780A39D-82A5-4DF7-A38E-C2D4AF25CFF9}" dt="2023-11-03T20:59:29.905" v="1265" actId="478"/>
          <ac:spMkLst>
            <pc:docMk/>
            <pc:sldMk cId="2950375253" sldId="285"/>
            <ac:spMk id="3" creationId="{5F541B4F-A8A5-D801-614A-8C2928897F74}"/>
          </ac:spMkLst>
        </pc:spChg>
        <pc:picChg chg="add">
          <ac:chgData name="Le Nhat Tung" userId="77b0905b33e1f80d" providerId="LiveId" clId="{3780A39D-82A5-4DF7-A38E-C2D4AF25CFF9}" dt="2023-11-03T20:59:30.271" v="1266" actId="22"/>
          <ac:picMkLst>
            <pc:docMk/>
            <pc:sldMk cId="2950375253" sldId="285"/>
            <ac:picMk id="5" creationId="{16C32F21-6AFA-D1F2-94D7-C3C173FEA51A}"/>
          </ac:picMkLst>
        </pc:picChg>
      </pc:sldChg>
      <pc:sldChg chg="addSp delSp new mod">
        <pc:chgData name="Le Nhat Tung" userId="77b0905b33e1f80d" providerId="LiveId" clId="{3780A39D-82A5-4DF7-A38E-C2D4AF25CFF9}" dt="2023-11-03T20:59:46.356" v="1269" actId="22"/>
        <pc:sldMkLst>
          <pc:docMk/>
          <pc:sldMk cId="3375604675" sldId="286"/>
        </pc:sldMkLst>
        <pc:spChg chg="del">
          <ac:chgData name="Le Nhat Tung" userId="77b0905b33e1f80d" providerId="LiveId" clId="{3780A39D-82A5-4DF7-A38E-C2D4AF25CFF9}" dt="2023-11-03T20:59:46.038" v="1268" actId="478"/>
          <ac:spMkLst>
            <pc:docMk/>
            <pc:sldMk cId="3375604675" sldId="286"/>
            <ac:spMk id="2" creationId="{E2AB8825-D27D-F4B7-D5F3-7977E47E9039}"/>
          </ac:spMkLst>
        </pc:spChg>
        <pc:spChg chg="del">
          <ac:chgData name="Le Nhat Tung" userId="77b0905b33e1f80d" providerId="LiveId" clId="{3780A39D-82A5-4DF7-A38E-C2D4AF25CFF9}" dt="2023-11-03T20:59:46.038" v="1268" actId="478"/>
          <ac:spMkLst>
            <pc:docMk/>
            <pc:sldMk cId="3375604675" sldId="286"/>
            <ac:spMk id="3" creationId="{BDB58FA4-399B-133D-92D0-DB98A001B784}"/>
          </ac:spMkLst>
        </pc:spChg>
        <pc:picChg chg="add">
          <ac:chgData name="Le Nhat Tung" userId="77b0905b33e1f80d" providerId="LiveId" clId="{3780A39D-82A5-4DF7-A38E-C2D4AF25CFF9}" dt="2023-11-03T20:59:46.356" v="1269" actId="22"/>
          <ac:picMkLst>
            <pc:docMk/>
            <pc:sldMk cId="3375604675" sldId="286"/>
            <ac:picMk id="5" creationId="{8AE8FCC8-C028-2E7E-2C02-561F919BEA05}"/>
          </ac:picMkLst>
        </pc:picChg>
      </pc:sldChg>
      <pc:sldChg chg="addSp delSp new mod">
        <pc:chgData name="Le Nhat Tung" userId="77b0905b33e1f80d" providerId="LiveId" clId="{3780A39D-82A5-4DF7-A38E-C2D4AF25CFF9}" dt="2023-11-03T21:00:08.206" v="1272" actId="22"/>
        <pc:sldMkLst>
          <pc:docMk/>
          <pc:sldMk cId="356783856" sldId="287"/>
        </pc:sldMkLst>
        <pc:spChg chg="del">
          <ac:chgData name="Le Nhat Tung" userId="77b0905b33e1f80d" providerId="LiveId" clId="{3780A39D-82A5-4DF7-A38E-C2D4AF25CFF9}" dt="2023-11-03T21:00:07.840" v="1271" actId="478"/>
          <ac:spMkLst>
            <pc:docMk/>
            <pc:sldMk cId="356783856" sldId="287"/>
            <ac:spMk id="2" creationId="{C7FF8D91-31E0-2A05-D7CF-0810688C5395}"/>
          </ac:spMkLst>
        </pc:spChg>
        <pc:spChg chg="del">
          <ac:chgData name="Le Nhat Tung" userId="77b0905b33e1f80d" providerId="LiveId" clId="{3780A39D-82A5-4DF7-A38E-C2D4AF25CFF9}" dt="2023-11-03T21:00:07.840" v="1271" actId="478"/>
          <ac:spMkLst>
            <pc:docMk/>
            <pc:sldMk cId="356783856" sldId="287"/>
            <ac:spMk id="3" creationId="{87DC6842-B729-FD70-EE49-2394E7C2B8A5}"/>
          </ac:spMkLst>
        </pc:spChg>
        <pc:picChg chg="add">
          <ac:chgData name="Le Nhat Tung" userId="77b0905b33e1f80d" providerId="LiveId" clId="{3780A39D-82A5-4DF7-A38E-C2D4AF25CFF9}" dt="2023-11-03T21:00:08.206" v="1272" actId="22"/>
          <ac:picMkLst>
            <pc:docMk/>
            <pc:sldMk cId="356783856" sldId="287"/>
            <ac:picMk id="5" creationId="{3DF230CB-A4C5-D8E8-F4D2-2D7294D9F128}"/>
          </ac:picMkLst>
        </pc:picChg>
      </pc:sldChg>
    </pc:docChg>
  </pc:docChgLst>
  <pc:docChgLst>
    <pc:chgData name="Le Nhat Tung" userId="77b0905b33e1f80d" providerId="LiveId" clId="{81397A0A-3FDC-4F86-BCF4-7FDE5FE870C1}"/>
    <pc:docChg chg="modSld">
      <pc:chgData name="Le Nhat Tung" userId="77b0905b33e1f80d" providerId="LiveId" clId="{81397A0A-3FDC-4F86-BCF4-7FDE5FE870C1}" dt="2023-11-25T06:27:07.769" v="0"/>
      <pc:docMkLst>
        <pc:docMk/>
      </pc:docMkLst>
      <pc:sldChg chg="modSp mod">
        <pc:chgData name="Le Nhat Tung" userId="77b0905b33e1f80d" providerId="LiveId" clId="{81397A0A-3FDC-4F86-BCF4-7FDE5FE870C1}" dt="2023-11-25T06:27:07.769" v="0"/>
        <pc:sldMkLst>
          <pc:docMk/>
          <pc:sldMk cId="2374013585" sldId="312"/>
        </pc:sldMkLst>
        <pc:spChg chg="mod">
          <ac:chgData name="Le Nhat Tung" userId="77b0905b33e1f80d" providerId="LiveId" clId="{81397A0A-3FDC-4F86-BCF4-7FDE5FE870C1}" dt="2023-11-25T06:27:07.769" v="0"/>
          <ac:spMkLst>
            <pc:docMk/>
            <pc:sldMk cId="2374013585" sldId="312"/>
            <ac:spMk id="2" creationId="{C400F375-BD6B-2D1D-7589-43075F2816B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A19AC4-5C7F-47CC-96B1-77144631D999}" type="datetimeFigureOut">
              <a:rPr lang="en-US" smtClean="0"/>
              <a:t>25/11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BB00EA-1E65-4C8D-830F-584A3D4285A8}" type="slidenum">
              <a:rPr lang="en-US" smtClean="0"/>
              <a:t>‹#›</a:t>
            </a:fld>
            <a:endParaRPr lang="en-US"/>
          </a:p>
        </p:txBody>
      </p:sp>
    </p:spTree>
    <p:extLst>
      <p:ext uri="{BB962C8B-B14F-4D97-AF65-F5344CB8AC3E}">
        <p14:creationId xmlns:p14="http://schemas.microsoft.com/office/powerpoint/2010/main" val="1580335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EBB00EA-1E65-4C8D-830F-584A3D4285A8}" type="slidenum">
              <a:rPr lang="en-US" smtClean="0"/>
              <a:t>23</a:t>
            </a:fld>
            <a:endParaRPr lang="en-US"/>
          </a:p>
        </p:txBody>
      </p:sp>
    </p:spTree>
    <p:extLst>
      <p:ext uri="{BB962C8B-B14F-4D97-AF65-F5344CB8AC3E}">
        <p14:creationId xmlns:p14="http://schemas.microsoft.com/office/powerpoint/2010/main" val="4244965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DDCEA-B0EC-13F4-6D41-94A93AD1E0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4AF0F7-1CA7-FE5E-DDB3-06D31BD3DE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82CD79-98BA-8EA8-7730-D0FADFADB669}"/>
              </a:ext>
            </a:extLst>
          </p:cNvPr>
          <p:cNvSpPr>
            <a:spLocks noGrp="1"/>
          </p:cNvSpPr>
          <p:nvPr>
            <p:ph type="dt" sz="half" idx="10"/>
          </p:nvPr>
        </p:nvSpPr>
        <p:spPr/>
        <p:txBody>
          <a:bodyPr/>
          <a:lstStyle/>
          <a:p>
            <a:fld id="{D7FA952C-9F8F-4B8B-A6FD-1EE61A30B275}" type="datetimeFigureOut">
              <a:rPr lang="en-US" smtClean="0"/>
              <a:t>25/11</a:t>
            </a:fld>
            <a:endParaRPr lang="en-US"/>
          </a:p>
        </p:txBody>
      </p:sp>
      <p:sp>
        <p:nvSpPr>
          <p:cNvPr id="5" name="Footer Placeholder 4">
            <a:extLst>
              <a:ext uri="{FF2B5EF4-FFF2-40B4-BE49-F238E27FC236}">
                <a16:creationId xmlns:a16="http://schemas.microsoft.com/office/drawing/2014/main" id="{9EE97CB4-7D87-D479-9E34-C3A89C26D2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D89F51-416A-7E44-74E8-7C0F7BE2CF50}"/>
              </a:ext>
            </a:extLst>
          </p:cNvPr>
          <p:cNvSpPr>
            <a:spLocks noGrp="1"/>
          </p:cNvSpPr>
          <p:nvPr>
            <p:ph type="sldNum" sz="quarter" idx="12"/>
          </p:nvPr>
        </p:nvSpPr>
        <p:spPr/>
        <p:txBody>
          <a:bodyPr/>
          <a:lstStyle/>
          <a:p>
            <a:fld id="{D9A35C0F-885F-4B02-93F8-A25E537E5C6B}" type="slidenum">
              <a:rPr lang="en-US" smtClean="0"/>
              <a:t>‹#›</a:t>
            </a:fld>
            <a:endParaRPr lang="en-US"/>
          </a:p>
        </p:txBody>
      </p:sp>
    </p:spTree>
    <p:extLst>
      <p:ext uri="{BB962C8B-B14F-4D97-AF65-F5344CB8AC3E}">
        <p14:creationId xmlns:p14="http://schemas.microsoft.com/office/powerpoint/2010/main" val="1477929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CDB32-FD0B-C7CA-90C8-C3A30856A5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728E19-43C2-0955-3D80-544042B51A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AA327D-D528-0D0F-8535-73BC0D16D4A0}"/>
              </a:ext>
            </a:extLst>
          </p:cNvPr>
          <p:cNvSpPr>
            <a:spLocks noGrp="1"/>
          </p:cNvSpPr>
          <p:nvPr>
            <p:ph type="dt" sz="half" idx="10"/>
          </p:nvPr>
        </p:nvSpPr>
        <p:spPr/>
        <p:txBody>
          <a:bodyPr/>
          <a:lstStyle/>
          <a:p>
            <a:fld id="{D7FA952C-9F8F-4B8B-A6FD-1EE61A30B275}" type="datetimeFigureOut">
              <a:rPr lang="en-US" smtClean="0"/>
              <a:t>25/11</a:t>
            </a:fld>
            <a:endParaRPr lang="en-US"/>
          </a:p>
        </p:txBody>
      </p:sp>
      <p:sp>
        <p:nvSpPr>
          <p:cNvPr id="5" name="Footer Placeholder 4">
            <a:extLst>
              <a:ext uri="{FF2B5EF4-FFF2-40B4-BE49-F238E27FC236}">
                <a16:creationId xmlns:a16="http://schemas.microsoft.com/office/drawing/2014/main" id="{CCED7D3C-3023-90B2-2C2E-4208F7CAC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C1843C-12AC-A4F3-5EBF-F6AA6089F699}"/>
              </a:ext>
            </a:extLst>
          </p:cNvPr>
          <p:cNvSpPr>
            <a:spLocks noGrp="1"/>
          </p:cNvSpPr>
          <p:nvPr>
            <p:ph type="sldNum" sz="quarter" idx="12"/>
          </p:nvPr>
        </p:nvSpPr>
        <p:spPr/>
        <p:txBody>
          <a:bodyPr/>
          <a:lstStyle/>
          <a:p>
            <a:fld id="{D9A35C0F-885F-4B02-93F8-A25E537E5C6B}" type="slidenum">
              <a:rPr lang="en-US" smtClean="0"/>
              <a:t>‹#›</a:t>
            </a:fld>
            <a:endParaRPr lang="en-US"/>
          </a:p>
        </p:txBody>
      </p:sp>
    </p:spTree>
    <p:extLst>
      <p:ext uri="{BB962C8B-B14F-4D97-AF65-F5344CB8AC3E}">
        <p14:creationId xmlns:p14="http://schemas.microsoft.com/office/powerpoint/2010/main" val="1255112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FEB2F4-C754-90CC-3371-FE864C6B51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3C27A7-C418-A222-3E36-25B5735D3D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F7721D-048A-7964-308B-0CC0761CD8C7}"/>
              </a:ext>
            </a:extLst>
          </p:cNvPr>
          <p:cNvSpPr>
            <a:spLocks noGrp="1"/>
          </p:cNvSpPr>
          <p:nvPr>
            <p:ph type="dt" sz="half" idx="10"/>
          </p:nvPr>
        </p:nvSpPr>
        <p:spPr/>
        <p:txBody>
          <a:bodyPr/>
          <a:lstStyle/>
          <a:p>
            <a:fld id="{D7FA952C-9F8F-4B8B-A6FD-1EE61A30B275}" type="datetimeFigureOut">
              <a:rPr lang="en-US" smtClean="0"/>
              <a:t>25/11</a:t>
            </a:fld>
            <a:endParaRPr lang="en-US"/>
          </a:p>
        </p:txBody>
      </p:sp>
      <p:sp>
        <p:nvSpPr>
          <p:cNvPr id="5" name="Footer Placeholder 4">
            <a:extLst>
              <a:ext uri="{FF2B5EF4-FFF2-40B4-BE49-F238E27FC236}">
                <a16:creationId xmlns:a16="http://schemas.microsoft.com/office/drawing/2014/main" id="{847DD879-78D9-E7EA-C2D0-0C7492F30F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86C29B-8165-989B-5503-C1ED72178B5F}"/>
              </a:ext>
            </a:extLst>
          </p:cNvPr>
          <p:cNvSpPr>
            <a:spLocks noGrp="1"/>
          </p:cNvSpPr>
          <p:nvPr>
            <p:ph type="sldNum" sz="quarter" idx="12"/>
          </p:nvPr>
        </p:nvSpPr>
        <p:spPr/>
        <p:txBody>
          <a:bodyPr/>
          <a:lstStyle/>
          <a:p>
            <a:fld id="{D9A35C0F-885F-4B02-93F8-A25E537E5C6B}" type="slidenum">
              <a:rPr lang="en-US" smtClean="0"/>
              <a:t>‹#›</a:t>
            </a:fld>
            <a:endParaRPr lang="en-US"/>
          </a:p>
        </p:txBody>
      </p:sp>
    </p:spTree>
    <p:extLst>
      <p:ext uri="{BB962C8B-B14F-4D97-AF65-F5344CB8AC3E}">
        <p14:creationId xmlns:p14="http://schemas.microsoft.com/office/powerpoint/2010/main" val="2393712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FB11D-8047-31F0-19D3-72BCB994AF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3ED747-4F4A-367D-5663-83C5A7D5E9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AC8EDD-A1EB-C577-FDAB-660229047033}"/>
              </a:ext>
            </a:extLst>
          </p:cNvPr>
          <p:cNvSpPr>
            <a:spLocks noGrp="1"/>
          </p:cNvSpPr>
          <p:nvPr>
            <p:ph type="dt" sz="half" idx="10"/>
          </p:nvPr>
        </p:nvSpPr>
        <p:spPr/>
        <p:txBody>
          <a:bodyPr/>
          <a:lstStyle/>
          <a:p>
            <a:fld id="{D7FA952C-9F8F-4B8B-A6FD-1EE61A30B275}" type="datetimeFigureOut">
              <a:rPr lang="en-US" smtClean="0"/>
              <a:t>25/11</a:t>
            </a:fld>
            <a:endParaRPr lang="en-US"/>
          </a:p>
        </p:txBody>
      </p:sp>
      <p:sp>
        <p:nvSpPr>
          <p:cNvPr id="5" name="Footer Placeholder 4">
            <a:extLst>
              <a:ext uri="{FF2B5EF4-FFF2-40B4-BE49-F238E27FC236}">
                <a16:creationId xmlns:a16="http://schemas.microsoft.com/office/drawing/2014/main" id="{62761B8A-341C-AC21-E5C1-7704F4DDD1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9EDF04-7211-7234-DA4F-E90803C167B1}"/>
              </a:ext>
            </a:extLst>
          </p:cNvPr>
          <p:cNvSpPr>
            <a:spLocks noGrp="1"/>
          </p:cNvSpPr>
          <p:nvPr>
            <p:ph type="sldNum" sz="quarter" idx="12"/>
          </p:nvPr>
        </p:nvSpPr>
        <p:spPr/>
        <p:txBody>
          <a:bodyPr/>
          <a:lstStyle/>
          <a:p>
            <a:fld id="{D9A35C0F-885F-4B02-93F8-A25E537E5C6B}" type="slidenum">
              <a:rPr lang="en-US" smtClean="0"/>
              <a:t>‹#›</a:t>
            </a:fld>
            <a:endParaRPr lang="en-US"/>
          </a:p>
        </p:txBody>
      </p:sp>
    </p:spTree>
    <p:extLst>
      <p:ext uri="{BB962C8B-B14F-4D97-AF65-F5344CB8AC3E}">
        <p14:creationId xmlns:p14="http://schemas.microsoft.com/office/powerpoint/2010/main" val="1013343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30F2C-2D3A-B00C-1893-FD2C3D419E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189F7A-A55F-D9A5-AECE-48DD971B6C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FA0A12-B9DF-028B-CB27-A415A70DA980}"/>
              </a:ext>
            </a:extLst>
          </p:cNvPr>
          <p:cNvSpPr>
            <a:spLocks noGrp="1"/>
          </p:cNvSpPr>
          <p:nvPr>
            <p:ph type="dt" sz="half" idx="10"/>
          </p:nvPr>
        </p:nvSpPr>
        <p:spPr/>
        <p:txBody>
          <a:bodyPr/>
          <a:lstStyle/>
          <a:p>
            <a:fld id="{D7FA952C-9F8F-4B8B-A6FD-1EE61A30B275}" type="datetimeFigureOut">
              <a:rPr lang="en-US" smtClean="0"/>
              <a:t>25/11</a:t>
            </a:fld>
            <a:endParaRPr lang="en-US"/>
          </a:p>
        </p:txBody>
      </p:sp>
      <p:sp>
        <p:nvSpPr>
          <p:cNvPr id="5" name="Footer Placeholder 4">
            <a:extLst>
              <a:ext uri="{FF2B5EF4-FFF2-40B4-BE49-F238E27FC236}">
                <a16:creationId xmlns:a16="http://schemas.microsoft.com/office/drawing/2014/main" id="{F8094AAC-FF2D-E399-0D25-71B8266FEF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AD450D-2B47-730B-988A-415E502753FA}"/>
              </a:ext>
            </a:extLst>
          </p:cNvPr>
          <p:cNvSpPr>
            <a:spLocks noGrp="1"/>
          </p:cNvSpPr>
          <p:nvPr>
            <p:ph type="sldNum" sz="quarter" idx="12"/>
          </p:nvPr>
        </p:nvSpPr>
        <p:spPr/>
        <p:txBody>
          <a:bodyPr/>
          <a:lstStyle/>
          <a:p>
            <a:fld id="{D9A35C0F-885F-4B02-93F8-A25E537E5C6B}" type="slidenum">
              <a:rPr lang="en-US" smtClean="0"/>
              <a:t>‹#›</a:t>
            </a:fld>
            <a:endParaRPr lang="en-US"/>
          </a:p>
        </p:txBody>
      </p:sp>
    </p:spTree>
    <p:extLst>
      <p:ext uri="{BB962C8B-B14F-4D97-AF65-F5344CB8AC3E}">
        <p14:creationId xmlns:p14="http://schemas.microsoft.com/office/powerpoint/2010/main" val="3348044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42610-0F07-103F-958F-C0AD5BDA14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65D729-FAE0-F994-B23E-F2B2D4B1A6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53C7A0-DCA5-3D56-BF8E-77BA861B1F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041006-EF35-40F7-2AA8-60726C618F2D}"/>
              </a:ext>
            </a:extLst>
          </p:cNvPr>
          <p:cNvSpPr>
            <a:spLocks noGrp="1"/>
          </p:cNvSpPr>
          <p:nvPr>
            <p:ph type="dt" sz="half" idx="10"/>
          </p:nvPr>
        </p:nvSpPr>
        <p:spPr/>
        <p:txBody>
          <a:bodyPr/>
          <a:lstStyle/>
          <a:p>
            <a:fld id="{D7FA952C-9F8F-4B8B-A6FD-1EE61A30B275}" type="datetimeFigureOut">
              <a:rPr lang="en-US" smtClean="0"/>
              <a:t>25/11</a:t>
            </a:fld>
            <a:endParaRPr lang="en-US"/>
          </a:p>
        </p:txBody>
      </p:sp>
      <p:sp>
        <p:nvSpPr>
          <p:cNvPr id="6" name="Footer Placeholder 5">
            <a:extLst>
              <a:ext uri="{FF2B5EF4-FFF2-40B4-BE49-F238E27FC236}">
                <a16:creationId xmlns:a16="http://schemas.microsoft.com/office/drawing/2014/main" id="{C81A7D5C-0096-6452-B9DB-CE5432A490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A4C1BA-6DC3-47ED-93B4-789D66355675}"/>
              </a:ext>
            </a:extLst>
          </p:cNvPr>
          <p:cNvSpPr>
            <a:spLocks noGrp="1"/>
          </p:cNvSpPr>
          <p:nvPr>
            <p:ph type="sldNum" sz="quarter" idx="12"/>
          </p:nvPr>
        </p:nvSpPr>
        <p:spPr/>
        <p:txBody>
          <a:bodyPr/>
          <a:lstStyle/>
          <a:p>
            <a:fld id="{D9A35C0F-885F-4B02-93F8-A25E537E5C6B}" type="slidenum">
              <a:rPr lang="en-US" smtClean="0"/>
              <a:t>‹#›</a:t>
            </a:fld>
            <a:endParaRPr lang="en-US"/>
          </a:p>
        </p:txBody>
      </p:sp>
    </p:spTree>
    <p:extLst>
      <p:ext uri="{BB962C8B-B14F-4D97-AF65-F5344CB8AC3E}">
        <p14:creationId xmlns:p14="http://schemas.microsoft.com/office/powerpoint/2010/main" val="3989713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CDCD8-B13C-2E8F-0126-D5292A9437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5A9CDE-790D-F0AF-BF93-DB8A08E61E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93B080-6614-5D7C-5A69-4128483C20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52328D-CA3F-C015-CDA8-FC1AE1105A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70DC24-67CE-A7F7-6F40-5B4518BE04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7B5AE4-116A-BDEE-AE74-6553BBCC0CBB}"/>
              </a:ext>
            </a:extLst>
          </p:cNvPr>
          <p:cNvSpPr>
            <a:spLocks noGrp="1"/>
          </p:cNvSpPr>
          <p:nvPr>
            <p:ph type="dt" sz="half" idx="10"/>
          </p:nvPr>
        </p:nvSpPr>
        <p:spPr/>
        <p:txBody>
          <a:bodyPr/>
          <a:lstStyle/>
          <a:p>
            <a:fld id="{D7FA952C-9F8F-4B8B-A6FD-1EE61A30B275}" type="datetimeFigureOut">
              <a:rPr lang="en-US" smtClean="0"/>
              <a:t>25/11</a:t>
            </a:fld>
            <a:endParaRPr lang="en-US"/>
          </a:p>
        </p:txBody>
      </p:sp>
      <p:sp>
        <p:nvSpPr>
          <p:cNvPr id="8" name="Footer Placeholder 7">
            <a:extLst>
              <a:ext uri="{FF2B5EF4-FFF2-40B4-BE49-F238E27FC236}">
                <a16:creationId xmlns:a16="http://schemas.microsoft.com/office/drawing/2014/main" id="{DACD5487-D32C-3089-37B1-84FFD78674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1BB1EC-6717-6C04-5CA0-EBD5BF839DC7}"/>
              </a:ext>
            </a:extLst>
          </p:cNvPr>
          <p:cNvSpPr>
            <a:spLocks noGrp="1"/>
          </p:cNvSpPr>
          <p:nvPr>
            <p:ph type="sldNum" sz="quarter" idx="12"/>
          </p:nvPr>
        </p:nvSpPr>
        <p:spPr/>
        <p:txBody>
          <a:bodyPr/>
          <a:lstStyle/>
          <a:p>
            <a:fld id="{D9A35C0F-885F-4B02-93F8-A25E537E5C6B}" type="slidenum">
              <a:rPr lang="en-US" smtClean="0"/>
              <a:t>‹#›</a:t>
            </a:fld>
            <a:endParaRPr lang="en-US"/>
          </a:p>
        </p:txBody>
      </p:sp>
    </p:spTree>
    <p:extLst>
      <p:ext uri="{BB962C8B-B14F-4D97-AF65-F5344CB8AC3E}">
        <p14:creationId xmlns:p14="http://schemas.microsoft.com/office/powerpoint/2010/main" val="2344115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FD92-3355-D7AC-EEE4-3401D7581A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508418-3578-94DA-B5E0-82E370973AB6}"/>
              </a:ext>
            </a:extLst>
          </p:cNvPr>
          <p:cNvSpPr>
            <a:spLocks noGrp="1"/>
          </p:cNvSpPr>
          <p:nvPr>
            <p:ph type="dt" sz="half" idx="10"/>
          </p:nvPr>
        </p:nvSpPr>
        <p:spPr/>
        <p:txBody>
          <a:bodyPr/>
          <a:lstStyle/>
          <a:p>
            <a:fld id="{D7FA952C-9F8F-4B8B-A6FD-1EE61A30B275}" type="datetimeFigureOut">
              <a:rPr lang="en-US" smtClean="0"/>
              <a:t>25/11</a:t>
            </a:fld>
            <a:endParaRPr lang="en-US"/>
          </a:p>
        </p:txBody>
      </p:sp>
      <p:sp>
        <p:nvSpPr>
          <p:cNvPr id="4" name="Footer Placeholder 3">
            <a:extLst>
              <a:ext uri="{FF2B5EF4-FFF2-40B4-BE49-F238E27FC236}">
                <a16:creationId xmlns:a16="http://schemas.microsoft.com/office/drawing/2014/main" id="{8DF268B4-3E29-B27D-A52F-5045ABB7CF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365E41-301C-78C3-FFE6-F85911180039}"/>
              </a:ext>
            </a:extLst>
          </p:cNvPr>
          <p:cNvSpPr>
            <a:spLocks noGrp="1"/>
          </p:cNvSpPr>
          <p:nvPr>
            <p:ph type="sldNum" sz="quarter" idx="12"/>
          </p:nvPr>
        </p:nvSpPr>
        <p:spPr/>
        <p:txBody>
          <a:bodyPr/>
          <a:lstStyle/>
          <a:p>
            <a:fld id="{D9A35C0F-885F-4B02-93F8-A25E537E5C6B}" type="slidenum">
              <a:rPr lang="en-US" smtClean="0"/>
              <a:t>‹#›</a:t>
            </a:fld>
            <a:endParaRPr lang="en-US"/>
          </a:p>
        </p:txBody>
      </p:sp>
    </p:spTree>
    <p:extLst>
      <p:ext uri="{BB962C8B-B14F-4D97-AF65-F5344CB8AC3E}">
        <p14:creationId xmlns:p14="http://schemas.microsoft.com/office/powerpoint/2010/main" val="625241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0A02CF-B05F-D0E2-DB47-CC8018E2262D}"/>
              </a:ext>
            </a:extLst>
          </p:cNvPr>
          <p:cNvSpPr>
            <a:spLocks noGrp="1"/>
          </p:cNvSpPr>
          <p:nvPr>
            <p:ph type="dt" sz="half" idx="10"/>
          </p:nvPr>
        </p:nvSpPr>
        <p:spPr/>
        <p:txBody>
          <a:bodyPr/>
          <a:lstStyle/>
          <a:p>
            <a:fld id="{D7FA952C-9F8F-4B8B-A6FD-1EE61A30B275}" type="datetimeFigureOut">
              <a:rPr lang="en-US" smtClean="0"/>
              <a:t>25/11</a:t>
            </a:fld>
            <a:endParaRPr lang="en-US"/>
          </a:p>
        </p:txBody>
      </p:sp>
      <p:sp>
        <p:nvSpPr>
          <p:cNvPr id="3" name="Footer Placeholder 2">
            <a:extLst>
              <a:ext uri="{FF2B5EF4-FFF2-40B4-BE49-F238E27FC236}">
                <a16:creationId xmlns:a16="http://schemas.microsoft.com/office/drawing/2014/main" id="{AA0DF142-7550-24AA-09B4-5B9297F09E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02AE6B-541A-97F2-02FD-3137D0D1E4A1}"/>
              </a:ext>
            </a:extLst>
          </p:cNvPr>
          <p:cNvSpPr>
            <a:spLocks noGrp="1"/>
          </p:cNvSpPr>
          <p:nvPr>
            <p:ph type="sldNum" sz="quarter" idx="12"/>
          </p:nvPr>
        </p:nvSpPr>
        <p:spPr/>
        <p:txBody>
          <a:bodyPr/>
          <a:lstStyle/>
          <a:p>
            <a:fld id="{D9A35C0F-885F-4B02-93F8-A25E537E5C6B}" type="slidenum">
              <a:rPr lang="en-US" smtClean="0"/>
              <a:t>‹#›</a:t>
            </a:fld>
            <a:endParaRPr lang="en-US"/>
          </a:p>
        </p:txBody>
      </p:sp>
    </p:spTree>
    <p:extLst>
      <p:ext uri="{BB962C8B-B14F-4D97-AF65-F5344CB8AC3E}">
        <p14:creationId xmlns:p14="http://schemas.microsoft.com/office/powerpoint/2010/main" val="570060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DD91D-4646-461C-1DA5-3BC1648F48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759C90-23D4-282D-7339-BD3CD738EB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DE0361-3D99-F600-2588-A58DA3525A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0DCC5A-6E0B-6AA1-1CE2-F722CEB0CB57}"/>
              </a:ext>
            </a:extLst>
          </p:cNvPr>
          <p:cNvSpPr>
            <a:spLocks noGrp="1"/>
          </p:cNvSpPr>
          <p:nvPr>
            <p:ph type="dt" sz="half" idx="10"/>
          </p:nvPr>
        </p:nvSpPr>
        <p:spPr/>
        <p:txBody>
          <a:bodyPr/>
          <a:lstStyle/>
          <a:p>
            <a:fld id="{D7FA952C-9F8F-4B8B-A6FD-1EE61A30B275}" type="datetimeFigureOut">
              <a:rPr lang="en-US" smtClean="0"/>
              <a:t>25/11</a:t>
            </a:fld>
            <a:endParaRPr lang="en-US"/>
          </a:p>
        </p:txBody>
      </p:sp>
      <p:sp>
        <p:nvSpPr>
          <p:cNvPr id="6" name="Footer Placeholder 5">
            <a:extLst>
              <a:ext uri="{FF2B5EF4-FFF2-40B4-BE49-F238E27FC236}">
                <a16:creationId xmlns:a16="http://schemas.microsoft.com/office/drawing/2014/main" id="{62E478DF-9942-6D85-91CF-DFE1A1BCF3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CCF021-9616-286E-491B-66BC9706F34B}"/>
              </a:ext>
            </a:extLst>
          </p:cNvPr>
          <p:cNvSpPr>
            <a:spLocks noGrp="1"/>
          </p:cNvSpPr>
          <p:nvPr>
            <p:ph type="sldNum" sz="quarter" idx="12"/>
          </p:nvPr>
        </p:nvSpPr>
        <p:spPr/>
        <p:txBody>
          <a:bodyPr/>
          <a:lstStyle/>
          <a:p>
            <a:fld id="{D9A35C0F-885F-4B02-93F8-A25E537E5C6B}" type="slidenum">
              <a:rPr lang="en-US" smtClean="0"/>
              <a:t>‹#›</a:t>
            </a:fld>
            <a:endParaRPr lang="en-US"/>
          </a:p>
        </p:txBody>
      </p:sp>
    </p:spTree>
    <p:extLst>
      <p:ext uri="{BB962C8B-B14F-4D97-AF65-F5344CB8AC3E}">
        <p14:creationId xmlns:p14="http://schemas.microsoft.com/office/powerpoint/2010/main" val="823348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C6B2D-A1D9-D3AC-922C-C0C9D8F792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EFC3FC-BA76-94CB-1643-D32D6BA0BB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A8B6CF-3DFE-1508-6661-9F1368EA53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26DC7B-3EE8-BE4E-69AA-605394D59642}"/>
              </a:ext>
            </a:extLst>
          </p:cNvPr>
          <p:cNvSpPr>
            <a:spLocks noGrp="1"/>
          </p:cNvSpPr>
          <p:nvPr>
            <p:ph type="dt" sz="half" idx="10"/>
          </p:nvPr>
        </p:nvSpPr>
        <p:spPr/>
        <p:txBody>
          <a:bodyPr/>
          <a:lstStyle/>
          <a:p>
            <a:fld id="{D7FA952C-9F8F-4B8B-A6FD-1EE61A30B275}" type="datetimeFigureOut">
              <a:rPr lang="en-US" smtClean="0"/>
              <a:t>25/11</a:t>
            </a:fld>
            <a:endParaRPr lang="en-US"/>
          </a:p>
        </p:txBody>
      </p:sp>
      <p:sp>
        <p:nvSpPr>
          <p:cNvPr id="6" name="Footer Placeholder 5">
            <a:extLst>
              <a:ext uri="{FF2B5EF4-FFF2-40B4-BE49-F238E27FC236}">
                <a16:creationId xmlns:a16="http://schemas.microsoft.com/office/drawing/2014/main" id="{3F6BF949-50F3-72AA-9C6F-24D691D740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C65746-F6BE-73A1-0322-919F8B701990}"/>
              </a:ext>
            </a:extLst>
          </p:cNvPr>
          <p:cNvSpPr>
            <a:spLocks noGrp="1"/>
          </p:cNvSpPr>
          <p:nvPr>
            <p:ph type="sldNum" sz="quarter" idx="12"/>
          </p:nvPr>
        </p:nvSpPr>
        <p:spPr/>
        <p:txBody>
          <a:bodyPr/>
          <a:lstStyle/>
          <a:p>
            <a:fld id="{D9A35C0F-885F-4B02-93F8-A25E537E5C6B}" type="slidenum">
              <a:rPr lang="en-US" smtClean="0"/>
              <a:t>‹#›</a:t>
            </a:fld>
            <a:endParaRPr lang="en-US"/>
          </a:p>
        </p:txBody>
      </p:sp>
    </p:spTree>
    <p:extLst>
      <p:ext uri="{BB962C8B-B14F-4D97-AF65-F5344CB8AC3E}">
        <p14:creationId xmlns:p14="http://schemas.microsoft.com/office/powerpoint/2010/main" val="1560081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40012F-4E59-6050-DA4E-ED87B1E90E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E8BD9B-51EC-3A86-6F39-7A94718086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5E9829-7F86-A246-A244-41BB8A32D0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FA952C-9F8F-4B8B-A6FD-1EE61A30B275}" type="datetimeFigureOut">
              <a:rPr lang="en-US" smtClean="0"/>
              <a:t>25/11</a:t>
            </a:fld>
            <a:endParaRPr lang="en-US"/>
          </a:p>
        </p:txBody>
      </p:sp>
      <p:sp>
        <p:nvSpPr>
          <p:cNvPr id="5" name="Footer Placeholder 4">
            <a:extLst>
              <a:ext uri="{FF2B5EF4-FFF2-40B4-BE49-F238E27FC236}">
                <a16:creationId xmlns:a16="http://schemas.microsoft.com/office/drawing/2014/main" id="{80A75717-9B21-F442-56C8-492CD64832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780198-D8CF-65DE-F641-B14458D7A8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A35C0F-885F-4B02-93F8-A25E537E5C6B}" type="slidenum">
              <a:rPr lang="en-US" smtClean="0"/>
              <a:t>‹#›</a:t>
            </a:fld>
            <a:endParaRPr lang="en-US"/>
          </a:p>
        </p:txBody>
      </p:sp>
    </p:spTree>
    <p:extLst>
      <p:ext uri="{BB962C8B-B14F-4D97-AF65-F5344CB8AC3E}">
        <p14:creationId xmlns:p14="http://schemas.microsoft.com/office/powerpoint/2010/main" val="3788606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ight Triangle 1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6199C21-185A-4B4B-471B-84D250763E42}"/>
              </a:ext>
            </a:extLst>
          </p:cNvPr>
          <p:cNvSpPr>
            <a:spLocks noGrp="1"/>
          </p:cNvSpPr>
          <p:nvPr>
            <p:ph type="ctrTitle"/>
          </p:nvPr>
        </p:nvSpPr>
        <p:spPr>
          <a:xfrm>
            <a:off x="1285240" y="1008993"/>
            <a:ext cx="10583319" cy="3200399"/>
          </a:xfrm>
        </p:spPr>
        <p:txBody>
          <a:bodyPr anchor="b">
            <a:noAutofit/>
          </a:bodyPr>
          <a:lstStyle/>
          <a:p>
            <a:pPr algn="l"/>
            <a:r>
              <a:rPr lang="en-US" sz="6600"/>
              <a:t>Training data</a:t>
            </a:r>
          </a:p>
        </p:txBody>
      </p:sp>
    </p:spTree>
    <p:extLst>
      <p:ext uri="{BB962C8B-B14F-4D97-AF65-F5344CB8AC3E}">
        <p14:creationId xmlns:p14="http://schemas.microsoft.com/office/powerpoint/2010/main" val="1189013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4F20B-3DBD-1229-DCA9-3EB10CC01067}"/>
              </a:ext>
            </a:extLst>
          </p:cNvPr>
          <p:cNvSpPr>
            <a:spLocks noGrp="1"/>
          </p:cNvSpPr>
          <p:nvPr>
            <p:ph type="title"/>
          </p:nvPr>
        </p:nvSpPr>
        <p:spPr/>
        <p:txBody>
          <a:bodyPr/>
          <a:lstStyle/>
          <a:p>
            <a:r>
              <a:rPr lang="en-US"/>
              <a:t>Đào tạo mô hình</a:t>
            </a:r>
          </a:p>
        </p:txBody>
      </p:sp>
      <p:sp>
        <p:nvSpPr>
          <p:cNvPr id="3" name="Content Placeholder 2">
            <a:extLst>
              <a:ext uri="{FF2B5EF4-FFF2-40B4-BE49-F238E27FC236}">
                <a16:creationId xmlns:a16="http://schemas.microsoft.com/office/drawing/2014/main" id="{5D51BE21-BDF4-E857-5BFD-9E65D387A086}"/>
              </a:ext>
            </a:extLst>
          </p:cNvPr>
          <p:cNvSpPr>
            <a:spLocks noGrp="1"/>
          </p:cNvSpPr>
          <p:nvPr>
            <p:ph idx="1"/>
          </p:nvPr>
        </p:nvSpPr>
        <p:spPr/>
        <p:txBody>
          <a:bodyPr/>
          <a:lstStyle/>
          <a:p>
            <a:pPr algn="just"/>
            <a:r>
              <a:rPr lang="en-US"/>
              <a:t>Huấn luyện mô hình trên tập huấn luyện. Điều này liên quan đến việc chạy dữ liệu qua mô hình, tính toán giá trị mất mát, và sau đó cập nhật trọng số của mô hình để cải thiện hiệu suất.</a:t>
            </a:r>
          </a:p>
        </p:txBody>
      </p:sp>
      <p:pic>
        <p:nvPicPr>
          <p:cNvPr id="5" name="Picture 4">
            <a:extLst>
              <a:ext uri="{FF2B5EF4-FFF2-40B4-BE49-F238E27FC236}">
                <a16:creationId xmlns:a16="http://schemas.microsoft.com/office/drawing/2014/main" id="{2B80055F-5207-4316-6E10-86CA6807D15D}"/>
              </a:ext>
            </a:extLst>
          </p:cNvPr>
          <p:cNvPicPr>
            <a:picLocks noChangeAspect="1"/>
          </p:cNvPicPr>
          <p:nvPr/>
        </p:nvPicPr>
        <p:blipFill>
          <a:blip r:embed="rId2"/>
          <a:stretch>
            <a:fillRect/>
          </a:stretch>
        </p:blipFill>
        <p:spPr>
          <a:xfrm>
            <a:off x="3385169" y="3841263"/>
            <a:ext cx="5235394" cy="1478408"/>
          </a:xfrm>
          <a:prstGeom prst="rect">
            <a:avLst/>
          </a:prstGeom>
        </p:spPr>
      </p:pic>
    </p:spTree>
    <p:extLst>
      <p:ext uri="{BB962C8B-B14F-4D97-AF65-F5344CB8AC3E}">
        <p14:creationId xmlns:p14="http://schemas.microsoft.com/office/powerpoint/2010/main" val="31396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994C4-3B69-CB11-D204-F4A100FA8BE9}"/>
              </a:ext>
            </a:extLst>
          </p:cNvPr>
          <p:cNvSpPr>
            <a:spLocks noGrp="1"/>
          </p:cNvSpPr>
          <p:nvPr>
            <p:ph type="title"/>
          </p:nvPr>
        </p:nvSpPr>
        <p:spPr/>
        <p:txBody>
          <a:bodyPr/>
          <a:lstStyle/>
          <a:p>
            <a:r>
              <a:rPr lang="en-US"/>
              <a:t>Đánh giá và điều chỉnh</a:t>
            </a:r>
          </a:p>
        </p:txBody>
      </p:sp>
      <p:sp>
        <p:nvSpPr>
          <p:cNvPr id="3" name="Content Placeholder 2">
            <a:extLst>
              <a:ext uri="{FF2B5EF4-FFF2-40B4-BE49-F238E27FC236}">
                <a16:creationId xmlns:a16="http://schemas.microsoft.com/office/drawing/2014/main" id="{CD88B1DD-7D5D-ED9F-8B47-9042D2676823}"/>
              </a:ext>
            </a:extLst>
          </p:cNvPr>
          <p:cNvSpPr>
            <a:spLocks noGrp="1"/>
          </p:cNvSpPr>
          <p:nvPr>
            <p:ph idx="1"/>
          </p:nvPr>
        </p:nvSpPr>
        <p:spPr/>
        <p:txBody>
          <a:bodyPr/>
          <a:lstStyle/>
          <a:p>
            <a:pPr algn="just"/>
            <a:r>
              <a:rPr lang="en-US"/>
              <a:t>Sử dụng tập xác thực để đánh giá hiệu suất của mô hình trong quá trình huấn luyện. Nếu cần thiết, điều chỉnh siêu tham số hoặc kiến trúc mô hình để cải thiện độ chính xác.</a:t>
            </a:r>
          </a:p>
        </p:txBody>
      </p:sp>
      <p:pic>
        <p:nvPicPr>
          <p:cNvPr id="7" name="Picture 6">
            <a:extLst>
              <a:ext uri="{FF2B5EF4-FFF2-40B4-BE49-F238E27FC236}">
                <a16:creationId xmlns:a16="http://schemas.microsoft.com/office/drawing/2014/main" id="{BF3340E6-21A0-14B5-FDE9-D4645D83EC9A}"/>
              </a:ext>
            </a:extLst>
          </p:cNvPr>
          <p:cNvPicPr>
            <a:picLocks noChangeAspect="1"/>
          </p:cNvPicPr>
          <p:nvPr/>
        </p:nvPicPr>
        <p:blipFill>
          <a:blip r:embed="rId2"/>
          <a:stretch>
            <a:fillRect/>
          </a:stretch>
        </p:blipFill>
        <p:spPr>
          <a:xfrm>
            <a:off x="3939546" y="3221106"/>
            <a:ext cx="4818746" cy="2955857"/>
          </a:xfrm>
          <a:prstGeom prst="rect">
            <a:avLst/>
          </a:prstGeom>
        </p:spPr>
      </p:pic>
    </p:spTree>
    <p:extLst>
      <p:ext uri="{BB962C8B-B14F-4D97-AF65-F5344CB8AC3E}">
        <p14:creationId xmlns:p14="http://schemas.microsoft.com/office/powerpoint/2010/main" val="2796899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1B38-C349-BF5C-3AE6-F9E71DA74EFD}"/>
              </a:ext>
            </a:extLst>
          </p:cNvPr>
          <p:cNvSpPr>
            <a:spLocks noGrp="1"/>
          </p:cNvSpPr>
          <p:nvPr>
            <p:ph type="title"/>
          </p:nvPr>
        </p:nvSpPr>
        <p:spPr/>
        <p:txBody>
          <a:bodyPr/>
          <a:lstStyle/>
          <a:p>
            <a:r>
              <a:rPr lang="en-US"/>
              <a:t>Kiểm thử mô hình</a:t>
            </a:r>
          </a:p>
        </p:txBody>
      </p:sp>
      <p:sp>
        <p:nvSpPr>
          <p:cNvPr id="3" name="Content Placeholder 2">
            <a:extLst>
              <a:ext uri="{FF2B5EF4-FFF2-40B4-BE49-F238E27FC236}">
                <a16:creationId xmlns:a16="http://schemas.microsoft.com/office/drawing/2014/main" id="{F85291CA-C22A-6313-686D-A05EAD0146A8}"/>
              </a:ext>
            </a:extLst>
          </p:cNvPr>
          <p:cNvSpPr>
            <a:spLocks noGrp="1"/>
          </p:cNvSpPr>
          <p:nvPr>
            <p:ph idx="1"/>
          </p:nvPr>
        </p:nvSpPr>
        <p:spPr/>
        <p:txBody>
          <a:bodyPr/>
          <a:lstStyle/>
          <a:p>
            <a:r>
              <a:rPr lang="vi-VN"/>
              <a:t>Cuối cùng, sử dụng tập kiểm thử để đánh giá độ chính xác cuối cùng của mô hình trên dữ liệu mà nó chưa từng thấy.</a:t>
            </a:r>
            <a:endParaRPr lang="en-US"/>
          </a:p>
        </p:txBody>
      </p:sp>
      <p:pic>
        <p:nvPicPr>
          <p:cNvPr id="4" name="Picture 3">
            <a:extLst>
              <a:ext uri="{FF2B5EF4-FFF2-40B4-BE49-F238E27FC236}">
                <a16:creationId xmlns:a16="http://schemas.microsoft.com/office/drawing/2014/main" id="{8B2BDBD1-8976-D833-38E0-CCDB0B7A08C4}"/>
              </a:ext>
            </a:extLst>
          </p:cNvPr>
          <p:cNvPicPr>
            <a:picLocks noChangeAspect="1"/>
          </p:cNvPicPr>
          <p:nvPr/>
        </p:nvPicPr>
        <p:blipFill>
          <a:blip r:embed="rId2"/>
          <a:stretch>
            <a:fillRect/>
          </a:stretch>
        </p:blipFill>
        <p:spPr>
          <a:xfrm>
            <a:off x="4004371" y="2973964"/>
            <a:ext cx="3616709" cy="2890064"/>
          </a:xfrm>
          <a:prstGeom prst="rect">
            <a:avLst/>
          </a:prstGeom>
        </p:spPr>
      </p:pic>
    </p:spTree>
    <p:extLst>
      <p:ext uri="{BB962C8B-B14F-4D97-AF65-F5344CB8AC3E}">
        <p14:creationId xmlns:p14="http://schemas.microsoft.com/office/powerpoint/2010/main" val="817376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ight Triangle 1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6199C21-185A-4B4B-471B-84D250763E42}"/>
              </a:ext>
            </a:extLst>
          </p:cNvPr>
          <p:cNvSpPr>
            <a:spLocks noGrp="1"/>
          </p:cNvSpPr>
          <p:nvPr>
            <p:ph type="ctrTitle"/>
          </p:nvPr>
        </p:nvSpPr>
        <p:spPr>
          <a:xfrm>
            <a:off x="1285240" y="1008993"/>
            <a:ext cx="10583319" cy="3200399"/>
          </a:xfrm>
        </p:spPr>
        <p:txBody>
          <a:bodyPr anchor="b">
            <a:noAutofit/>
          </a:bodyPr>
          <a:lstStyle/>
          <a:p>
            <a:pPr algn="l"/>
            <a:r>
              <a:rPr lang="en-US" sz="6600"/>
              <a:t>GIỚI THIỆU MỘT THUẬT TOÁN HỌC MÁY CƠ BẢN</a:t>
            </a:r>
          </a:p>
        </p:txBody>
      </p:sp>
    </p:spTree>
    <p:extLst>
      <p:ext uri="{BB962C8B-B14F-4D97-AF65-F5344CB8AC3E}">
        <p14:creationId xmlns:p14="http://schemas.microsoft.com/office/powerpoint/2010/main" val="619362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571B0-0B45-F338-88D7-47C9A218E9DA}"/>
              </a:ext>
            </a:extLst>
          </p:cNvPr>
          <p:cNvSpPr>
            <a:spLocks noGrp="1"/>
          </p:cNvSpPr>
          <p:nvPr>
            <p:ph type="title"/>
          </p:nvPr>
        </p:nvSpPr>
        <p:spPr/>
        <p:txBody>
          <a:bodyPr/>
          <a:lstStyle/>
          <a:p>
            <a:r>
              <a:rPr lang="en-US"/>
              <a:t>Logistic Regression</a:t>
            </a:r>
          </a:p>
        </p:txBody>
      </p:sp>
      <p:sp>
        <p:nvSpPr>
          <p:cNvPr id="3" name="Content Placeholder 2">
            <a:extLst>
              <a:ext uri="{FF2B5EF4-FFF2-40B4-BE49-F238E27FC236}">
                <a16:creationId xmlns:a16="http://schemas.microsoft.com/office/drawing/2014/main" id="{52BBEA2C-1834-3251-6CAD-1339E4C9AA84}"/>
              </a:ext>
            </a:extLst>
          </p:cNvPr>
          <p:cNvSpPr>
            <a:spLocks noGrp="1"/>
          </p:cNvSpPr>
          <p:nvPr>
            <p:ph idx="1"/>
          </p:nvPr>
        </p:nvSpPr>
        <p:spPr/>
        <p:txBody>
          <a:bodyPr/>
          <a:lstStyle/>
          <a:p>
            <a:pPr algn="just"/>
            <a:r>
              <a:rPr lang="vi-VN"/>
              <a:t>Hồi quy Logistic (Logistic Regression) không phải là một mô hình hồi quy theo cách thông thường mà thường được sử dụng để giải quyết bài toán phân loại. Mặc dù tên gọi của nó có chứa từ "regression," nhưng Logistic Regression thực sự là một mô hình phân loại.</a:t>
            </a:r>
            <a:endParaRPr lang="en-US"/>
          </a:p>
          <a:p>
            <a:pPr algn="l">
              <a:buFont typeface="Arial" panose="020B0604020202020204" pitchFamily="34" charset="0"/>
              <a:buChar char="•"/>
            </a:pPr>
            <a:r>
              <a:rPr lang="vi-VN" b="1" i="0">
                <a:effectLst/>
                <a:latin typeface="Söhne"/>
              </a:rPr>
              <a:t>Phân loại:</a:t>
            </a:r>
            <a:r>
              <a:rPr lang="vi-VN" b="0" i="0">
                <a:effectLst/>
                <a:latin typeface="Söhne"/>
              </a:rPr>
              <a:t> Logistic Regression thường được sử dụng cho các bài toán phân loại nhị phân, nghĩa là phân loại dữ liệu thành hai nhóm: positive và negative.</a:t>
            </a:r>
          </a:p>
          <a:p>
            <a:pPr algn="l">
              <a:buFont typeface="Arial" panose="020B0604020202020204" pitchFamily="34" charset="0"/>
              <a:buChar char="•"/>
            </a:pPr>
            <a:r>
              <a:rPr lang="vi-VN" b="1" i="0">
                <a:effectLst/>
                <a:latin typeface="Söhne"/>
              </a:rPr>
              <a:t>Ví dụ:</a:t>
            </a:r>
            <a:r>
              <a:rPr lang="vi-VN" b="0" i="0">
                <a:effectLst/>
                <a:latin typeface="Söhne"/>
              </a:rPr>
              <a:t> Dự đoán xác suất một email là rác hay không rác, dự đoán xác suất một học viên sẽ vượt qua một kỳ thi hay không.</a:t>
            </a:r>
          </a:p>
          <a:p>
            <a:pPr algn="just"/>
            <a:endParaRPr lang="en-US"/>
          </a:p>
        </p:txBody>
      </p:sp>
    </p:spTree>
    <p:extLst>
      <p:ext uri="{BB962C8B-B14F-4D97-AF65-F5344CB8AC3E}">
        <p14:creationId xmlns:p14="http://schemas.microsoft.com/office/powerpoint/2010/main" val="4224770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B4264C5-2CCC-E8D9-2632-60FE9513D836}"/>
              </a:ext>
            </a:extLst>
          </p:cNvPr>
          <p:cNvPicPr>
            <a:picLocks noChangeAspect="1"/>
          </p:cNvPicPr>
          <p:nvPr/>
        </p:nvPicPr>
        <p:blipFill>
          <a:blip r:embed="rId2"/>
          <a:stretch>
            <a:fillRect/>
          </a:stretch>
        </p:blipFill>
        <p:spPr>
          <a:xfrm>
            <a:off x="1555002" y="265317"/>
            <a:ext cx="8522853" cy="6327365"/>
          </a:xfrm>
          <a:prstGeom prst="rect">
            <a:avLst/>
          </a:prstGeom>
        </p:spPr>
      </p:pic>
    </p:spTree>
    <p:extLst>
      <p:ext uri="{BB962C8B-B14F-4D97-AF65-F5344CB8AC3E}">
        <p14:creationId xmlns:p14="http://schemas.microsoft.com/office/powerpoint/2010/main" val="3970457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5ADB1-385E-F9FB-0F5C-770F7E008E33}"/>
              </a:ext>
            </a:extLst>
          </p:cNvPr>
          <p:cNvSpPr>
            <a:spLocks noGrp="1"/>
          </p:cNvSpPr>
          <p:nvPr>
            <p:ph type="title"/>
          </p:nvPr>
        </p:nvSpPr>
        <p:spPr/>
        <p:txBody>
          <a:bodyPr/>
          <a:lstStyle/>
          <a:p>
            <a:r>
              <a:rPr lang="en-US"/>
              <a:t>Support Vector Machines</a:t>
            </a:r>
          </a:p>
        </p:txBody>
      </p:sp>
      <p:sp>
        <p:nvSpPr>
          <p:cNvPr id="3" name="Content Placeholder 2">
            <a:extLst>
              <a:ext uri="{FF2B5EF4-FFF2-40B4-BE49-F238E27FC236}">
                <a16:creationId xmlns:a16="http://schemas.microsoft.com/office/drawing/2014/main" id="{2EB445F4-176B-6868-36D9-D34BDF234007}"/>
              </a:ext>
            </a:extLst>
          </p:cNvPr>
          <p:cNvSpPr>
            <a:spLocks noGrp="1"/>
          </p:cNvSpPr>
          <p:nvPr>
            <p:ph idx="1"/>
          </p:nvPr>
        </p:nvSpPr>
        <p:spPr/>
        <p:txBody>
          <a:bodyPr>
            <a:normAutofit lnSpcReduction="10000"/>
          </a:bodyPr>
          <a:lstStyle/>
          <a:p>
            <a:pPr algn="just">
              <a:lnSpc>
                <a:spcPct val="150000"/>
              </a:lnSpc>
            </a:pPr>
            <a:r>
              <a:rPr lang="vi-VN"/>
              <a:t>Support Vector Machines (SVM) là một thuật toán học máy được sử dụng chủ yếu cho các bài toán phân loại và hồi quy.</a:t>
            </a:r>
            <a:endParaRPr lang="en-US"/>
          </a:p>
          <a:p>
            <a:pPr algn="just">
              <a:lnSpc>
                <a:spcPct val="150000"/>
              </a:lnSpc>
            </a:pPr>
            <a:r>
              <a:rPr lang="vi-VN"/>
              <a:t>SVM tập trung vào việc tìm ra ranh giới phân chia tốt nhất giữa các lớp dữ liệu bằng cách tận dụng các điểm dữ liệu quan trọng, được gọi là "support vectors," để xác định ranh giới quyết định. SVM có khả năng xử lý hiệu quả trong không gian đa chiều và làm việc tốt với dữ liệu có cấu trúc phức tạp.</a:t>
            </a:r>
            <a:endParaRPr lang="en-US"/>
          </a:p>
        </p:txBody>
      </p:sp>
    </p:spTree>
    <p:extLst>
      <p:ext uri="{BB962C8B-B14F-4D97-AF65-F5344CB8AC3E}">
        <p14:creationId xmlns:p14="http://schemas.microsoft.com/office/powerpoint/2010/main" val="2355203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DFBECE-21E8-8D87-2A54-AD3D5DF03C7B}"/>
              </a:ext>
            </a:extLst>
          </p:cNvPr>
          <p:cNvPicPr>
            <a:picLocks noChangeAspect="1"/>
          </p:cNvPicPr>
          <p:nvPr/>
        </p:nvPicPr>
        <p:blipFill>
          <a:blip r:embed="rId2"/>
          <a:stretch>
            <a:fillRect/>
          </a:stretch>
        </p:blipFill>
        <p:spPr>
          <a:xfrm>
            <a:off x="2351875" y="638230"/>
            <a:ext cx="7266257" cy="5581540"/>
          </a:xfrm>
          <a:prstGeom prst="rect">
            <a:avLst/>
          </a:prstGeom>
        </p:spPr>
      </p:pic>
    </p:spTree>
    <p:extLst>
      <p:ext uri="{BB962C8B-B14F-4D97-AF65-F5344CB8AC3E}">
        <p14:creationId xmlns:p14="http://schemas.microsoft.com/office/powerpoint/2010/main" val="729845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0F375-BD6B-2D1D-7589-43075F2816B2}"/>
              </a:ext>
            </a:extLst>
          </p:cNvPr>
          <p:cNvSpPr>
            <a:spLocks noGrp="1"/>
          </p:cNvSpPr>
          <p:nvPr>
            <p:ph type="title"/>
          </p:nvPr>
        </p:nvSpPr>
        <p:spPr/>
        <p:txBody>
          <a:bodyPr/>
          <a:lstStyle/>
          <a:p>
            <a:r>
              <a:rPr lang="vi-VN"/>
              <a:t>Random Forest</a:t>
            </a:r>
            <a:endParaRPr lang="en-US"/>
          </a:p>
        </p:txBody>
      </p:sp>
      <p:sp>
        <p:nvSpPr>
          <p:cNvPr id="3" name="Content Placeholder 2">
            <a:extLst>
              <a:ext uri="{FF2B5EF4-FFF2-40B4-BE49-F238E27FC236}">
                <a16:creationId xmlns:a16="http://schemas.microsoft.com/office/drawing/2014/main" id="{E797994D-B928-8076-1DF4-544A83E7C722}"/>
              </a:ext>
            </a:extLst>
          </p:cNvPr>
          <p:cNvSpPr>
            <a:spLocks noGrp="1"/>
          </p:cNvSpPr>
          <p:nvPr>
            <p:ph idx="1"/>
          </p:nvPr>
        </p:nvSpPr>
        <p:spPr/>
        <p:txBody>
          <a:bodyPr/>
          <a:lstStyle/>
          <a:p>
            <a:pPr algn="just"/>
            <a:r>
              <a:rPr lang="vi-VN"/>
              <a:t>Random Forest là một mô hình học máy thuộc loại Ensemble Learning, tức là nó kết hợp sức mạnh của nhiều mô hình yếu để tạo ra một mô hình mạnh mẽ hơn</a:t>
            </a:r>
            <a:r>
              <a:rPr lang="en-US"/>
              <a:t>.</a:t>
            </a:r>
          </a:p>
          <a:p>
            <a:pPr algn="just"/>
            <a:r>
              <a:rPr lang="vi-VN"/>
              <a:t>Random Forest tạo ra các cây quyết định ngẫu nhiên và đa dạng bằng cách sử dụng phương pháp Bootstrap (lấy mẫu có thay thế) cho dữ liệu và lấy mẫu không hoàn toàn các đặc trưng cho mỗi cây.</a:t>
            </a:r>
          </a:p>
          <a:p>
            <a:pPr algn="just"/>
            <a:r>
              <a:rPr lang="vi-VN"/>
              <a:t>Khi cần đưa ra dự đoán cho một điểm dữ liệu mới, Random Forest sẽ tính toán dự đoán của từng cây và sau đó thực hiện bầu chọn hoặc trung bình để đưa ra dự đoán cuối cùng.</a:t>
            </a:r>
            <a:endParaRPr lang="en-US"/>
          </a:p>
        </p:txBody>
      </p:sp>
    </p:spTree>
    <p:extLst>
      <p:ext uri="{BB962C8B-B14F-4D97-AF65-F5344CB8AC3E}">
        <p14:creationId xmlns:p14="http://schemas.microsoft.com/office/powerpoint/2010/main" val="2374013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5B043E-B8C6-403B-320A-DC6CCFA7AFD6}"/>
              </a:ext>
            </a:extLst>
          </p:cNvPr>
          <p:cNvPicPr>
            <a:picLocks noChangeAspect="1"/>
          </p:cNvPicPr>
          <p:nvPr/>
        </p:nvPicPr>
        <p:blipFill>
          <a:blip r:embed="rId2"/>
          <a:stretch>
            <a:fillRect/>
          </a:stretch>
        </p:blipFill>
        <p:spPr>
          <a:xfrm>
            <a:off x="1894650" y="245813"/>
            <a:ext cx="8087550" cy="6051623"/>
          </a:xfrm>
          <a:prstGeom prst="rect">
            <a:avLst/>
          </a:prstGeom>
        </p:spPr>
      </p:pic>
    </p:spTree>
    <p:extLst>
      <p:ext uri="{BB962C8B-B14F-4D97-AF65-F5344CB8AC3E}">
        <p14:creationId xmlns:p14="http://schemas.microsoft.com/office/powerpoint/2010/main" val="3271492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6AFC-86CF-0046-FA2A-F21DE691EC8F}"/>
              </a:ext>
            </a:extLst>
          </p:cNvPr>
          <p:cNvSpPr>
            <a:spLocks noGrp="1"/>
          </p:cNvSpPr>
          <p:nvPr>
            <p:ph type="title"/>
          </p:nvPr>
        </p:nvSpPr>
        <p:spPr/>
        <p:txBody>
          <a:bodyPr/>
          <a:lstStyle/>
          <a:p>
            <a:r>
              <a:rPr lang="en-US"/>
              <a:t>Các bước training</a:t>
            </a:r>
          </a:p>
        </p:txBody>
      </p:sp>
      <p:sp>
        <p:nvSpPr>
          <p:cNvPr id="3" name="Content Placeholder 2">
            <a:extLst>
              <a:ext uri="{FF2B5EF4-FFF2-40B4-BE49-F238E27FC236}">
                <a16:creationId xmlns:a16="http://schemas.microsoft.com/office/drawing/2014/main" id="{B21E00F4-87E1-F30D-F156-0E1BD84DC070}"/>
              </a:ext>
            </a:extLst>
          </p:cNvPr>
          <p:cNvSpPr>
            <a:spLocks noGrp="1"/>
          </p:cNvSpPr>
          <p:nvPr>
            <p:ph idx="1"/>
          </p:nvPr>
        </p:nvSpPr>
        <p:spPr>
          <a:xfrm>
            <a:off x="838200" y="1825625"/>
            <a:ext cx="5571067" cy="4351338"/>
          </a:xfrm>
        </p:spPr>
        <p:txBody>
          <a:bodyPr>
            <a:normAutofit lnSpcReduction="10000"/>
          </a:bodyPr>
          <a:lstStyle/>
          <a:p>
            <a:pPr marL="514350" indent="-514350">
              <a:lnSpc>
                <a:spcPct val="100000"/>
              </a:lnSpc>
              <a:buFont typeface="+mj-lt"/>
              <a:buAutoNum type="arabicPeriod"/>
            </a:pPr>
            <a:r>
              <a:rPr lang="vi-VN"/>
              <a:t>Chia dữ liệu</a:t>
            </a:r>
          </a:p>
          <a:p>
            <a:pPr marL="514350" indent="-514350">
              <a:lnSpc>
                <a:spcPct val="100000"/>
              </a:lnSpc>
              <a:buFont typeface="+mj-lt"/>
              <a:buAutoNum type="arabicPeriod"/>
            </a:pPr>
            <a:r>
              <a:rPr lang="vi-VN"/>
              <a:t>Chọn mô hình</a:t>
            </a:r>
          </a:p>
          <a:p>
            <a:pPr marL="514350" indent="-514350">
              <a:lnSpc>
                <a:spcPct val="100000"/>
              </a:lnSpc>
              <a:buFont typeface="+mj-lt"/>
              <a:buAutoNum type="arabicPeriod"/>
            </a:pPr>
            <a:r>
              <a:rPr lang="vi-VN"/>
              <a:t>Xây dựng mô hình</a:t>
            </a:r>
          </a:p>
          <a:p>
            <a:pPr marL="514350" indent="-514350">
              <a:lnSpc>
                <a:spcPct val="100000"/>
              </a:lnSpc>
              <a:buFont typeface="+mj-lt"/>
              <a:buAutoNum type="arabicPeriod"/>
            </a:pPr>
            <a:r>
              <a:rPr lang="vi-VN"/>
              <a:t>Tối ưu hóa mô hình</a:t>
            </a:r>
          </a:p>
          <a:p>
            <a:pPr marL="514350" indent="-514350">
              <a:lnSpc>
                <a:spcPct val="100000"/>
              </a:lnSpc>
              <a:buFont typeface="+mj-lt"/>
              <a:buAutoNum type="arabicPeriod"/>
            </a:pPr>
            <a:r>
              <a:rPr lang="vi-VN"/>
              <a:t>Đào tạo mô hình</a:t>
            </a:r>
          </a:p>
          <a:p>
            <a:pPr marL="514350" indent="-514350">
              <a:lnSpc>
                <a:spcPct val="100000"/>
              </a:lnSpc>
              <a:buFont typeface="+mj-lt"/>
              <a:buAutoNum type="arabicPeriod"/>
            </a:pPr>
            <a:r>
              <a:rPr lang="vi-VN"/>
              <a:t>Đánh giá và điều chỉnh</a:t>
            </a:r>
          </a:p>
          <a:p>
            <a:pPr marL="514350" indent="-514350">
              <a:lnSpc>
                <a:spcPct val="100000"/>
              </a:lnSpc>
              <a:buFont typeface="+mj-lt"/>
              <a:buAutoNum type="arabicPeriod"/>
            </a:pPr>
            <a:r>
              <a:rPr lang="vi-VN"/>
              <a:t>Kiểm thử mô hình</a:t>
            </a:r>
          </a:p>
          <a:p>
            <a:pPr marL="514350" indent="-514350">
              <a:lnSpc>
                <a:spcPct val="100000"/>
              </a:lnSpc>
              <a:buFont typeface="+mj-lt"/>
              <a:buAutoNum type="arabicPeriod"/>
            </a:pPr>
            <a:r>
              <a:rPr lang="vi-VN"/>
              <a:t>Tinh chỉnh cuối cùng</a:t>
            </a:r>
          </a:p>
        </p:txBody>
      </p:sp>
    </p:spTree>
    <p:extLst>
      <p:ext uri="{BB962C8B-B14F-4D97-AF65-F5344CB8AC3E}">
        <p14:creationId xmlns:p14="http://schemas.microsoft.com/office/powerpoint/2010/main" val="476406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5C001-6FF9-4295-3D7E-28FA02AB5FBF}"/>
              </a:ext>
            </a:extLst>
          </p:cNvPr>
          <p:cNvSpPr>
            <a:spLocks noGrp="1"/>
          </p:cNvSpPr>
          <p:nvPr>
            <p:ph type="title"/>
          </p:nvPr>
        </p:nvSpPr>
        <p:spPr/>
        <p:txBody>
          <a:bodyPr/>
          <a:lstStyle/>
          <a:p>
            <a:r>
              <a:rPr lang="en-US"/>
              <a:t>Voting Classifier</a:t>
            </a:r>
          </a:p>
        </p:txBody>
      </p:sp>
      <p:sp>
        <p:nvSpPr>
          <p:cNvPr id="3" name="Content Placeholder 2">
            <a:extLst>
              <a:ext uri="{FF2B5EF4-FFF2-40B4-BE49-F238E27FC236}">
                <a16:creationId xmlns:a16="http://schemas.microsoft.com/office/drawing/2014/main" id="{D696D689-B4BB-C091-8A0A-1A9A1441E520}"/>
              </a:ext>
            </a:extLst>
          </p:cNvPr>
          <p:cNvSpPr>
            <a:spLocks noGrp="1"/>
          </p:cNvSpPr>
          <p:nvPr>
            <p:ph idx="1"/>
          </p:nvPr>
        </p:nvSpPr>
        <p:spPr/>
        <p:txBody>
          <a:bodyPr/>
          <a:lstStyle/>
          <a:p>
            <a:pPr algn="just">
              <a:lnSpc>
                <a:spcPct val="150000"/>
              </a:lnSpc>
            </a:pPr>
            <a:r>
              <a:rPr lang="vi-VN"/>
              <a:t>Voting Classifier là một mô hình học máy thuộc dạng Ensemble Learning, nơi mà nhiều mô hình được kết hợp để tạo ra một mô hình tổng hợp có hiệu suất tốt hơn. Điểm đặc biệt của Voting Classifier là nó kết hợp dự đoán từ nhiều mô hình riêng lẻ để đưa ra dự đoán cuối cùng. </a:t>
            </a:r>
            <a:endParaRPr lang="en-US"/>
          </a:p>
        </p:txBody>
      </p:sp>
    </p:spTree>
    <p:extLst>
      <p:ext uri="{BB962C8B-B14F-4D97-AF65-F5344CB8AC3E}">
        <p14:creationId xmlns:p14="http://schemas.microsoft.com/office/powerpoint/2010/main" val="1516958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D5E90ED-72D2-2B80-C020-869505E5FFA0}"/>
              </a:ext>
            </a:extLst>
          </p:cNvPr>
          <p:cNvPicPr>
            <a:picLocks noChangeAspect="1"/>
          </p:cNvPicPr>
          <p:nvPr/>
        </p:nvPicPr>
        <p:blipFill>
          <a:blip r:embed="rId2"/>
          <a:stretch>
            <a:fillRect/>
          </a:stretch>
        </p:blipFill>
        <p:spPr>
          <a:xfrm>
            <a:off x="1297740" y="507891"/>
            <a:ext cx="9752162" cy="5552441"/>
          </a:xfrm>
          <a:prstGeom prst="rect">
            <a:avLst/>
          </a:prstGeom>
        </p:spPr>
      </p:pic>
    </p:spTree>
    <p:extLst>
      <p:ext uri="{BB962C8B-B14F-4D97-AF65-F5344CB8AC3E}">
        <p14:creationId xmlns:p14="http://schemas.microsoft.com/office/powerpoint/2010/main" val="2132608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ight Triangle 1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6199C21-185A-4B4B-471B-84D250763E42}"/>
              </a:ext>
            </a:extLst>
          </p:cNvPr>
          <p:cNvSpPr>
            <a:spLocks noGrp="1"/>
          </p:cNvSpPr>
          <p:nvPr>
            <p:ph type="ctrTitle"/>
          </p:nvPr>
        </p:nvSpPr>
        <p:spPr>
          <a:xfrm>
            <a:off x="1285240" y="1008993"/>
            <a:ext cx="10583319" cy="3200399"/>
          </a:xfrm>
        </p:spPr>
        <p:txBody>
          <a:bodyPr anchor="b">
            <a:noAutofit/>
          </a:bodyPr>
          <a:lstStyle/>
          <a:p>
            <a:pPr algn="l"/>
            <a:r>
              <a:rPr lang="en-US" sz="6600"/>
              <a:t>THỰC HÀNH</a:t>
            </a:r>
          </a:p>
        </p:txBody>
      </p:sp>
    </p:spTree>
    <p:extLst>
      <p:ext uri="{BB962C8B-B14F-4D97-AF65-F5344CB8AC3E}">
        <p14:creationId xmlns:p14="http://schemas.microsoft.com/office/powerpoint/2010/main" val="1291430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2669E-F5BC-5637-F1E3-2B043D5F3083}"/>
              </a:ext>
            </a:extLst>
          </p:cNvPr>
          <p:cNvSpPr>
            <a:spLocks noGrp="1"/>
          </p:cNvSpPr>
          <p:nvPr>
            <p:ph type="title"/>
          </p:nvPr>
        </p:nvSpPr>
        <p:spPr/>
        <p:txBody>
          <a:bodyPr/>
          <a:lstStyle/>
          <a:p>
            <a:r>
              <a:rPr lang="en-US"/>
              <a:t>Thực hành</a:t>
            </a:r>
          </a:p>
        </p:txBody>
      </p:sp>
      <p:pic>
        <p:nvPicPr>
          <p:cNvPr id="5" name="Picture 4">
            <a:extLst>
              <a:ext uri="{FF2B5EF4-FFF2-40B4-BE49-F238E27FC236}">
                <a16:creationId xmlns:a16="http://schemas.microsoft.com/office/drawing/2014/main" id="{5A3C2CA9-436F-A75F-BB84-08DC5AD870BB}"/>
              </a:ext>
            </a:extLst>
          </p:cNvPr>
          <p:cNvPicPr>
            <a:picLocks noChangeAspect="1"/>
          </p:cNvPicPr>
          <p:nvPr/>
        </p:nvPicPr>
        <p:blipFill>
          <a:blip r:embed="rId3"/>
          <a:stretch>
            <a:fillRect/>
          </a:stretch>
        </p:blipFill>
        <p:spPr>
          <a:xfrm>
            <a:off x="3660235" y="289657"/>
            <a:ext cx="7597798" cy="6203218"/>
          </a:xfrm>
          <a:prstGeom prst="rect">
            <a:avLst/>
          </a:prstGeom>
        </p:spPr>
      </p:pic>
    </p:spTree>
    <p:extLst>
      <p:ext uri="{BB962C8B-B14F-4D97-AF65-F5344CB8AC3E}">
        <p14:creationId xmlns:p14="http://schemas.microsoft.com/office/powerpoint/2010/main" val="1031827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83738D-C8F0-5D5E-2126-10F58779A930}"/>
              </a:ext>
            </a:extLst>
          </p:cNvPr>
          <p:cNvPicPr>
            <a:picLocks noChangeAspect="1"/>
          </p:cNvPicPr>
          <p:nvPr/>
        </p:nvPicPr>
        <p:blipFill>
          <a:blip r:embed="rId2"/>
          <a:stretch>
            <a:fillRect/>
          </a:stretch>
        </p:blipFill>
        <p:spPr>
          <a:xfrm>
            <a:off x="225337" y="677260"/>
            <a:ext cx="11294643" cy="2751740"/>
          </a:xfrm>
          <a:prstGeom prst="rect">
            <a:avLst/>
          </a:prstGeom>
        </p:spPr>
      </p:pic>
    </p:spTree>
    <p:extLst>
      <p:ext uri="{BB962C8B-B14F-4D97-AF65-F5344CB8AC3E}">
        <p14:creationId xmlns:p14="http://schemas.microsoft.com/office/powerpoint/2010/main" val="2078984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A86FE5-A739-2DBF-D13F-8A2BE81D565A}"/>
              </a:ext>
            </a:extLst>
          </p:cNvPr>
          <p:cNvPicPr>
            <a:picLocks noChangeAspect="1"/>
          </p:cNvPicPr>
          <p:nvPr/>
        </p:nvPicPr>
        <p:blipFill>
          <a:blip r:embed="rId2"/>
          <a:stretch>
            <a:fillRect/>
          </a:stretch>
        </p:blipFill>
        <p:spPr>
          <a:xfrm>
            <a:off x="842158" y="53234"/>
            <a:ext cx="7793841" cy="6751532"/>
          </a:xfrm>
          <a:prstGeom prst="rect">
            <a:avLst/>
          </a:prstGeom>
        </p:spPr>
      </p:pic>
    </p:spTree>
    <p:extLst>
      <p:ext uri="{BB962C8B-B14F-4D97-AF65-F5344CB8AC3E}">
        <p14:creationId xmlns:p14="http://schemas.microsoft.com/office/powerpoint/2010/main" val="1811514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F967C5E-645D-7628-07E6-2F9299306977}"/>
              </a:ext>
            </a:extLst>
          </p:cNvPr>
          <p:cNvPicPr>
            <a:picLocks noChangeAspect="1"/>
          </p:cNvPicPr>
          <p:nvPr/>
        </p:nvPicPr>
        <p:blipFill>
          <a:blip r:embed="rId2"/>
          <a:stretch>
            <a:fillRect/>
          </a:stretch>
        </p:blipFill>
        <p:spPr>
          <a:xfrm>
            <a:off x="545865" y="942233"/>
            <a:ext cx="10486878" cy="4815101"/>
          </a:xfrm>
          <a:prstGeom prst="rect">
            <a:avLst/>
          </a:prstGeom>
        </p:spPr>
      </p:pic>
    </p:spTree>
    <p:extLst>
      <p:ext uri="{BB962C8B-B14F-4D97-AF65-F5344CB8AC3E}">
        <p14:creationId xmlns:p14="http://schemas.microsoft.com/office/powerpoint/2010/main" val="1176325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94EE03-C374-C245-27B2-75C33CEF54C5}"/>
              </a:ext>
            </a:extLst>
          </p:cNvPr>
          <p:cNvPicPr>
            <a:picLocks noChangeAspect="1"/>
          </p:cNvPicPr>
          <p:nvPr/>
        </p:nvPicPr>
        <p:blipFill>
          <a:blip r:embed="rId2"/>
          <a:stretch>
            <a:fillRect/>
          </a:stretch>
        </p:blipFill>
        <p:spPr>
          <a:xfrm>
            <a:off x="621619" y="269915"/>
            <a:ext cx="9699247" cy="6449564"/>
          </a:xfrm>
          <a:prstGeom prst="rect">
            <a:avLst/>
          </a:prstGeom>
        </p:spPr>
      </p:pic>
    </p:spTree>
    <p:extLst>
      <p:ext uri="{BB962C8B-B14F-4D97-AF65-F5344CB8AC3E}">
        <p14:creationId xmlns:p14="http://schemas.microsoft.com/office/powerpoint/2010/main" val="1957748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872284-5D43-2815-E913-4813AFED7595}"/>
              </a:ext>
            </a:extLst>
          </p:cNvPr>
          <p:cNvPicPr>
            <a:picLocks noChangeAspect="1"/>
          </p:cNvPicPr>
          <p:nvPr/>
        </p:nvPicPr>
        <p:blipFill>
          <a:blip r:embed="rId2"/>
          <a:stretch>
            <a:fillRect/>
          </a:stretch>
        </p:blipFill>
        <p:spPr>
          <a:xfrm>
            <a:off x="673034" y="194029"/>
            <a:ext cx="8375106" cy="6469941"/>
          </a:xfrm>
          <a:prstGeom prst="rect">
            <a:avLst/>
          </a:prstGeom>
        </p:spPr>
      </p:pic>
    </p:spTree>
    <p:extLst>
      <p:ext uri="{BB962C8B-B14F-4D97-AF65-F5344CB8AC3E}">
        <p14:creationId xmlns:p14="http://schemas.microsoft.com/office/powerpoint/2010/main" val="31753336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E1BDEF-C8EA-3AFC-2927-098CA657AD98}"/>
              </a:ext>
            </a:extLst>
          </p:cNvPr>
          <p:cNvPicPr>
            <a:picLocks noChangeAspect="1"/>
          </p:cNvPicPr>
          <p:nvPr/>
        </p:nvPicPr>
        <p:blipFill>
          <a:blip r:embed="rId2"/>
          <a:stretch>
            <a:fillRect/>
          </a:stretch>
        </p:blipFill>
        <p:spPr>
          <a:xfrm>
            <a:off x="505501" y="601093"/>
            <a:ext cx="11180998" cy="1303906"/>
          </a:xfrm>
          <a:prstGeom prst="rect">
            <a:avLst/>
          </a:prstGeom>
        </p:spPr>
      </p:pic>
    </p:spTree>
    <p:extLst>
      <p:ext uri="{BB962C8B-B14F-4D97-AF65-F5344CB8AC3E}">
        <p14:creationId xmlns:p14="http://schemas.microsoft.com/office/powerpoint/2010/main" val="4151181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B7807D-79B6-475C-C84C-C09801A0F910}"/>
              </a:ext>
            </a:extLst>
          </p:cNvPr>
          <p:cNvPicPr>
            <a:picLocks noChangeAspect="1"/>
          </p:cNvPicPr>
          <p:nvPr/>
        </p:nvPicPr>
        <p:blipFill>
          <a:blip r:embed="rId2"/>
          <a:stretch>
            <a:fillRect/>
          </a:stretch>
        </p:blipFill>
        <p:spPr>
          <a:xfrm>
            <a:off x="2098963" y="133064"/>
            <a:ext cx="7994073" cy="6591871"/>
          </a:xfrm>
          <a:prstGeom prst="rect">
            <a:avLst/>
          </a:prstGeom>
        </p:spPr>
      </p:pic>
    </p:spTree>
    <p:extLst>
      <p:ext uri="{BB962C8B-B14F-4D97-AF65-F5344CB8AC3E}">
        <p14:creationId xmlns:p14="http://schemas.microsoft.com/office/powerpoint/2010/main" val="1740091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66427-E32F-1284-D3FD-FD3BB2E56FDC}"/>
              </a:ext>
            </a:extLst>
          </p:cNvPr>
          <p:cNvSpPr>
            <a:spLocks noGrp="1"/>
          </p:cNvSpPr>
          <p:nvPr>
            <p:ph type="title"/>
          </p:nvPr>
        </p:nvSpPr>
        <p:spPr/>
        <p:txBody>
          <a:bodyPr/>
          <a:lstStyle/>
          <a:p>
            <a:r>
              <a:rPr lang="vi-VN"/>
              <a:t>Chia dữ liệu</a:t>
            </a:r>
            <a:endParaRPr lang="en-US"/>
          </a:p>
        </p:txBody>
      </p:sp>
      <p:sp>
        <p:nvSpPr>
          <p:cNvPr id="3" name="Content Placeholder 2">
            <a:extLst>
              <a:ext uri="{FF2B5EF4-FFF2-40B4-BE49-F238E27FC236}">
                <a16:creationId xmlns:a16="http://schemas.microsoft.com/office/drawing/2014/main" id="{E17EB99F-A525-83A8-4F38-AFB045A14A41}"/>
              </a:ext>
            </a:extLst>
          </p:cNvPr>
          <p:cNvSpPr>
            <a:spLocks noGrp="1"/>
          </p:cNvSpPr>
          <p:nvPr>
            <p:ph idx="1"/>
          </p:nvPr>
        </p:nvSpPr>
        <p:spPr/>
        <p:txBody>
          <a:bodyPr/>
          <a:lstStyle/>
          <a:p>
            <a:pPr algn="just"/>
            <a:r>
              <a:rPr lang="vi-VN"/>
              <a:t>Dữ liệu thường được chia thành ba phần: tập huấn luyện (training set), tập xác thực (validation set), và tập kiểm thử (test set). Tập huấn luyện được sử dụng để đào tạo mô hình, tập xác thực được sử dụng để đánh giá hiệu suất và điều chỉnh siêu tham số, còn tập kiểm thử được sử dụng để đánh giá độ chính xác cuối cùng của mô hình.</a:t>
            </a:r>
            <a:endParaRPr lang="en-US"/>
          </a:p>
        </p:txBody>
      </p:sp>
      <p:pic>
        <p:nvPicPr>
          <p:cNvPr id="5" name="Picture 4">
            <a:extLst>
              <a:ext uri="{FF2B5EF4-FFF2-40B4-BE49-F238E27FC236}">
                <a16:creationId xmlns:a16="http://schemas.microsoft.com/office/drawing/2014/main" id="{4B846DBB-F73F-2231-E6A5-40D1F3607CCF}"/>
              </a:ext>
            </a:extLst>
          </p:cNvPr>
          <p:cNvPicPr>
            <a:picLocks noChangeAspect="1"/>
          </p:cNvPicPr>
          <p:nvPr/>
        </p:nvPicPr>
        <p:blipFill>
          <a:blip r:embed="rId2"/>
          <a:stretch>
            <a:fillRect/>
          </a:stretch>
        </p:blipFill>
        <p:spPr>
          <a:xfrm>
            <a:off x="3994825" y="4208538"/>
            <a:ext cx="4406630" cy="2103362"/>
          </a:xfrm>
          <a:prstGeom prst="rect">
            <a:avLst/>
          </a:prstGeom>
        </p:spPr>
      </p:pic>
    </p:spTree>
    <p:extLst>
      <p:ext uri="{BB962C8B-B14F-4D97-AF65-F5344CB8AC3E}">
        <p14:creationId xmlns:p14="http://schemas.microsoft.com/office/powerpoint/2010/main" val="2446554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voiding Data Leakage in Machine Learning · Conlan Scientific">
            <a:extLst>
              <a:ext uri="{FF2B5EF4-FFF2-40B4-BE49-F238E27FC236}">
                <a16:creationId xmlns:a16="http://schemas.microsoft.com/office/drawing/2014/main" id="{A5B7A0F3-83A5-F20E-0151-4624958D9F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438" y="0"/>
            <a:ext cx="74771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4772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9D6B5-5604-FF24-8D3C-79BF50A87099}"/>
              </a:ext>
            </a:extLst>
          </p:cNvPr>
          <p:cNvSpPr>
            <a:spLocks noGrp="1"/>
          </p:cNvSpPr>
          <p:nvPr>
            <p:ph type="title"/>
          </p:nvPr>
        </p:nvSpPr>
        <p:spPr/>
        <p:txBody>
          <a:bodyPr/>
          <a:lstStyle/>
          <a:p>
            <a:r>
              <a:rPr lang="en-US"/>
              <a:t>Chọn mô hình</a:t>
            </a:r>
          </a:p>
        </p:txBody>
      </p:sp>
      <p:sp>
        <p:nvSpPr>
          <p:cNvPr id="3" name="Content Placeholder 2">
            <a:extLst>
              <a:ext uri="{FF2B5EF4-FFF2-40B4-BE49-F238E27FC236}">
                <a16:creationId xmlns:a16="http://schemas.microsoft.com/office/drawing/2014/main" id="{023E0F6A-A94C-5C23-9580-0E711126B65D}"/>
              </a:ext>
            </a:extLst>
          </p:cNvPr>
          <p:cNvSpPr>
            <a:spLocks noGrp="1"/>
          </p:cNvSpPr>
          <p:nvPr>
            <p:ph idx="1"/>
          </p:nvPr>
        </p:nvSpPr>
        <p:spPr>
          <a:xfrm>
            <a:off x="838200" y="1378153"/>
            <a:ext cx="10515600" cy="4351338"/>
          </a:xfrm>
        </p:spPr>
        <p:txBody>
          <a:bodyPr/>
          <a:lstStyle/>
          <a:p>
            <a:pPr algn="just">
              <a:lnSpc>
                <a:spcPct val="150000"/>
              </a:lnSpc>
            </a:pPr>
            <a:r>
              <a:rPr lang="vi-VN"/>
              <a:t>Lựa chọn một kiến trúc mô hình phù hợp với vấn đề cụ thể của bạn. Điều này có thể bao gồm việc chọn giữa các loại mô hình như mạng nơ-ron, máy học tập sâu (deep learning), máy học tập máy (machine learning), và nhiều hơn nữa.</a:t>
            </a:r>
            <a:endParaRPr lang="en-US"/>
          </a:p>
        </p:txBody>
      </p:sp>
      <p:pic>
        <p:nvPicPr>
          <p:cNvPr id="5" name="Picture 4">
            <a:extLst>
              <a:ext uri="{FF2B5EF4-FFF2-40B4-BE49-F238E27FC236}">
                <a16:creationId xmlns:a16="http://schemas.microsoft.com/office/drawing/2014/main" id="{60982748-694C-DF3E-0F8E-1178CBD7F9EB}"/>
              </a:ext>
            </a:extLst>
          </p:cNvPr>
          <p:cNvPicPr>
            <a:picLocks noChangeAspect="1"/>
          </p:cNvPicPr>
          <p:nvPr/>
        </p:nvPicPr>
        <p:blipFill>
          <a:blip r:embed="rId2"/>
          <a:stretch>
            <a:fillRect/>
          </a:stretch>
        </p:blipFill>
        <p:spPr>
          <a:xfrm>
            <a:off x="2562653" y="3901850"/>
            <a:ext cx="6035563" cy="2591025"/>
          </a:xfrm>
          <a:prstGeom prst="rect">
            <a:avLst/>
          </a:prstGeom>
        </p:spPr>
      </p:pic>
    </p:spTree>
    <p:extLst>
      <p:ext uri="{BB962C8B-B14F-4D97-AF65-F5344CB8AC3E}">
        <p14:creationId xmlns:p14="http://schemas.microsoft.com/office/powerpoint/2010/main" val="2099248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BC87E-E92F-272A-8BF0-D7794B4A88C4}"/>
              </a:ext>
            </a:extLst>
          </p:cNvPr>
          <p:cNvSpPr>
            <a:spLocks noGrp="1"/>
          </p:cNvSpPr>
          <p:nvPr>
            <p:ph type="title"/>
          </p:nvPr>
        </p:nvSpPr>
        <p:spPr/>
        <p:txBody>
          <a:bodyPr/>
          <a:lstStyle/>
          <a:p>
            <a:r>
              <a:rPr lang="en-US">
                <a:effectLst/>
              </a:rPr>
              <a:t>Mô hình là gì?</a:t>
            </a:r>
            <a:endParaRPr lang="en-US"/>
          </a:p>
        </p:txBody>
      </p:sp>
      <p:sp>
        <p:nvSpPr>
          <p:cNvPr id="3" name="Content Placeholder 2">
            <a:extLst>
              <a:ext uri="{FF2B5EF4-FFF2-40B4-BE49-F238E27FC236}">
                <a16:creationId xmlns:a16="http://schemas.microsoft.com/office/drawing/2014/main" id="{E13BC016-084C-8A74-112E-D0A59D79A598}"/>
              </a:ext>
            </a:extLst>
          </p:cNvPr>
          <p:cNvSpPr>
            <a:spLocks noGrp="1"/>
          </p:cNvSpPr>
          <p:nvPr>
            <p:ph idx="1"/>
          </p:nvPr>
        </p:nvSpPr>
        <p:spPr/>
        <p:txBody>
          <a:bodyPr>
            <a:normAutofit fontScale="70000" lnSpcReduction="20000"/>
          </a:bodyPr>
          <a:lstStyle/>
          <a:p>
            <a:pPr algn="just">
              <a:lnSpc>
                <a:spcPct val="170000"/>
              </a:lnSpc>
            </a:pPr>
            <a:r>
              <a:rPr lang="vi-VN"/>
              <a:t>Đầu ra từ đào tạo mô hình có thể được sử dụng để suy luận, có nghĩa là đưa ra dự đoán về dữ liệu mới. Một mô hình là một đại diện chắt lọc của những gì một hệ thống học máy đã học. Các mô hình học máy gần giống với các hàm toán học - chúng lấy một yêu cầu dưới dạng dữ liệu đầu vào, đưa ra dự đoán về dữ liệu đầu vào đó và sau đó phục vụ phản hồi. </a:t>
            </a:r>
          </a:p>
          <a:p>
            <a:pPr algn="just">
              <a:lnSpc>
                <a:spcPct val="170000"/>
              </a:lnSpc>
            </a:pPr>
            <a:r>
              <a:rPr lang="vi-VN"/>
              <a:t>Tập hợp cuối cùng của các tham số có thể đào tạo (thông tin mà mô hình chứa) phụ thuộc vào loại mô hình cụ thể - trong các mạng nơ-ron sâu, một mô hình là trạng thái cuối cùng của được đào tạo của mạng, trong hồi quy, nó chứa các hệ số và trong cây quyết định, nó chứa các vị trí phân chia.</a:t>
            </a:r>
          </a:p>
          <a:p>
            <a:pPr algn="just">
              <a:lnSpc>
                <a:spcPct val="170000"/>
              </a:lnSpc>
            </a:pPr>
            <a:endParaRPr lang="vi-VN"/>
          </a:p>
        </p:txBody>
      </p:sp>
    </p:spTree>
    <p:extLst>
      <p:ext uri="{BB962C8B-B14F-4D97-AF65-F5344CB8AC3E}">
        <p14:creationId xmlns:p14="http://schemas.microsoft.com/office/powerpoint/2010/main" val="3252963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BE55-7FE5-0A17-86D9-877B47FE0320}"/>
              </a:ext>
            </a:extLst>
          </p:cNvPr>
          <p:cNvSpPr>
            <a:spLocks noGrp="1"/>
          </p:cNvSpPr>
          <p:nvPr>
            <p:ph type="title"/>
          </p:nvPr>
        </p:nvSpPr>
        <p:spPr/>
        <p:txBody>
          <a:bodyPr/>
          <a:lstStyle/>
          <a:p>
            <a:r>
              <a:rPr lang="en-US"/>
              <a:t>Xây dựng mô hình</a:t>
            </a:r>
          </a:p>
        </p:txBody>
      </p:sp>
      <p:sp>
        <p:nvSpPr>
          <p:cNvPr id="3" name="Content Placeholder 2">
            <a:extLst>
              <a:ext uri="{FF2B5EF4-FFF2-40B4-BE49-F238E27FC236}">
                <a16:creationId xmlns:a16="http://schemas.microsoft.com/office/drawing/2014/main" id="{64C4EEB6-87D3-1A4B-2D49-97A4F8A94359}"/>
              </a:ext>
            </a:extLst>
          </p:cNvPr>
          <p:cNvSpPr>
            <a:spLocks noGrp="1"/>
          </p:cNvSpPr>
          <p:nvPr>
            <p:ph idx="1"/>
          </p:nvPr>
        </p:nvSpPr>
        <p:spPr/>
        <p:txBody>
          <a:bodyPr/>
          <a:lstStyle/>
          <a:p>
            <a:pPr algn="just">
              <a:lnSpc>
                <a:spcPct val="150000"/>
              </a:lnSpc>
            </a:pPr>
            <a:r>
              <a:rPr lang="vi-VN"/>
              <a:t>Xây dựng cấu trúc mô hình với các lớp, hàm kích hoạt, và các tham số tương ứng. Điều này có thể được thực hiện bằng cách sử dụng các thư viện như TensorFlow, PyTorch, hoặc scikit-learn tùy thuộc vào loại mô hình bạn đang xây dựng.</a:t>
            </a:r>
            <a:endParaRPr lang="en-US"/>
          </a:p>
        </p:txBody>
      </p:sp>
    </p:spTree>
    <p:extLst>
      <p:ext uri="{BB962C8B-B14F-4D97-AF65-F5344CB8AC3E}">
        <p14:creationId xmlns:p14="http://schemas.microsoft.com/office/powerpoint/2010/main" val="679399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73E6E-1F41-386C-3A5E-F07D515C4968}"/>
              </a:ext>
            </a:extLst>
          </p:cNvPr>
          <p:cNvSpPr>
            <a:spLocks noGrp="1"/>
          </p:cNvSpPr>
          <p:nvPr>
            <p:ph type="title"/>
          </p:nvPr>
        </p:nvSpPr>
        <p:spPr/>
        <p:txBody>
          <a:bodyPr/>
          <a:lstStyle/>
          <a:p>
            <a:r>
              <a:rPr lang="vi-VN"/>
              <a:t>Tối ưu hóa mô hình</a:t>
            </a:r>
            <a:endParaRPr lang="en-US"/>
          </a:p>
        </p:txBody>
      </p:sp>
      <p:sp>
        <p:nvSpPr>
          <p:cNvPr id="3" name="Content Placeholder 2">
            <a:extLst>
              <a:ext uri="{FF2B5EF4-FFF2-40B4-BE49-F238E27FC236}">
                <a16:creationId xmlns:a16="http://schemas.microsoft.com/office/drawing/2014/main" id="{388D011C-4538-6D04-4994-DAE1CA6A2050}"/>
              </a:ext>
            </a:extLst>
          </p:cNvPr>
          <p:cNvSpPr>
            <a:spLocks noGrp="1"/>
          </p:cNvSpPr>
          <p:nvPr>
            <p:ph idx="1"/>
          </p:nvPr>
        </p:nvSpPr>
        <p:spPr>
          <a:xfrm>
            <a:off x="838200" y="1825625"/>
            <a:ext cx="5455596" cy="4351338"/>
          </a:xfrm>
        </p:spPr>
        <p:txBody>
          <a:bodyPr/>
          <a:lstStyle/>
          <a:p>
            <a:pPr algn="just"/>
            <a:r>
              <a:rPr lang="vi-VN"/>
              <a:t>Chọn một thuật toán tối ưu hóa và điều chỉnh các tham số để giảm thiểu hàm mất mát (loss function). Các thuật toán tối ưu hóa thường được sử dụng để cập nhật trọng số của mô hình để tối thiểu hóa sai số dự đoán.</a:t>
            </a:r>
            <a:endParaRPr lang="en-US"/>
          </a:p>
        </p:txBody>
      </p:sp>
      <p:pic>
        <p:nvPicPr>
          <p:cNvPr id="5" name="Picture 4">
            <a:extLst>
              <a:ext uri="{FF2B5EF4-FFF2-40B4-BE49-F238E27FC236}">
                <a16:creationId xmlns:a16="http://schemas.microsoft.com/office/drawing/2014/main" id="{D56D1C8E-CF2D-D136-CDC0-4164D7F8F6C8}"/>
              </a:ext>
            </a:extLst>
          </p:cNvPr>
          <p:cNvPicPr>
            <a:picLocks noChangeAspect="1"/>
          </p:cNvPicPr>
          <p:nvPr/>
        </p:nvPicPr>
        <p:blipFill>
          <a:blip r:embed="rId2"/>
          <a:stretch>
            <a:fillRect/>
          </a:stretch>
        </p:blipFill>
        <p:spPr>
          <a:xfrm>
            <a:off x="6507804" y="1426791"/>
            <a:ext cx="5348458" cy="3863856"/>
          </a:xfrm>
          <a:prstGeom prst="rect">
            <a:avLst/>
          </a:prstGeom>
        </p:spPr>
      </p:pic>
    </p:spTree>
    <p:extLst>
      <p:ext uri="{BB962C8B-B14F-4D97-AF65-F5344CB8AC3E}">
        <p14:creationId xmlns:p14="http://schemas.microsoft.com/office/powerpoint/2010/main" val="432123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6B8CA3F790F94F8256A9CFA76E4814" ma:contentTypeVersion="13" ma:contentTypeDescription="Create a new document." ma:contentTypeScope="" ma:versionID="f7641115b50d4b802aa2c1ec73cb6f0b">
  <xsd:schema xmlns:xsd="http://www.w3.org/2001/XMLSchema" xmlns:xs="http://www.w3.org/2001/XMLSchema" xmlns:p="http://schemas.microsoft.com/office/2006/metadata/properties" xmlns:ns2="2f34606a-f4fd-437f-b021-b7267ac5c380" xmlns:ns3="b341e8f1-4af0-4e0b-bc22-cc4a308c7ff5" targetNamespace="http://schemas.microsoft.com/office/2006/metadata/properties" ma:root="true" ma:fieldsID="051df0809b5dd23ac2e923844102f201" ns2:_="" ns3:_="">
    <xsd:import namespace="2f34606a-f4fd-437f-b021-b7267ac5c380"/>
    <xsd:import namespace="b341e8f1-4af0-4e0b-bc22-cc4a308c7ff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34606a-f4fd-437f-b021-b7267ac5c3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 ma:index="16" nillable="true" ma:displayName="date" ma:format="DateOnly" ma:internalName="date">
      <xsd:simpleType>
        <xsd:restriction base="dms:DateTime"/>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9e88d9bd-c1b7-4c3c-8459-2608aaa619f3"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341e8f1-4af0-4e0b-bc22-cc4a308c7ff5"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52e9d327-f879-4500-9f05-64f8a965e045}" ma:internalName="TaxCatchAll" ma:showField="CatchAllData" ma:web="b341e8f1-4af0-4e0b-bc22-cc4a308c7f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 xmlns="2f34606a-f4fd-437f-b021-b7267ac5c380" xsi:nil="true"/>
    <TaxCatchAll xmlns="b341e8f1-4af0-4e0b-bc22-cc4a308c7ff5" xsi:nil="true"/>
    <lcf76f155ced4ddcb4097134ff3c332f xmlns="2f34606a-f4fd-437f-b021-b7267ac5c38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86A05B2-37DB-406E-8A4D-2A3975130C6A}"/>
</file>

<file path=customXml/itemProps2.xml><?xml version="1.0" encoding="utf-8"?>
<ds:datastoreItem xmlns:ds="http://schemas.openxmlformats.org/officeDocument/2006/customXml" ds:itemID="{DCD5AB6D-9B30-4FB2-BF26-05BBECB1421A}"/>
</file>

<file path=customXml/itemProps3.xml><?xml version="1.0" encoding="utf-8"?>
<ds:datastoreItem xmlns:ds="http://schemas.openxmlformats.org/officeDocument/2006/customXml" ds:itemID="{3EF707AB-EB29-4AA4-9FDD-E98A0C8831A8}"/>
</file>

<file path=docProps/app.xml><?xml version="1.0" encoding="utf-8"?>
<Properties xmlns="http://schemas.openxmlformats.org/officeDocument/2006/extended-properties" xmlns:vt="http://schemas.openxmlformats.org/officeDocument/2006/docPropsVTypes">
  <TotalTime>1087</TotalTime>
  <Words>1004</Words>
  <Application>Microsoft Office PowerPoint</Application>
  <PresentationFormat>Widescreen</PresentationFormat>
  <Paragraphs>44</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Söhne</vt:lpstr>
      <vt:lpstr>Times New Roman</vt:lpstr>
      <vt:lpstr>Office Theme</vt:lpstr>
      <vt:lpstr>Training data</vt:lpstr>
      <vt:lpstr>Các bước training</vt:lpstr>
      <vt:lpstr>PowerPoint Presentation</vt:lpstr>
      <vt:lpstr>Chia dữ liệu</vt:lpstr>
      <vt:lpstr>PowerPoint Presentation</vt:lpstr>
      <vt:lpstr>Chọn mô hình</vt:lpstr>
      <vt:lpstr>Mô hình là gì?</vt:lpstr>
      <vt:lpstr>Xây dựng mô hình</vt:lpstr>
      <vt:lpstr>Tối ưu hóa mô hình</vt:lpstr>
      <vt:lpstr>Đào tạo mô hình</vt:lpstr>
      <vt:lpstr>Đánh giá và điều chỉnh</vt:lpstr>
      <vt:lpstr>Kiểm thử mô hình</vt:lpstr>
      <vt:lpstr>GIỚI THIỆU MỘT THUẬT TOÁN HỌC MÁY CƠ BẢN</vt:lpstr>
      <vt:lpstr>Logistic Regression</vt:lpstr>
      <vt:lpstr>PowerPoint Presentation</vt:lpstr>
      <vt:lpstr>Support Vector Machines</vt:lpstr>
      <vt:lpstr>PowerPoint Presentation</vt:lpstr>
      <vt:lpstr>Random Forest</vt:lpstr>
      <vt:lpstr>PowerPoint Presentation</vt:lpstr>
      <vt:lpstr>Voting Classifier</vt:lpstr>
      <vt:lpstr>PowerPoint Presentation</vt:lpstr>
      <vt:lpstr>THỰC HÀNH</vt:lpstr>
      <vt:lpstr>Thực hành</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 Nhat Tung</dc:creator>
  <cp:lastModifiedBy>Le Nhat Tung</cp:lastModifiedBy>
  <cp:revision>23</cp:revision>
  <dcterms:created xsi:type="dcterms:W3CDTF">2023-11-02T20:10:37Z</dcterms:created>
  <dcterms:modified xsi:type="dcterms:W3CDTF">2023-11-25T06:27:18Z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0x010100076B8CA3F790F94F8256A9CFA76E4814</vt:lpwstr>
  </property>
</Properties>
</file>